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35999738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0D78"/>
    <a:srgbClr val="870B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20" d="100"/>
          <a:sy n="20" d="100"/>
        </p:scale>
        <p:origin x="11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4124164"/>
            <a:ext cx="30599777" cy="8773325"/>
          </a:xfrm>
        </p:spPr>
        <p:txBody>
          <a:bodyPr anchor="b"/>
          <a:lstStyle>
            <a:lvl1pPr algn="ctr">
              <a:defRPr sz="2204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3235822"/>
            <a:ext cx="26999804" cy="6084159"/>
          </a:xfrm>
        </p:spPr>
        <p:txBody>
          <a:bodyPr/>
          <a:lstStyle>
            <a:lvl1pPr marL="0" indent="0" algn="ctr">
              <a:buNone/>
              <a:defRPr sz="8819"/>
            </a:lvl1pPr>
            <a:lvl2pPr marL="1679981" indent="0" algn="ctr">
              <a:buNone/>
              <a:defRPr sz="7349"/>
            </a:lvl2pPr>
            <a:lvl3pPr marL="3359963" indent="0" algn="ctr">
              <a:buNone/>
              <a:defRPr sz="6614"/>
            </a:lvl3pPr>
            <a:lvl4pPr marL="5039944" indent="0" algn="ctr">
              <a:buNone/>
              <a:defRPr sz="5879"/>
            </a:lvl4pPr>
            <a:lvl5pPr marL="6719926" indent="0" algn="ctr">
              <a:buNone/>
              <a:defRPr sz="5879"/>
            </a:lvl5pPr>
            <a:lvl6pPr marL="8399907" indent="0" algn="ctr">
              <a:buNone/>
              <a:defRPr sz="5879"/>
            </a:lvl6pPr>
            <a:lvl7pPr marL="10079888" indent="0" algn="ctr">
              <a:buNone/>
              <a:defRPr sz="5879"/>
            </a:lvl7pPr>
            <a:lvl8pPr marL="11759870" indent="0" algn="ctr">
              <a:buNone/>
              <a:defRPr sz="5879"/>
            </a:lvl8pPr>
            <a:lvl9pPr marL="13439851" indent="0" algn="ctr">
              <a:buNone/>
              <a:defRPr sz="5879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7B4-1564-41BB-A884-C0DECD6DB3F7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241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7B4-1564-41BB-A884-C0DECD6DB3F7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032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341665"/>
            <a:ext cx="7762444" cy="2135581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341665"/>
            <a:ext cx="22837334" cy="2135581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7B4-1564-41BB-A884-C0DECD6DB3F7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125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7B4-1564-41BB-A884-C0DECD6DB3F7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085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6282501"/>
            <a:ext cx="31049774" cy="10482488"/>
          </a:xfrm>
        </p:spPr>
        <p:txBody>
          <a:bodyPr anchor="b"/>
          <a:lstStyle>
            <a:lvl1pPr>
              <a:defRPr sz="2204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16864157"/>
            <a:ext cx="31049774" cy="5512493"/>
          </a:xfrm>
        </p:spPr>
        <p:txBody>
          <a:bodyPr/>
          <a:lstStyle>
            <a:lvl1pPr marL="0" indent="0">
              <a:buNone/>
              <a:defRPr sz="8819">
                <a:solidFill>
                  <a:schemeClr val="tx1"/>
                </a:solidFill>
              </a:defRPr>
            </a:lvl1pPr>
            <a:lvl2pPr marL="1679981" indent="0">
              <a:buNone/>
              <a:defRPr sz="7349">
                <a:solidFill>
                  <a:schemeClr val="tx1">
                    <a:tint val="75000"/>
                  </a:schemeClr>
                </a:solidFill>
              </a:defRPr>
            </a:lvl2pPr>
            <a:lvl3pPr marL="3359963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3pPr>
            <a:lvl4pPr marL="5039944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4pPr>
            <a:lvl5pPr marL="6719926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5pPr>
            <a:lvl6pPr marL="8399907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6pPr>
            <a:lvl7pPr marL="10079888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7pPr>
            <a:lvl8pPr marL="11759870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8pPr>
            <a:lvl9pPr marL="13439851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7B4-1564-41BB-A884-C0DECD6DB3F7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651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6708326"/>
            <a:ext cx="15299889" cy="1598915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6708326"/>
            <a:ext cx="15299889" cy="1598915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7B4-1564-41BB-A884-C0DECD6DB3F7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318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341671"/>
            <a:ext cx="31049774" cy="487083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6177496"/>
            <a:ext cx="15229574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9204991"/>
            <a:ext cx="15229574" cy="1353915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6177496"/>
            <a:ext cx="15304578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9204991"/>
            <a:ext cx="15304578" cy="1353915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7B4-1564-41BB-A884-C0DECD6DB3F7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544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7B4-1564-41BB-A884-C0DECD6DB3F7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492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7B4-1564-41BB-A884-C0DECD6DB3F7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27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3628335"/>
            <a:ext cx="18224867" cy="17908316"/>
          </a:xfrm>
        </p:spPr>
        <p:txBody>
          <a:bodyPr/>
          <a:lstStyle>
            <a:lvl1pPr>
              <a:defRPr sz="11758"/>
            </a:lvl1pPr>
            <a:lvl2pPr>
              <a:defRPr sz="10289"/>
            </a:lvl2pPr>
            <a:lvl3pPr>
              <a:defRPr sz="8819"/>
            </a:lvl3pPr>
            <a:lvl4pPr>
              <a:defRPr sz="7349"/>
            </a:lvl4pPr>
            <a:lvl5pPr>
              <a:defRPr sz="7349"/>
            </a:lvl5pPr>
            <a:lvl6pPr>
              <a:defRPr sz="7349"/>
            </a:lvl6pPr>
            <a:lvl7pPr>
              <a:defRPr sz="7349"/>
            </a:lvl7pPr>
            <a:lvl8pPr>
              <a:defRPr sz="7349"/>
            </a:lvl8pPr>
            <a:lvl9pPr>
              <a:defRPr sz="7349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7559993"/>
            <a:ext cx="11610853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7B4-1564-41BB-A884-C0DECD6DB3F7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12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3628335"/>
            <a:ext cx="18224867" cy="17908316"/>
          </a:xfrm>
        </p:spPr>
        <p:txBody>
          <a:bodyPr anchor="t"/>
          <a:lstStyle>
            <a:lvl1pPr marL="0" indent="0">
              <a:buNone/>
              <a:defRPr sz="11758"/>
            </a:lvl1pPr>
            <a:lvl2pPr marL="1679981" indent="0">
              <a:buNone/>
              <a:defRPr sz="10289"/>
            </a:lvl2pPr>
            <a:lvl3pPr marL="3359963" indent="0">
              <a:buNone/>
              <a:defRPr sz="8819"/>
            </a:lvl3pPr>
            <a:lvl4pPr marL="5039944" indent="0">
              <a:buNone/>
              <a:defRPr sz="7349"/>
            </a:lvl4pPr>
            <a:lvl5pPr marL="6719926" indent="0">
              <a:buNone/>
              <a:defRPr sz="7349"/>
            </a:lvl5pPr>
            <a:lvl6pPr marL="8399907" indent="0">
              <a:buNone/>
              <a:defRPr sz="7349"/>
            </a:lvl6pPr>
            <a:lvl7pPr marL="10079888" indent="0">
              <a:buNone/>
              <a:defRPr sz="7349"/>
            </a:lvl7pPr>
            <a:lvl8pPr marL="11759870" indent="0">
              <a:buNone/>
              <a:defRPr sz="7349"/>
            </a:lvl8pPr>
            <a:lvl9pPr marL="13439851" indent="0">
              <a:buNone/>
              <a:defRPr sz="7349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7559993"/>
            <a:ext cx="11610853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C7B4-1564-41BB-A884-C0DECD6DB3F7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141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341671"/>
            <a:ext cx="31049774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6708326"/>
            <a:ext cx="31049774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23356649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1C7B4-1564-41BB-A884-C0DECD6DB3F7}" type="datetimeFigureOut">
              <a:rPr lang="es-CO" smtClean="0"/>
              <a:t>18/02/2019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23356649"/>
            <a:ext cx="12149912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23356649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DD10E-8F36-4961-83F9-189B047C75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735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359963" rtl="0" eaLnBrk="1" latinLnBrk="0" hangingPunct="1">
        <a:lnSpc>
          <a:spcPct val="90000"/>
        </a:lnSpc>
        <a:spcBef>
          <a:spcPct val="0"/>
        </a:spcBef>
        <a:buNone/>
        <a:defRPr sz="16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991" indent="-839991" algn="l" defTabSz="3359963" rtl="0" eaLnBrk="1" latinLnBrk="0" hangingPunct="1">
        <a:lnSpc>
          <a:spcPct val="90000"/>
        </a:lnSpc>
        <a:spcBef>
          <a:spcPts val="3674"/>
        </a:spcBef>
        <a:buFont typeface="Arial" panose="020B0604020202020204" pitchFamily="34" charset="0"/>
        <a:buChar char="•"/>
        <a:defRPr sz="10289" kern="1200">
          <a:solidFill>
            <a:schemeClr val="tx1"/>
          </a:solidFill>
          <a:latin typeface="+mn-lt"/>
          <a:ea typeface="+mn-ea"/>
          <a:cs typeface="+mn-cs"/>
        </a:defRPr>
      </a:lvl1pPr>
      <a:lvl2pPr marL="251997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2pPr>
      <a:lvl3pPr marL="4199954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3pPr>
      <a:lvl4pPr marL="5879935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7559916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9239898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919879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2599861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427984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7998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359963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039944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6719926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8399907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079888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175987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343985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2515B82-6F06-4AE7-B0B3-8D8E7949EACE}"/>
              </a:ext>
            </a:extLst>
          </p:cNvPr>
          <p:cNvSpPr txBox="1"/>
          <p:nvPr/>
        </p:nvSpPr>
        <p:spPr>
          <a:xfrm>
            <a:off x="1986875" y="288926"/>
            <a:ext cx="17504279" cy="2060138"/>
          </a:xfrm>
          <a:prstGeom prst="roundRect">
            <a:avLst/>
          </a:prstGeom>
          <a:solidFill>
            <a:srgbClr val="A30D78"/>
          </a:solidFill>
          <a:ln>
            <a:solidFill>
              <a:srgbClr val="870B64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CO" sz="11500" b="1" dirty="0">
              <a:solidFill>
                <a:schemeClr val="bg1"/>
              </a:solidFill>
              <a:latin typeface="Kartika" panose="020B0502040204020203" pitchFamily="18" charset="0"/>
              <a:cs typeface="Kartika" panose="020B0502040204020203" pitchFamily="18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CBA60E5-EECA-4CA1-A3B4-FBAD83FC216D}"/>
              </a:ext>
            </a:extLst>
          </p:cNvPr>
          <p:cNvSpPr/>
          <p:nvPr/>
        </p:nvSpPr>
        <p:spPr>
          <a:xfrm>
            <a:off x="819401" y="3176337"/>
            <a:ext cx="34360936" cy="21547386"/>
          </a:xfrm>
          <a:prstGeom prst="ellipse">
            <a:avLst/>
          </a:prstGeom>
          <a:ln w="76200">
            <a:solidFill>
              <a:srgbClr val="002060"/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2060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463293D-14B2-4DC4-BB56-C84B649851B3}"/>
              </a:ext>
            </a:extLst>
          </p:cNvPr>
          <p:cNvSpPr/>
          <p:nvPr/>
        </p:nvSpPr>
        <p:spPr>
          <a:xfrm>
            <a:off x="6815138" y="5779541"/>
            <a:ext cx="22369462" cy="15873663"/>
          </a:xfrm>
          <a:prstGeom prst="ellipse">
            <a:avLst/>
          </a:prstGeom>
          <a:ln w="76200">
            <a:solidFill>
              <a:schemeClr val="accent5">
                <a:lumMod val="50000"/>
              </a:schemeClr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38D49FB-8EA2-4E47-AE8C-6385876F0340}"/>
              </a:ext>
            </a:extLst>
          </p:cNvPr>
          <p:cNvSpPr/>
          <p:nvPr/>
        </p:nvSpPr>
        <p:spPr>
          <a:xfrm>
            <a:off x="12102014" y="8382747"/>
            <a:ext cx="11795709" cy="10667249"/>
          </a:xfrm>
          <a:prstGeom prst="ellipse">
            <a:avLst/>
          </a:prstGeom>
          <a:ln w="76200">
            <a:solidFill>
              <a:srgbClr val="A30D78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505762-4B70-4871-9EDC-9CDFBD7ADE10}"/>
              </a:ext>
            </a:extLst>
          </p:cNvPr>
          <p:cNvSpPr txBox="1"/>
          <p:nvPr/>
        </p:nvSpPr>
        <p:spPr>
          <a:xfrm>
            <a:off x="15098734" y="11302918"/>
            <a:ext cx="6104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>
                <a:solidFill>
                  <a:srgbClr val="A30D78"/>
                </a:solidFill>
                <a:latin typeface="Kartika" panose="02020503030404060203" pitchFamily="18" charset="0"/>
                <a:cs typeface="Kartika" panose="02020503030404060203" pitchFamily="18" charset="0"/>
              </a:rPr>
              <a:t>Internos</a:t>
            </a:r>
            <a:endParaRPr lang="es-CO" sz="6000" b="1" dirty="0">
              <a:solidFill>
                <a:srgbClr val="A30D78"/>
              </a:solidFill>
              <a:latin typeface="Kartika" panose="02020503030404060203" pitchFamily="18" charset="0"/>
              <a:cs typeface="Kartika" panose="02020503030404060203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73B0435-82F7-4D2D-8526-1AC6A7062BD5}"/>
              </a:ext>
            </a:extLst>
          </p:cNvPr>
          <p:cNvSpPr txBox="1"/>
          <p:nvPr/>
        </p:nvSpPr>
        <p:spPr>
          <a:xfrm>
            <a:off x="10423981" y="7763242"/>
            <a:ext cx="6104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>
                <a:solidFill>
                  <a:schemeClr val="accent5">
                    <a:lumMod val="50000"/>
                  </a:schemeClr>
                </a:solidFill>
                <a:latin typeface="Kartika" panose="02020503030404060203" pitchFamily="18" charset="0"/>
                <a:cs typeface="Kartika" panose="02020503030404060203" pitchFamily="18" charset="0"/>
              </a:rPr>
              <a:t>Conectados</a:t>
            </a:r>
            <a:endParaRPr lang="es-CO" sz="6000" b="1" dirty="0">
              <a:solidFill>
                <a:schemeClr val="accent5">
                  <a:lumMod val="50000"/>
                </a:schemeClr>
              </a:solidFill>
              <a:latin typeface="Kartika" panose="02020503030404060203" pitchFamily="18" charset="0"/>
              <a:cs typeface="Kartika" panose="02020503030404060203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20E9E87-BF39-40D6-9A5B-A0E968BA86F6}"/>
              </a:ext>
            </a:extLst>
          </p:cNvPr>
          <p:cNvSpPr txBox="1"/>
          <p:nvPr/>
        </p:nvSpPr>
        <p:spPr>
          <a:xfrm>
            <a:off x="6690179" y="5707370"/>
            <a:ext cx="6104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>
                <a:solidFill>
                  <a:srgbClr val="002060"/>
                </a:solidFill>
                <a:latin typeface="Kartika" panose="02020503030404060203" pitchFamily="18" charset="0"/>
                <a:cs typeface="Kartika" panose="02020503030404060203" pitchFamily="18" charset="0"/>
              </a:rPr>
              <a:t>Externos</a:t>
            </a:r>
            <a:endParaRPr lang="es-CO" sz="6000" b="1" dirty="0">
              <a:solidFill>
                <a:srgbClr val="002060"/>
              </a:solidFill>
              <a:latin typeface="Kartika" panose="02020503030404060203" pitchFamily="18" charset="0"/>
              <a:cs typeface="Kartika" panose="02020503030404060203" pitchFamily="18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9842AFC-FA0E-4959-ADA2-68EC47C2A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663" y="9032353"/>
            <a:ext cx="2359824" cy="235982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54D5015-886A-4F70-94DB-588904673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566" y="6492671"/>
            <a:ext cx="2541141" cy="254114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515E05B-8D24-493B-892A-8D6A7BC15D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337" y="12375962"/>
            <a:ext cx="2680817" cy="2680817"/>
          </a:xfrm>
          <a:prstGeom prst="rect">
            <a:avLst/>
          </a:prstGeom>
        </p:spPr>
      </p:pic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0E02ED7F-73DF-48A2-B556-7BD03FF980AA}"/>
              </a:ext>
            </a:extLst>
          </p:cNvPr>
          <p:cNvSpPr/>
          <p:nvPr/>
        </p:nvSpPr>
        <p:spPr>
          <a:xfrm>
            <a:off x="0" y="392591"/>
            <a:ext cx="819401" cy="19340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s-CO" sz="11500" b="1">
              <a:solidFill>
                <a:schemeClr val="bg1"/>
              </a:solidFill>
              <a:latin typeface="Kartika" panose="020B0502040204020203" pitchFamily="18" charset="0"/>
              <a:cs typeface="Kartika" panose="020B0502040204020203" pitchFamily="18" charset="0"/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4A31D5F-002F-45A1-9E2B-45DBBE7BBA54}"/>
              </a:ext>
            </a:extLst>
          </p:cNvPr>
          <p:cNvSpPr/>
          <p:nvPr/>
        </p:nvSpPr>
        <p:spPr>
          <a:xfrm>
            <a:off x="993437" y="392591"/>
            <a:ext cx="819401" cy="193408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s-CO" sz="11500" b="1">
              <a:solidFill>
                <a:schemeClr val="bg1"/>
              </a:solidFill>
              <a:latin typeface="Kartika" panose="020B0502040204020203" pitchFamily="18" charset="0"/>
              <a:cs typeface="Kartika" panose="020B0502040204020203" pitchFamily="18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8BFDF7F-7FEE-41DE-9AF7-835C75674CC2}"/>
              </a:ext>
            </a:extLst>
          </p:cNvPr>
          <p:cNvSpPr txBox="1"/>
          <p:nvPr/>
        </p:nvSpPr>
        <p:spPr>
          <a:xfrm>
            <a:off x="2787808" y="591352"/>
            <a:ext cx="1668487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500" b="1" dirty="0">
                <a:solidFill>
                  <a:schemeClr val="bg1"/>
                </a:solidFill>
                <a:latin typeface="Kartika" panose="02020503030404060203" pitchFamily="18" charset="0"/>
                <a:cs typeface="Kartika" panose="02020503030404060203" pitchFamily="18" charset="0"/>
              </a:rPr>
              <a:t>Mapa de </a:t>
            </a:r>
            <a:r>
              <a:rPr lang="es-ES" sz="11500" b="1" dirty="0" err="1">
                <a:solidFill>
                  <a:schemeClr val="bg1"/>
                </a:solidFill>
                <a:latin typeface="Kartika" panose="02020503030404060203" pitchFamily="18" charset="0"/>
                <a:cs typeface="Kartika" panose="02020503030404060203" pitchFamily="18" charset="0"/>
              </a:rPr>
              <a:t>Stakeholders</a:t>
            </a:r>
            <a:endParaRPr lang="es-CO" sz="11500" b="1" dirty="0">
              <a:solidFill>
                <a:schemeClr val="bg1"/>
              </a:solidFill>
              <a:latin typeface="Kartika" panose="02020503030404060203" pitchFamily="18" charset="0"/>
              <a:cs typeface="Kartika" panose="02020503030404060203" pitchFamily="18" charset="0"/>
            </a:endParaRPr>
          </a:p>
        </p:txBody>
      </p:sp>
      <p:pic>
        <p:nvPicPr>
          <p:cNvPr id="24" name="Imagen 23" descr="cid:image001.png@01D40749.BEB72E30">
            <a:extLst>
              <a:ext uri="{FF2B5EF4-FFF2-40B4-BE49-F238E27FC236}">
                <a16:creationId xmlns:a16="http://schemas.microsoft.com/office/drawing/2014/main" id="{1544DD13-BD14-45F4-A328-D4C4077C1C9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01" y="288926"/>
            <a:ext cx="4910138" cy="20377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408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>
            <a:extLst>
              <a:ext uri="{FF2B5EF4-FFF2-40B4-BE49-F238E27FC236}">
                <a16:creationId xmlns:a16="http://schemas.microsoft.com/office/drawing/2014/main" id="{D6A6EE9D-3C9C-4EFF-A74A-C6C705D074A6}"/>
              </a:ext>
            </a:extLst>
          </p:cNvPr>
          <p:cNvSpPr/>
          <p:nvPr/>
        </p:nvSpPr>
        <p:spPr>
          <a:xfrm>
            <a:off x="28387671" y="7092068"/>
            <a:ext cx="7102877" cy="212365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41A4895B-8C44-4DCE-817B-0E90C71C733D}"/>
              </a:ext>
            </a:extLst>
          </p:cNvPr>
          <p:cNvSpPr/>
          <p:nvPr/>
        </p:nvSpPr>
        <p:spPr>
          <a:xfrm>
            <a:off x="19472687" y="7143538"/>
            <a:ext cx="7644614" cy="212365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1770925A-9164-4087-B052-0DE97F6A5B26}"/>
              </a:ext>
            </a:extLst>
          </p:cNvPr>
          <p:cNvSpPr/>
          <p:nvPr/>
        </p:nvSpPr>
        <p:spPr>
          <a:xfrm>
            <a:off x="10322462" y="7153169"/>
            <a:ext cx="8206170" cy="212365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E48D599-D5F4-454B-B125-4CCEADF1EB80}"/>
              </a:ext>
            </a:extLst>
          </p:cNvPr>
          <p:cNvSpPr/>
          <p:nvPr/>
        </p:nvSpPr>
        <p:spPr>
          <a:xfrm>
            <a:off x="1403137" y="7153170"/>
            <a:ext cx="7644614" cy="212365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0070C0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515B82-6F06-4AE7-B0B3-8D8E7949EACE}"/>
              </a:ext>
            </a:extLst>
          </p:cNvPr>
          <p:cNvSpPr txBox="1"/>
          <p:nvPr/>
        </p:nvSpPr>
        <p:spPr>
          <a:xfrm>
            <a:off x="1986875" y="288926"/>
            <a:ext cx="17504279" cy="2060138"/>
          </a:xfrm>
          <a:prstGeom prst="roundRect">
            <a:avLst/>
          </a:prstGeom>
          <a:solidFill>
            <a:srgbClr val="A30D78"/>
          </a:solidFill>
          <a:ln>
            <a:solidFill>
              <a:srgbClr val="870B64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CO" sz="11500" b="1" dirty="0">
              <a:solidFill>
                <a:schemeClr val="bg1"/>
              </a:solidFill>
              <a:latin typeface="Kartika" panose="020B0502040204020203" pitchFamily="18" charset="0"/>
              <a:cs typeface="Kartika" panose="020B0502040204020203" pitchFamily="18" charset="0"/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0E02ED7F-73DF-48A2-B556-7BD03FF980AA}"/>
              </a:ext>
            </a:extLst>
          </p:cNvPr>
          <p:cNvSpPr/>
          <p:nvPr/>
        </p:nvSpPr>
        <p:spPr>
          <a:xfrm>
            <a:off x="0" y="392591"/>
            <a:ext cx="819401" cy="19340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s-CO" sz="11500" b="1">
              <a:solidFill>
                <a:schemeClr val="bg1"/>
              </a:solidFill>
              <a:latin typeface="Kartika" panose="020B0502040204020203" pitchFamily="18" charset="0"/>
              <a:cs typeface="Kartika" panose="020B0502040204020203" pitchFamily="18" charset="0"/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4A31D5F-002F-45A1-9E2B-45DBBE7BBA54}"/>
              </a:ext>
            </a:extLst>
          </p:cNvPr>
          <p:cNvSpPr/>
          <p:nvPr/>
        </p:nvSpPr>
        <p:spPr>
          <a:xfrm>
            <a:off x="993437" y="392591"/>
            <a:ext cx="819401" cy="193408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s-CO" sz="11500" b="1">
              <a:solidFill>
                <a:schemeClr val="bg1"/>
              </a:solidFill>
              <a:latin typeface="Kartika" panose="020B0502040204020203" pitchFamily="18" charset="0"/>
              <a:cs typeface="Kartika" panose="020B0502040204020203" pitchFamily="18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8BFDF7F-7FEE-41DE-9AF7-835C75674CC2}"/>
              </a:ext>
            </a:extLst>
          </p:cNvPr>
          <p:cNvSpPr txBox="1"/>
          <p:nvPr/>
        </p:nvSpPr>
        <p:spPr>
          <a:xfrm>
            <a:off x="2787808" y="591352"/>
            <a:ext cx="1668487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500" b="1" dirty="0" err="1">
                <a:solidFill>
                  <a:schemeClr val="bg1"/>
                </a:solidFill>
                <a:latin typeface="Kartika" panose="02020503030404060203" pitchFamily="18" charset="0"/>
                <a:cs typeface="Kartika" panose="02020503030404060203" pitchFamily="18" charset="0"/>
              </a:rPr>
              <a:t>Product</a:t>
            </a:r>
            <a:r>
              <a:rPr lang="es-ES" sz="11500" b="1" dirty="0">
                <a:solidFill>
                  <a:schemeClr val="bg1"/>
                </a:solidFill>
                <a:latin typeface="Kartika" panose="02020503030404060203" pitchFamily="18" charset="0"/>
                <a:cs typeface="Kartika" panose="02020503030404060203" pitchFamily="18" charset="0"/>
              </a:rPr>
              <a:t> </a:t>
            </a:r>
            <a:r>
              <a:rPr lang="es-ES" sz="11500" b="1" dirty="0" err="1">
                <a:solidFill>
                  <a:schemeClr val="bg1"/>
                </a:solidFill>
                <a:latin typeface="Kartika" panose="02020503030404060203" pitchFamily="18" charset="0"/>
                <a:cs typeface="Kartika" panose="02020503030404060203" pitchFamily="18" charset="0"/>
              </a:rPr>
              <a:t>Vision</a:t>
            </a:r>
            <a:r>
              <a:rPr lang="es-ES" sz="11500" b="1" dirty="0">
                <a:solidFill>
                  <a:schemeClr val="bg1"/>
                </a:solidFill>
                <a:latin typeface="Kartika" panose="02020503030404060203" pitchFamily="18" charset="0"/>
                <a:cs typeface="Kartika" panose="02020503030404060203" pitchFamily="18" charset="0"/>
              </a:rPr>
              <a:t> </a:t>
            </a:r>
            <a:r>
              <a:rPr lang="es-ES" sz="11500" b="1" dirty="0" err="1">
                <a:solidFill>
                  <a:schemeClr val="bg1"/>
                </a:solidFill>
                <a:latin typeface="Kartika" panose="02020503030404060203" pitchFamily="18" charset="0"/>
                <a:cs typeface="Kartika" panose="02020503030404060203" pitchFamily="18" charset="0"/>
              </a:rPr>
              <a:t>Board</a:t>
            </a:r>
            <a:endParaRPr lang="es-CO" sz="11500" b="1" dirty="0">
              <a:solidFill>
                <a:schemeClr val="bg1"/>
              </a:solidFill>
              <a:latin typeface="Kartika" panose="02020503030404060203" pitchFamily="18" charset="0"/>
              <a:cs typeface="Kartika" panose="02020503030404060203" pitchFamily="18" charset="0"/>
            </a:endParaRPr>
          </a:p>
        </p:txBody>
      </p:sp>
      <p:pic>
        <p:nvPicPr>
          <p:cNvPr id="7" name="Imagen 6" descr="cid:image001.png@01D40749.BEB72E30">
            <a:extLst>
              <a:ext uri="{FF2B5EF4-FFF2-40B4-BE49-F238E27FC236}">
                <a16:creationId xmlns:a16="http://schemas.microsoft.com/office/drawing/2014/main" id="{B320122C-31F0-41F0-9663-F348974653E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01" y="288926"/>
            <a:ext cx="4910138" cy="20377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3EE2BA4-D3D0-4CA4-B822-B4DE006AC8C1}"/>
              </a:ext>
            </a:extLst>
          </p:cNvPr>
          <p:cNvSpPr txBox="1"/>
          <p:nvPr/>
        </p:nvSpPr>
        <p:spPr>
          <a:xfrm>
            <a:off x="1812838" y="7153169"/>
            <a:ext cx="68795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dirty="0">
                <a:solidFill>
                  <a:schemeClr val="accent1"/>
                </a:solidFill>
              </a:rPr>
              <a:t>¿Para quién es el producto?</a:t>
            </a:r>
            <a:endParaRPr lang="es-CO" sz="6600" dirty="0">
              <a:solidFill>
                <a:schemeClr val="accent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F300D81-AD66-4422-84C0-6408E84ED5EC}"/>
              </a:ext>
            </a:extLst>
          </p:cNvPr>
          <p:cNvSpPr txBox="1"/>
          <p:nvPr/>
        </p:nvSpPr>
        <p:spPr>
          <a:xfrm>
            <a:off x="10883392" y="7153169"/>
            <a:ext cx="711647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dirty="0">
                <a:solidFill>
                  <a:srgbClr val="002060"/>
                </a:solidFill>
              </a:rPr>
              <a:t>¿Qué necesidades tiene el cliente?</a:t>
            </a:r>
            <a:endParaRPr lang="es-CO" sz="6600" dirty="0">
              <a:solidFill>
                <a:srgbClr val="00206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D782526-F040-4400-A193-027441FE36F8}"/>
              </a:ext>
            </a:extLst>
          </p:cNvPr>
          <p:cNvSpPr txBox="1"/>
          <p:nvPr/>
        </p:nvSpPr>
        <p:spPr>
          <a:xfrm>
            <a:off x="19828045" y="7617767"/>
            <a:ext cx="65611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dirty="0">
                <a:solidFill>
                  <a:srgbClr val="870B64"/>
                </a:solidFill>
              </a:rPr>
              <a:t>Producto</a:t>
            </a:r>
            <a:endParaRPr lang="es-CO" sz="6600" dirty="0">
              <a:solidFill>
                <a:srgbClr val="870B64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A1F3946-3790-4D9C-9D34-7CCCF33F771C}"/>
              </a:ext>
            </a:extLst>
          </p:cNvPr>
          <p:cNvSpPr txBox="1"/>
          <p:nvPr/>
        </p:nvSpPr>
        <p:spPr>
          <a:xfrm>
            <a:off x="28424805" y="7617767"/>
            <a:ext cx="65611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dirty="0">
                <a:solidFill>
                  <a:srgbClr val="870B64"/>
                </a:solidFill>
              </a:rPr>
              <a:t>Valor</a:t>
            </a:r>
            <a:endParaRPr lang="es-CO" sz="6600" dirty="0">
              <a:solidFill>
                <a:srgbClr val="870B64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8D09850-5D8F-453B-994E-595B2EC57E1A}"/>
              </a:ext>
            </a:extLst>
          </p:cNvPr>
          <p:cNvSpPr/>
          <p:nvPr/>
        </p:nvSpPr>
        <p:spPr>
          <a:xfrm>
            <a:off x="1403137" y="3946358"/>
            <a:ext cx="17504279" cy="1862048"/>
          </a:xfrm>
          <a:prstGeom prst="rect">
            <a:avLst/>
          </a:prstGeom>
          <a:ln>
            <a:solidFill>
              <a:srgbClr val="A30D7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F715B75-C579-4F4C-9056-ED926A4F82B7}"/>
              </a:ext>
            </a:extLst>
          </p:cNvPr>
          <p:cNvSpPr/>
          <p:nvPr/>
        </p:nvSpPr>
        <p:spPr>
          <a:xfrm>
            <a:off x="19212216" y="3888240"/>
            <a:ext cx="15736597" cy="1862048"/>
          </a:xfrm>
          <a:prstGeom prst="rect">
            <a:avLst/>
          </a:prstGeom>
          <a:ln>
            <a:solidFill>
              <a:srgbClr val="A30D7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>
              <a:solidFill>
                <a:schemeClr val="dk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19BEFB2-04B2-4681-9D68-5587884A8FEA}"/>
              </a:ext>
            </a:extLst>
          </p:cNvPr>
          <p:cNvSpPr txBox="1"/>
          <p:nvPr/>
        </p:nvSpPr>
        <p:spPr>
          <a:xfrm>
            <a:off x="1688882" y="4369550"/>
            <a:ext cx="78371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dirty="0">
                <a:solidFill>
                  <a:srgbClr val="002060"/>
                </a:solidFill>
              </a:rPr>
              <a:t>Proyecto:</a:t>
            </a:r>
            <a:endParaRPr lang="es-CO" sz="6600" dirty="0">
              <a:solidFill>
                <a:srgbClr val="002060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67F9C0E-4022-40B2-A755-3BE2D964DBDA}"/>
              </a:ext>
            </a:extLst>
          </p:cNvPr>
          <p:cNvSpPr txBox="1"/>
          <p:nvPr/>
        </p:nvSpPr>
        <p:spPr>
          <a:xfrm>
            <a:off x="19212216" y="4265266"/>
            <a:ext cx="78371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dirty="0">
                <a:solidFill>
                  <a:srgbClr val="002060"/>
                </a:solidFill>
              </a:rPr>
              <a:t>Frase representativa:</a:t>
            </a:r>
            <a:endParaRPr lang="es-CO" sz="6600" dirty="0">
              <a:solidFill>
                <a:srgbClr val="00206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1BBCE1E-ADC5-44B0-B26C-10EFEF2C329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728" y="13582961"/>
            <a:ext cx="2731424" cy="273142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FA7761B-DBCE-4F96-941B-B297B69838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386" y="13606985"/>
            <a:ext cx="2731424" cy="273142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0834FC93-0CA3-419B-A848-CD95DBDAF07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3299" y="13441252"/>
            <a:ext cx="2731424" cy="2731424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D24EC95C-1FCA-47E6-9250-D8FCB35BFD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4584" y="13219226"/>
            <a:ext cx="2731425" cy="2731425"/>
          </a:xfrm>
          <a:prstGeom prst="rect">
            <a:avLst/>
          </a:prstGeom>
        </p:spPr>
      </p:pic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34BEBFA7-2E94-434E-8627-38B5DE127DAC}"/>
              </a:ext>
            </a:extLst>
          </p:cNvPr>
          <p:cNvCxnSpPr>
            <a:cxnSpLocks/>
          </p:cNvCxnSpPr>
          <p:nvPr/>
        </p:nvCxnSpPr>
        <p:spPr>
          <a:xfrm>
            <a:off x="9673389" y="9865895"/>
            <a:ext cx="0" cy="12994105"/>
          </a:xfrm>
          <a:prstGeom prst="line">
            <a:avLst/>
          </a:prstGeom>
          <a:ln w="762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E60EB67-EABC-4370-ACDF-80F4D6371676}"/>
              </a:ext>
            </a:extLst>
          </p:cNvPr>
          <p:cNvCxnSpPr>
            <a:cxnSpLocks/>
          </p:cNvCxnSpPr>
          <p:nvPr/>
        </p:nvCxnSpPr>
        <p:spPr>
          <a:xfrm>
            <a:off x="19172110" y="9675623"/>
            <a:ext cx="0" cy="12994105"/>
          </a:xfrm>
          <a:prstGeom prst="line">
            <a:avLst/>
          </a:prstGeom>
          <a:ln w="762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1E192ADC-E76A-4C83-B5EF-F4F3D36E815E}"/>
              </a:ext>
            </a:extLst>
          </p:cNvPr>
          <p:cNvCxnSpPr>
            <a:cxnSpLocks/>
          </p:cNvCxnSpPr>
          <p:nvPr/>
        </p:nvCxnSpPr>
        <p:spPr>
          <a:xfrm>
            <a:off x="27873158" y="9453598"/>
            <a:ext cx="0" cy="12994105"/>
          </a:xfrm>
          <a:prstGeom prst="line">
            <a:avLst/>
          </a:prstGeom>
          <a:ln w="762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75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2515B82-6F06-4AE7-B0B3-8D8E7949EACE}"/>
              </a:ext>
            </a:extLst>
          </p:cNvPr>
          <p:cNvSpPr txBox="1"/>
          <p:nvPr/>
        </p:nvSpPr>
        <p:spPr>
          <a:xfrm>
            <a:off x="1986875" y="288926"/>
            <a:ext cx="17504279" cy="2060138"/>
          </a:xfrm>
          <a:prstGeom prst="roundRect">
            <a:avLst/>
          </a:prstGeom>
          <a:solidFill>
            <a:srgbClr val="A30D78"/>
          </a:solidFill>
          <a:ln>
            <a:solidFill>
              <a:srgbClr val="870B64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CO" sz="11500" b="1" dirty="0">
              <a:solidFill>
                <a:schemeClr val="bg1"/>
              </a:solidFill>
              <a:latin typeface="Kartika" panose="020B0502040204020203" pitchFamily="18" charset="0"/>
              <a:cs typeface="Kartika" panose="020B0502040204020203" pitchFamily="18" charset="0"/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0E02ED7F-73DF-48A2-B556-7BD03FF980AA}"/>
              </a:ext>
            </a:extLst>
          </p:cNvPr>
          <p:cNvSpPr/>
          <p:nvPr/>
        </p:nvSpPr>
        <p:spPr>
          <a:xfrm>
            <a:off x="0" y="392591"/>
            <a:ext cx="819401" cy="19340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s-CO" sz="11500" b="1">
              <a:solidFill>
                <a:schemeClr val="bg1"/>
              </a:solidFill>
              <a:latin typeface="Kartika" panose="020B0502040204020203" pitchFamily="18" charset="0"/>
              <a:cs typeface="Kartika" panose="020B0502040204020203" pitchFamily="18" charset="0"/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4A31D5F-002F-45A1-9E2B-45DBBE7BBA54}"/>
              </a:ext>
            </a:extLst>
          </p:cNvPr>
          <p:cNvSpPr/>
          <p:nvPr/>
        </p:nvSpPr>
        <p:spPr>
          <a:xfrm>
            <a:off x="993437" y="392591"/>
            <a:ext cx="819401" cy="193408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s-CO" sz="11500" b="1">
              <a:solidFill>
                <a:schemeClr val="bg1"/>
              </a:solidFill>
              <a:latin typeface="Kartika" panose="020B0502040204020203" pitchFamily="18" charset="0"/>
              <a:cs typeface="Kartika" panose="020B0502040204020203" pitchFamily="18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8BFDF7F-7FEE-41DE-9AF7-835C75674CC2}"/>
              </a:ext>
            </a:extLst>
          </p:cNvPr>
          <p:cNvSpPr txBox="1"/>
          <p:nvPr/>
        </p:nvSpPr>
        <p:spPr>
          <a:xfrm>
            <a:off x="2787808" y="591352"/>
            <a:ext cx="1668487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500" b="1" dirty="0">
                <a:solidFill>
                  <a:schemeClr val="bg1"/>
                </a:solidFill>
                <a:latin typeface="Kartika" panose="02020503030404060203" pitchFamily="18" charset="0"/>
                <a:cs typeface="Kartika" panose="02020503030404060203" pitchFamily="18" charset="0"/>
              </a:rPr>
              <a:t>Lista SI / NO</a:t>
            </a:r>
            <a:endParaRPr lang="es-CO" sz="11500" b="1" dirty="0">
              <a:solidFill>
                <a:schemeClr val="bg1"/>
              </a:solidFill>
              <a:latin typeface="Kartika" panose="02020503030404060203" pitchFamily="18" charset="0"/>
              <a:cs typeface="Kartika" panose="02020503030404060203" pitchFamily="18" charset="0"/>
            </a:endParaRPr>
          </a:p>
        </p:txBody>
      </p:sp>
      <p:pic>
        <p:nvPicPr>
          <p:cNvPr id="7" name="Imagen 6" descr="cid:image001.png@01D40749.BEB72E30">
            <a:extLst>
              <a:ext uri="{FF2B5EF4-FFF2-40B4-BE49-F238E27FC236}">
                <a16:creationId xmlns:a16="http://schemas.microsoft.com/office/drawing/2014/main" id="{B1827FEC-69D9-4C51-BF15-E5639752E3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01" y="288926"/>
            <a:ext cx="4910138" cy="20377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CF1D97F-BD69-42D5-8CEB-EFB3A9137F42}"/>
              </a:ext>
            </a:extLst>
          </p:cNvPr>
          <p:cNvCxnSpPr>
            <a:cxnSpLocks/>
          </p:cNvCxnSpPr>
          <p:nvPr/>
        </p:nvCxnSpPr>
        <p:spPr>
          <a:xfrm>
            <a:off x="16699831" y="5245768"/>
            <a:ext cx="0" cy="18480506"/>
          </a:xfrm>
          <a:prstGeom prst="line">
            <a:avLst/>
          </a:prstGeom>
          <a:ln w="76200">
            <a:solidFill>
              <a:srgbClr val="A30D7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359BEEE-7BF0-4D7F-8EF1-4C38AAB6EBFC}"/>
              </a:ext>
            </a:extLst>
          </p:cNvPr>
          <p:cNvSpPr txBox="1"/>
          <p:nvPr/>
        </p:nvSpPr>
        <p:spPr>
          <a:xfrm>
            <a:off x="5037301" y="4472695"/>
            <a:ext cx="687955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800" b="1" dirty="0">
                <a:solidFill>
                  <a:srgbClr val="A30D78"/>
                </a:solidFill>
              </a:rPr>
              <a:t>SI</a:t>
            </a:r>
            <a:endParaRPr lang="es-CO" sz="13800" b="1" dirty="0">
              <a:solidFill>
                <a:srgbClr val="A30D78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15A87ED-6E8E-410B-B6CE-82C007DC0D64}"/>
              </a:ext>
            </a:extLst>
          </p:cNvPr>
          <p:cNvSpPr txBox="1"/>
          <p:nvPr/>
        </p:nvSpPr>
        <p:spPr>
          <a:xfrm>
            <a:off x="22873013" y="4607275"/>
            <a:ext cx="687955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500" b="1" dirty="0">
                <a:solidFill>
                  <a:srgbClr val="A30D78"/>
                </a:solidFill>
              </a:rPr>
              <a:t> NO</a:t>
            </a:r>
            <a:endParaRPr lang="es-CO" sz="11500" b="1" dirty="0">
              <a:solidFill>
                <a:srgbClr val="A30D78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34002F0-930E-46B2-B628-FFD3B7D45F8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395" y="11163113"/>
            <a:ext cx="3226655" cy="322665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CEF40F2-4C9D-430C-B6A5-ABAE4CE853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462" y="11774277"/>
            <a:ext cx="3226655" cy="322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3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2515B82-6F06-4AE7-B0B3-8D8E7949EACE}"/>
              </a:ext>
            </a:extLst>
          </p:cNvPr>
          <p:cNvSpPr txBox="1"/>
          <p:nvPr/>
        </p:nvSpPr>
        <p:spPr>
          <a:xfrm>
            <a:off x="1986875" y="288926"/>
            <a:ext cx="17504279" cy="2060138"/>
          </a:xfrm>
          <a:prstGeom prst="roundRect">
            <a:avLst/>
          </a:prstGeom>
          <a:solidFill>
            <a:srgbClr val="A30D78"/>
          </a:solidFill>
          <a:ln>
            <a:solidFill>
              <a:srgbClr val="870B64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CO" sz="11500" b="1" dirty="0">
              <a:solidFill>
                <a:schemeClr val="bg1"/>
              </a:solidFill>
              <a:latin typeface="Kartika" panose="020B0502040204020203" pitchFamily="18" charset="0"/>
              <a:cs typeface="Kartika" panose="020B0502040204020203" pitchFamily="18" charset="0"/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0E02ED7F-73DF-48A2-B556-7BD03FF980AA}"/>
              </a:ext>
            </a:extLst>
          </p:cNvPr>
          <p:cNvSpPr/>
          <p:nvPr/>
        </p:nvSpPr>
        <p:spPr>
          <a:xfrm>
            <a:off x="0" y="392591"/>
            <a:ext cx="819401" cy="19340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s-CO" sz="11500" b="1">
              <a:solidFill>
                <a:schemeClr val="bg1"/>
              </a:solidFill>
              <a:latin typeface="Kartika" panose="020B0502040204020203" pitchFamily="18" charset="0"/>
              <a:cs typeface="Kartika" panose="020B0502040204020203" pitchFamily="18" charset="0"/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4A31D5F-002F-45A1-9E2B-45DBBE7BBA54}"/>
              </a:ext>
            </a:extLst>
          </p:cNvPr>
          <p:cNvSpPr/>
          <p:nvPr/>
        </p:nvSpPr>
        <p:spPr>
          <a:xfrm>
            <a:off x="993437" y="392591"/>
            <a:ext cx="819401" cy="193408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s-CO" sz="11500" b="1">
              <a:solidFill>
                <a:schemeClr val="bg1"/>
              </a:solidFill>
              <a:latin typeface="Kartika" panose="020B0502040204020203" pitchFamily="18" charset="0"/>
              <a:cs typeface="Kartika" panose="020B0502040204020203" pitchFamily="18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8BFDF7F-7FEE-41DE-9AF7-835C75674CC2}"/>
              </a:ext>
            </a:extLst>
          </p:cNvPr>
          <p:cNvSpPr txBox="1"/>
          <p:nvPr/>
        </p:nvSpPr>
        <p:spPr>
          <a:xfrm>
            <a:off x="2787808" y="591352"/>
            <a:ext cx="1668487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500" b="1" dirty="0" err="1">
                <a:solidFill>
                  <a:schemeClr val="bg1"/>
                </a:solidFill>
                <a:latin typeface="Kartika" panose="02020503030404060203" pitchFamily="18" charset="0"/>
                <a:cs typeface="Kartika" panose="02020503030404060203" pitchFamily="18" charset="0"/>
              </a:rPr>
              <a:t>Story</a:t>
            </a:r>
            <a:r>
              <a:rPr lang="es-ES" sz="11500" b="1" dirty="0">
                <a:solidFill>
                  <a:schemeClr val="bg1"/>
                </a:solidFill>
                <a:latin typeface="Kartika" panose="02020503030404060203" pitchFamily="18" charset="0"/>
                <a:cs typeface="Kartika" panose="02020503030404060203" pitchFamily="18" charset="0"/>
              </a:rPr>
              <a:t> </a:t>
            </a:r>
            <a:r>
              <a:rPr lang="es-ES" sz="11500" b="1" dirty="0" err="1">
                <a:solidFill>
                  <a:schemeClr val="bg1"/>
                </a:solidFill>
                <a:latin typeface="Kartika" panose="02020503030404060203" pitchFamily="18" charset="0"/>
                <a:cs typeface="Kartika" panose="02020503030404060203" pitchFamily="18" charset="0"/>
              </a:rPr>
              <a:t>Map</a:t>
            </a:r>
            <a:r>
              <a:rPr lang="es-ES" sz="11500" b="1" dirty="0">
                <a:solidFill>
                  <a:schemeClr val="bg1"/>
                </a:solidFill>
                <a:latin typeface="Kartika" panose="02020503030404060203" pitchFamily="18" charset="0"/>
                <a:cs typeface="Kartika" panose="02020503030404060203" pitchFamily="18" charset="0"/>
              </a:rPr>
              <a:t> / MVP</a:t>
            </a:r>
            <a:endParaRPr lang="es-CO" sz="11500" b="1" dirty="0">
              <a:solidFill>
                <a:schemeClr val="bg1"/>
              </a:solidFill>
              <a:latin typeface="Kartika" panose="02020503030404060203" pitchFamily="18" charset="0"/>
              <a:cs typeface="Kartika" panose="02020503030404060203" pitchFamily="18" charset="0"/>
            </a:endParaRPr>
          </a:p>
        </p:txBody>
      </p:sp>
      <p:pic>
        <p:nvPicPr>
          <p:cNvPr id="7" name="Imagen 6" descr="cid:image001.png@01D40749.BEB72E30">
            <a:extLst>
              <a:ext uri="{FF2B5EF4-FFF2-40B4-BE49-F238E27FC236}">
                <a16:creationId xmlns:a16="http://schemas.microsoft.com/office/drawing/2014/main" id="{EA5EC50D-8811-4ECD-90E2-51075D7F23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01" y="288926"/>
            <a:ext cx="4910138" cy="203774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FDAE9573-17C3-4B24-83F0-B81ADAA6D9C7}"/>
              </a:ext>
            </a:extLst>
          </p:cNvPr>
          <p:cNvSpPr/>
          <p:nvPr/>
        </p:nvSpPr>
        <p:spPr>
          <a:xfrm>
            <a:off x="2823484" y="6057499"/>
            <a:ext cx="12817562" cy="818148"/>
          </a:xfrm>
          <a:prstGeom prst="rightArrow">
            <a:avLst/>
          </a:prstGeom>
          <a:noFill/>
          <a:ln>
            <a:solidFill>
              <a:srgbClr val="870B6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1842234A-A767-4047-9484-D98A4417DB71}"/>
              </a:ext>
            </a:extLst>
          </p:cNvPr>
          <p:cNvSpPr/>
          <p:nvPr/>
        </p:nvSpPr>
        <p:spPr>
          <a:xfrm>
            <a:off x="20985576" y="6105625"/>
            <a:ext cx="13570365" cy="721896"/>
          </a:xfrm>
          <a:prstGeom prst="rightArrow">
            <a:avLst/>
          </a:prstGeom>
          <a:noFill/>
          <a:ln>
            <a:solidFill>
              <a:srgbClr val="870B6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BF876DF-24C9-4BD6-9BF1-58DED1CA9E5A}"/>
              </a:ext>
            </a:extLst>
          </p:cNvPr>
          <p:cNvSpPr txBox="1"/>
          <p:nvPr/>
        </p:nvSpPr>
        <p:spPr>
          <a:xfrm>
            <a:off x="14873534" y="5866408"/>
            <a:ext cx="68795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 err="1">
                <a:solidFill>
                  <a:srgbClr val="002060"/>
                </a:solidFill>
              </a:rPr>
              <a:t>Features</a:t>
            </a:r>
            <a:endParaRPr lang="es-CO" sz="6000" dirty="0">
              <a:solidFill>
                <a:srgbClr val="002060"/>
              </a:solidFill>
            </a:endParaRPr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E761C09F-58C7-4FEF-A73B-69ABE190B781}"/>
              </a:ext>
            </a:extLst>
          </p:cNvPr>
          <p:cNvSpPr/>
          <p:nvPr/>
        </p:nvSpPr>
        <p:spPr>
          <a:xfrm rot="5400000">
            <a:off x="-2418007" y="10479850"/>
            <a:ext cx="7572447" cy="824914"/>
          </a:xfrm>
          <a:prstGeom prst="rightArrow">
            <a:avLst/>
          </a:prstGeom>
          <a:noFill/>
          <a:ln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9874E20-12F0-4917-8C32-7C8C4771D23C}"/>
              </a:ext>
            </a:extLst>
          </p:cNvPr>
          <p:cNvSpPr txBox="1"/>
          <p:nvPr/>
        </p:nvSpPr>
        <p:spPr>
          <a:xfrm rot="16200000">
            <a:off x="-2392810" y="15906102"/>
            <a:ext cx="68795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 err="1">
                <a:solidFill>
                  <a:srgbClr val="A30D78"/>
                </a:solidFill>
              </a:rPr>
              <a:t>Tasks</a:t>
            </a:r>
            <a:endParaRPr lang="es-CO" sz="6000" dirty="0">
              <a:solidFill>
                <a:srgbClr val="A30D78"/>
              </a:solidFill>
            </a:endParaRPr>
          </a:p>
        </p:txBody>
      </p: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3F4EE2BB-2379-4B01-8468-711C551DD546}"/>
              </a:ext>
            </a:extLst>
          </p:cNvPr>
          <p:cNvSpPr/>
          <p:nvPr/>
        </p:nvSpPr>
        <p:spPr>
          <a:xfrm rot="5400000">
            <a:off x="-1594208" y="20693794"/>
            <a:ext cx="5913825" cy="824914"/>
          </a:xfrm>
          <a:prstGeom prst="rightArrow">
            <a:avLst/>
          </a:prstGeom>
          <a:noFill/>
          <a:ln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3D4102D-D927-4FA2-92B1-F64FCD2C19A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3194" y="9744938"/>
            <a:ext cx="10618942" cy="1061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8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48451403-A0B2-4C53-9084-C167A733CE95}"/>
              </a:ext>
            </a:extLst>
          </p:cNvPr>
          <p:cNvSpPr/>
          <p:nvPr/>
        </p:nvSpPr>
        <p:spPr>
          <a:xfrm>
            <a:off x="18375059" y="4186989"/>
            <a:ext cx="17006432" cy="20421634"/>
          </a:xfrm>
          <a:prstGeom prst="rect">
            <a:avLst/>
          </a:prstGeom>
          <a:ln w="76200">
            <a:solidFill>
              <a:srgbClr val="0070C0"/>
            </a:solidFill>
            <a:prstDash val="lgDashDot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EBBB868-6BBE-4F24-9657-921FCD9DE895}"/>
              </a:ext>
            </a:extLst>
          </p:cNvPr>
          <p:cNvSpPr/>
          <p:nvPr/>
        </p:nvSpPr>
        <p:spPr>
          <a:xfrm>
            <a:off x="618248" y="4385750"/>
            <a:ext cx="17006432" cy="20421634"/>
          </a:xfrm>
          <a:prstGeom prst="rect">
            <a:avLst/>
          </a:prstGeom>
          <a:ln w="76200">
            <a:solidFill>
              <a:srgbClr val="0070C0"/>
            </a:solidFill>
            <a:prstDash val="lgDashDot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515B82-6F06-4AE7-B0B3-8D8E7949EACE}"/>
              </a:ext>
            </a:extLst>
          </p:cNvPr>
          <p:cNvSpPr txBox="1"/>
          <p:nvPr/>
        </p:nvSpPr>
        <p:spPr>
          <a:xfrm>
            <a:off x="1986875" y="288926"/>
            <a:ext cx="17504279" cy="2060138"/>
          </a:xfrm>
          <a:prstGeom prst="roundRect">
            <a:avLst/>
          </a:prstGeom>
          <a:solidFill>
            <a:srgbClr val="A30D78"/>
          </a:solidFill>
          <a:ln>
            <a:solidFill>
              <a:srgbClr val="870B64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CO" sz="11500" b="1" dirty="0">
              <a:solidFill>
                <a:schemeClr val="bg1"/>
              </a:solidFill>
              <a:latin typeface="Kartika" panose="020B0502040204020203" pitchFamily="18" charset="0"/>
              <a:cs typeface="Kartika" panose="020B0502040204020203" pitchFamily="18" charset="0"/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0E02ED7F-73DF-48A2-B556-7BD03FF980AA}"/>
              </a:ext>
            </a:extLst>
          </p:cNvPr>
          <p:cNvSpPr/>
          <p:nvPr/>
        </p:nvSpPr>
        <p:spPr>
          <a:xfrm>
            <a:off x="0" y="392591"/>
            <a:ext cx="819401" cy="19340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s-CO" sz="11500" b="1">
              <a:solidFill>
                <a:schemeClr val="bg1"/>
              </a:solidFill>
              <a:latin typeface="Kartika" panose="020B0502040204020203" pitchFamily="18" charset="0"/>
              <a:cs typeface="Kartika" panose="020B0502040204020203" pitchFamily="18" charset="0"/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4A31D5F-002F-45A1-9E2B-45DBBE7BBA54}"/>
              </a:ext>
            </a:extLst>
          </p:cNvPr>
          <p:cNvSpPr/>
          <p:nvPr/>
        </p:nvSpPr>
        <p:spPr>
          <a:xfrm>
            <a:off x="993437" y="392591"/>
            <a:ext cx="819401" cy="193408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s-CO" sz="11500" b="1">
              <a:solidFill>
                <a:schemeClr val="bg1"/>
              </a:solidFill>
              <a:latin typeface="Kartika" panose="020B0502040204020203" pitchFamily="18" charset="0"/>
              <a:cs typeface="Kartika" panose="020B0502040204020203" pitchFamily="18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8BFDF7F-7FEE-41DE-9AF7-835C75674CC2}"/>
              </a:ext>
            </a:extLst>
          </p:cNvPr>
          <p:cNvSpPr txBox="1"/>
          <p:nvPr/>
        </p:nvSpPr>
        <p:spPr>
          <a:xfrm>
            <a:off x="2787808" y="591352"/>
            <a:ext cx="1668487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500" b="1" dirty="0">
                <a:solidFill>
                  <a:schemeClr val="bg1"/>
                </a:solidFill>
                <a:latin typeface="Kartika" panose="02020503030404060203" pitchFamily="18" charset="0"/>
                <a:cs typeface="Kartika" panose="02020503030404060203" pitchFamily="18" charset="0"/>
              </a:rPr>
              <a:t>Riesgos</a:t>
            </a:r>
            <a:endParaRPr lang="es-CO" sz="11500" b="1" dirty="0">
              <a:solidFill>
                <a:schemeClr val="bg1"/>
              </a:solidFill>
              <a:latin typeface="Kartika" panose="02020503030404060203" pitchFamily="18" charset="0"/>
              <a:cs typeface="Kartika" panose="02020503030404060203" pitchFamily="18" charset="0"/>
            </a:endParaRPr>
          </a:p>
        </p:txBody>
      </p:sp>
      <p:pic>
        <p:nvPicPr>
          <p:cNvPr id="7" name="Imagen 6" descr="cid:image001.png@01D40749.BEB72E30">
            <a:extLst>
              <a:ext uri="{FF2B5EF4-FFF2-40B4-BE49-F238E27FC236}">
                <a16:creationId xmlns:a16="http://schemas.microsoft.com/office/drawing/2014/main" id="{C46BAADD-6EA0-4C64-858C-ED752FFEDDF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01" y="288926"/>
            <a:ext cx="4910138" cy="203774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BFDD043-8979-4141-ACBE-2640D402052B}"/>
              </a:ext>
            </a:extLst>
          </p:cNvPr>
          <p:cNvSpPr txBox="1"/>
          <p:nvPr/>
        </p:nvSpPr>
        <p:spPr>
          <a:xfrm>
            <a:off x="4427622" y="4987485"/>
            <a:ext cx="81336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>
                <a:solidFill>
                  <a:srgbClr val="002060"/>
                </a:solidFill>
              </a:rPr>
              <a:t>¿Qué nos mantiene despiertos?</a:t>
            </a:r>
            <a:endParaRPr lang="es-CO" sz="7200" dirty="0">
              <a:solidFill>
                <a:srgbClr val="00206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BDD40FB-C038-41AB-88F0-B1CF23BC4F3E}"/>
              </a:ext>
            </a:extLst>
          </p:cNvPr>
          <p:cNvSpPr txBox="1"/>
          <p:nvPr/>
        </p:nvSpPr>
        <p:spPr>
          <a:xfrm>
            <a:off x="23438497" y="4987485"/>
            <a:ext cx="76511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>
                <a:solidFill>
                  <a:srgbClr val="A30D78"/>
                </a:solidFill>
              </a:rPr>
              <a:t>¿Cómo podemos dormir tranquilos?</a:t>
            </a:r>
            <a:endParaRPr lang="es-CO" sz="7200" dirty="0">
              <a:solidFill>
                <a:srgbClr val="A30D78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F012AF5-FBA1-4045-A092-59900CF10C3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005" y="10594513"/>
            <a:ext cx="4877223" cy="487722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BFA0014-DCED-4FC1-9BEC-058D25B7EBD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A30D78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2141" y="9719344"/>
            <a:ext cx="4877223" cy="48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05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2515B82-6F06-4AE7-B0B3-8D8E7949EACE}"/>
              </a:ext>
            </a:extLst>
          </p:cNvPr>
          <p:cNvSpPr txBox="1"/>
          <p:nvPr/>
        </p:nvSpPr>
        <p:spPr>
          <a:xfrm>
            <a:off x="1986875" y="288926"/>
            <a:ext cx="17504279" cy="2060138"/>
          </a:xfrm>
          <a:prstGeom prst="roundRect">
            <a:avLst/>
          </a:prstGeom>
          <a:solidFill>
            <a:srgbClr val="A30D78"/>
          </a:solidFill>
          <a:ln>
            <a:solidFill>
              <a:srgbClr val="870B64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CO" sz="11500" b="1" dirty="0">
              <a:solidFill>
                <a:schemeClr val="bg1"/>
              </a:solidFill>
              <a:latin typeface="Kartika" panose="020B0502040204020203" pitchFamily="18" charset="0"/>
              <a:cs typeface="Kartika" panose="020B0502040204020203" pitchFamily="18" charset="0"/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0E02ED7F-73DF-48A2-B556-7BD03FF980AA}"/>
              </a:ext>
            </a:extLst>
          </p:cNvPr>
          <p:cNvSpPr/>
          <p:nvPr/>
        </p:nvSpPr>
        <p:spPr>
          <a:xfrm>
            <a:off x="0" y="392591"/>
            <a:ext cx="819401" cy="19340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s-CO" sz="11500" b="1">
              <a:solidFill>
                <a:schemeClr val="bg1"/>
              </a:solidFill>
              <a:latin typeface="Kartika" panose="020B0502040204020203" pitchFamily="18" charset="0"/>
              <a:cs typeface="Kartika" panose="020B0502040204020203" pitchFamily="18" charset="0"/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4A31D5F-002F-45A1-9E2B-45DBBE7BBA54}"/>
              </a:ext>
            </a:extLst>
          </p:cNvPr>
          <p:cNvSpPr/>
          <p:nvPr/>
        </p:nvSpPr>
        <p:spPr>
          <a:xfrm>
            <a:off x="993437" y="392591"/>
            <a:ext cx="819401" cy="193408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s-CO" sz="11500" b="1">
              <a:solidFill>
                <a:schemeClr val="bg1"/>
              </a:solidFill>
              <a:latin typeface="Kartika" panose="020B0502040204020203" pitchFamily="18" charset="0"/>
              <a:cs typeface="Kartika" panose="020B0502040204020203" pitchFamily="18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8BFDF7F-7FEE-41DE-9AF7-835C75674CC2}"/>
              </a:ext>
            </a:extLst>
          </p:cNvPr>
          <p:cNvSpPr txBox="1"/>
          <p:nvPr/>
        </p:nvSpPr>
        <p:spPr>
          <a:xfrm>
            <a:off x="2787808" y="591352"/>
            <a:ext cx="1668487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500" b="1" dirty="0" err="1">
                <a:solidFill>
                  <a:schemeClr val="bg1"/>
                </a:solidFill>
                <a:latin typeface="Kartika" panose="02020503030404060203" pitchFamily="18" charset="0"/>
                <a:cs typeface="Kartika" panose="02020503030404060203" pitchFamily="18" charset="0"/>
              </a:rPr>
              <a:t>Feedback</a:t>
            </a:r>
            <a:endParaRPr lang="es-CO" sz="11500" b="1" dirty="0">
              <a:solidFill>
                <a:schemeClr val="bg1"/>
              </a:solidFill>
              <a:latin typeface="Kartika" panose="02020503030404060203" pitchFamily="18" charset="0"/>
              <a:cs typeface="Kartika" panose="02020503030404060203" pitchFamily="18" charset="0"/>
            </a:endParaRPr>
          </a:p>
        </p:txBody>
      </p:sp>
      <p:pic>
        <p:nvPicPr>
          <p:cNvPr id="7" name="Imagen 6" descr="cid:image001.png@01D40749.BEB72E30">
            <a:extLst>
              <a:ext uri="{FF2B5EF4-FFF2-40B4-BE49-F238E27FC236}">
                <a16:creationId xmlns:a16="http://schemas.microsoft.com/office/drawing/2014/main" id="{249CB8B5-2BB1-48BE-8105-108AB14888B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01" y="288926"/>
            <a:ext cx="4910138" cy="20377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08B1B290-4645-42C2-B731-13D8ED246C47}"/>
              </a:ext>
            </a:extLst>
          </p:cNvPr>
          <p:cNvCxnSpPr>
            <a:cxnSpLocks/>
          </p:cNvCxnSpPr>
          <p:nvPr/>
        </p:nvCxnSpPr>
        <p:spPr>
          <a:xfrm flipH="1">
            <a:off x="1986876" y="12224084"/>
            <a:ext cx="15097966" cy="12384539"/>
          </a:xfrm>
          <a:prstGeom prst="line">
            <a:avLst/>
          </a:prstGeom>
          <a:ln w="762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4D525170-4515-4362-9951-BA7FF20D0E45}"/>
              </a:ext>
            </a:extLst>
          </p:cNvPr>
          <p:cNvCxnSpPr>
            <a:cxnSpLocks/>
          </p:cNvCxnSpPr>
          <p:nvPr/>
        </p:nvCxnSpPr>
        <p:spPr>
          <a:xfrm>
            <a:off x="17084842" y="12224084"/>
            <a:ext cx="16266695" cy="12384539"/>
          </a:xfrm>
          <a:prstGeom prst="line">
            <a:avLst/>
          </a:prstGeom>
          <a:ln w="762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3B127890-6E05-40ED-A506-55F5E74A0680}"/>
              </a:ext>
            </a:extLst>
          </p:cNvPr>
          <p:cNvCxnSpPr>
            <a:cxnSpLocks/>
          </p:cNvCxnSpPr>
          <p:nvPr/>
        </p:nvCxnSpPr>
        <p:spPr>
          <a:xfrm>
            <a:off x="17084842" y="3031958"/>
            <a:ext cx="0" cy="9192126"/>
          </a:xfrm>
          <a:prstGeom prst="line">
            <a:avLst/>
          </a:prstGeom>
          <a:ln w="762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Imagen 43">
            <a:extLst>
              <a:ext uri="{FF2B5EF4-FFF2-40B4-BE49-F238E27FC236}">
                <a16:creationId xmlns:a16="http://schemas.microsoft.com/office/drawing/2014/main" id="{6AF019C3-508F-4B01-A757-1D554446E1E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69" y="7347894"/>
            <a:ext cx="4876190" cy="4876190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0146E32C-4DA0-4BF8-A021-FF51479EC91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0180" y="7347894"/>
            <a:ext cx="4876190" cy="4876190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20C319C3-D2BD-46A0-A216-C773D39C19C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A30D78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675" y="17043040"/>
            <a:ext cx="4877223" cy="48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290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57</Words>
  <Application>Microsoft Office PowerPoint</Application>
  <PresentationFormat>Personalizado</PresentationFormat>
  <Paragraphs>21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Kartika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Serrato, Sindy</dc:creator>
  <cp:lastModifiedBy>Serrato, Sindy</cp:lastModifiedBy>
  <cp:revision>28</cp:revision>
  <dcterms:created xsi:type="dcterms:W3CDTF">2019-02-14T22:14:11Z</dcterms:created>
  <dcterms:modified xsi:type="dcterms:W3CDTF">2019-02-18T14:30:57Z</dcterms:modified>
</cp:coreProperties>
</file>