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63" r:id="rId2"/>
  </p:sldIdLst>
  <p:sldSz cx="50399950" cy="503999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0D78"/>
    <a:srgbClr val="870B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0" d="100"/>
          <a:sy n="10" d="100"/>
        </p:scale>
        <p:origin x="120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9996" y="8248329"/>
            <a:ext cx="42839958" cy="17546649"/>
          </a:xfrm>
        </p:spPr>
        <p:txBody>
          <a:bodyPr anchor="b"/>
          <a:lstStyle>
            <a:lvl1pPr algn="ctr">
              <a:defRPr sz="3307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99994" y="26471644"/>
            <a:ext cx="37799963" cy="12168318"/>
          </a:xfrm>
        </p:spPr>
        <p:txBody>
          <a:bodyPr/>
          <a:lstStyle>
            <a:lvl1pPr marL="0" indent="0" algn="ctr">
              <a:buNone/>
              <a:defRPr sz="13228"/>
            </a:lvl1pPr>
            <a:lvl2pPr marL="2519995" indent="0" algn="ctr">
              <a:buNone/>
              <a:defRPr sz="11024"/>
            </a:lvl2pPr>
            <a:lvl3pPr marL="5039990" indent="0" algn="ctr">
              <a:buNone/>
              <a:defRPr sz="9921"/>
            </a:lvl3pPr>
            <a:lvl4pPr marL="7559985" indent="0" algn="ctr">
              <a:buNone/>
              <a:defRPr sz="8819"/>
            </a:lvl4pPr>
            <a:lvl5pPr marL="10079980" indent="0" algn="ctr">
              <a:buNone/>
              <a:defRPr sz="8819"/>
            </a:lvl5pPr>
            <a:lvl6pPr marL="12599975" indent="0" algn="ctr">
              <a:buNone/>
              <a:defRPr sz="8819"/>
            </a:lvl6pPr>
            <a:lvl7pPr marL="15119970" indent="0" algn="ctr">
              <a:buNone/>
              <a:defRPr sz="8819"/>
            </a:lvl7pPr>
            <a:lvl8pPr marL="17639965" indent="0" algn="ctr">
              <a:buNone/>
              <a:defRPr sz="8819"/>
            </a:lvl8pPr>
            <a:lvl9pPr marL="20159960" indent="0" algn="ctr">
              <a:buNone/>
              <a:defRPr sz="8819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1C7B4-1564-41BB-A884-C0DECD6DB3F7}" type="datetimeFigureOut">
              <a:rPr lang="es-CO" smtClean="0"/>
              <a:t>15/02/2019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DD10E-8F36-4961-83F9-189B047C75D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38038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1C7B4-1564-41BB-A884-C0DECD6DB3F7}" type="datetimeFigureOut">
              <a:rPr lang="es-CO" smtClean="0"/>
              <a:t>15/02/2019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DD10E-8F36-4961-83F9-189B047C75D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64863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067467" y="2683331"/>
            <a:ext cx="10867489" cy="4271162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64999" y="2683331"/>
            <a:ext cx="31972468" cy="4271162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1C7B4-1564-41BB-A884-C0DECD6DB3F7}" type="datetimeFigureOut">
              <a:rPr lang="es-CO" smtClean="0"/>
              <a:t>15/02/2019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DD10E-8F36-4961-83F9-189B047C75D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10468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1C7B4-1564-41BB-A884-C0DECD6DB3F7}" type="datetimeFigureOut">
              <a:rPr lang="es-CO" smtClean="0"/>
              <a:t>15/02/2019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DD10E-8F36-4961-83F9-189B047C75D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84404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8749" y="12565002"/>
            <a:ext cx="43469957" cy="20964976"/>
          </a:xfrm>
        </p:spPr>
        <p:txBody>
          <a:bodyPr anchor="b"/>
          <a:lstStyle>
            <a:lvl1pPr>
              <a:defRPr sz="3307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38749" y="33728315"/>
            <a:ext cx="43469957" cy="11024985"/>
          </a:xfrm>
        </p:spPr>
        <p:txBody>
          <a:bodyPr/>
          <a:lstStyle>
            <a:lvl1pPr marL="0" indent="0">
              <a:buNone/>
              <a:defRPr sz="13228">
                <a:solidFill>
                  <a:schemeClr val="tx1"/>
                </a:solidFill>
              </a:defRPr>
            </a:lvl1pPr>
            <a:lvl2pPr marL="2519995" indent="0">
              <a:buNone/>
              <a:defRPr sz="11024">
                <a:solidFill>
                  <a:schemeClr val="tx1">
                    <a:tint val="75000"/>
                  </a:schemeClr>
                </a:solidFill>
              </a:defRPr>
            </a:lvl2pPr>
            <a:lvl3pPr marL="5039990" indent="0">
              <a:buNone/>
              <a:defRPr sz="9921">
                <a:solidFill>
                  <a:schemeClr val="tx1">
                    <a:tint val="75000"/>
                  </a:schemeClr>
                </a:solidFill>
              </a:defRPr>
            </a:lvl3pPr>
            <a:lvl4pPr marL="7559985" indent="0">
              <a:buNone/>
              <a:defRPr sz="8819">
                <a:solidFill>
                  <a:schemeClr val="tx1">
                    <a:tint val="75000"/>
                  </a:schemeClr>
                </a:solidFill>
              </a:defRPr>
            </a:lvl4pPr>
            <a:lvl5pPr marL="10079980" indent="0">
              <a:buNone/>
              <a:defRPr sz="8819">
                <a:solidFill>
                  <a:schemeClr val="tx1">
                    <a:tint val="75000"/>
                  </a:schemeClr>
                </a:solidFill>
              </a:defRPr>
            </a:lvl5pPr>
            <a:lvl6pPr marL="12599975" indent="0">
              <a:buNone/>
              <a:defRPr sz="8819">
                <a:solidFill>
                  <a:schemeClr val="tx1">
                    <a:tint val="75000"/>
                  </a:schemeClr>
                </a:solidFill>
              </a:defRPr>
            </a:lvl6pPr>
            <a:lvl7pPr marL="15119970" indent="0">
              <a:buNone/>
              <a:defRPr sz="8819">
                <a:solidFill>
                  <a:schemeClr val="tx1">
                    <a:tint val="75000"/>
                  </a:schemeClr>
                </a:solidFill>
              </a:defRPr>
            </a:lvl7pPr>
            <a:lvl8pPr marL="17639965" indent="0">
              <a:buNone/>
              <a:defRPr sz="8819">
                <a:solidFill>
                  <a:schemeClr val="tx1">
                    <a:tint val="75000"/>
                  </a:schemeClr>
                </a:solidFill>
              </a:defRPr>
            </a:lvl8pPr>
            <a:lvl9pPr marL="20159960" indent="0">
              <a:buNone/>
              <a:defRPr sz="881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1C7B4-1564-41BB-A884-C0DECD6DB3F7}" type="datetimeFigureOut">
              <a:rPr lang="es-CO" smtClean="0"/>
              <a:t>15/02/2019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DD10E-8F36-4961-83F9-189B047C75D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66339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64996" y="13416653"/>
            <a:ext cx="21419979" cy="31978305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514975" y="13416653"/>
            <a:ext cx="21419979" cy="31978305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1C7B4-1564-41BB-A884-C0DECD6DB3F7}" type="datetimeFigureOut">
              <a:rPr lang="es-CO" smtClean="0"/>
              <a:t>15/02/2019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DD10E-8F36-4961-83F9-189B047C75D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71621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561" y="2683342"/>
            <a:ext cx="43469957" cy="97416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1567" y="12354992"/>
            <a:ext cx="21321538" cy="6054990"/>
          </a:xfrm>
        </p:spPr>
        <p:txBody>
          <a:bodyPr anchor="b"/>
          <a:lstStyle>
            <a:lvl1pPr marL="0" indent="0">
              <a:buNone/>
              <a:defRPr sz="13228" b="1"/>
            </a:lvl1pPr>
            <a:lvl2pPr marL="2519995" indent="0">
              <a:buNone/>
              <a:defRPr sz="11024" b="1"/>
            </a:lvl2pPr>
            <a:lvl3pPr marL="5039990" indent="0">
              <a:buNone/>
              <a:defRPr sz="9921" b="1"/>
            </a:lvl3pPr>
            <a:lvl4pPr marL="7559985" indent="0">
              <a:buNone/>
              <a:defRPr sz="8819" b="1"/>
            </a:lvl4pPr>
            <a:lvl5pPr marL="10079980" indent="0">
              <a:buNone/>
              <a:defRPr sz="8819" b="1"/>
            </a:lvl5pPr>
            <a:lvl6pPr marL="12599975" indent="0">
              <a:buNone/>
              <a:defRPr sz="8819" b="1"/>
            </a:lvl6pPr>
            <a:lvl7pPr marL="15119970" indent="0">
              <a:buNone/>
              <a:defRPr sz="8819" b="1"/>
            </a:lvl7pPr>
            <a:lvl8pPr marL="17639965" indent="0">
              <a:buNone/>
              <a:defRPr sz="8819" b="1"/>
            </a:lvl8pPr>
            <a:lvl9pPr marL="20159960" indent="0">
              <a:buNone/>
              <a:defRPr sz="8819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567" y="18409982"/>
            <a:ext cx="21321538" cy="2707831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514978" y="12354992"/>
            <a:ext cx="21426543" cy="6054990"/>
          </a:xfrm>
        </p:spPr>
        <p:txBody>
          <a:bodyPr anchor="b"/>
          <a:lstStyle>
            <a:lvl1pPr marL="0" indent="0">
              <a:buNone/>
              <a:defRPr sz="13228" b="1"/>
            </a:lvl1pPr>
            <a:lvl2pPr marL="2519995" indent="0">
              <a:buNone/>
              <a:defRPr sz="11024" b="1"/>
            </a:lvl2pPr>
            <a:lvl3pPr marL="5039990" indent="0">
              <a:buNone/>
              <a:defRPr sz="9921" b="1"/>
            </a:lvl3pPr>
            <a:lvl4pPr marL="7559985" indent="0">
              <a:buNone/>
              <a:defRPr sz="8819" b="1"/>
            </a:lvl4pPr>
            <a:lvl5pPr marL="10079980" indent="0">
              <a:buNone/>
              <a:defRPr sz="8819" b="1"/>
            </a:lvl5pPr>
            <a:lvl6pPr marL="12599975" indent="0">
              <a:buNone/>
              <a:defRPr sz="8819" b="1"/>
            </a:lvl6pPr>
            <a:lvl7pPr marL="15119970" indent="0">
              <a:buNone/>
              <a:defRPr sz="8819" b="1"/>
            </a:lvl7pPr>
            <a:lvl8pPr marL="17639965" indent="0">
              <a:buNone/>
              <a:defRPr sz="8819" b="1"/>
            </a:lvl8pPr>
            <a:lvl9pPr marL="20159960" indent="0">
              <a:buNone/>
              <a:defRPr sz="8819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514978" y="18409982"/>
            <a:ext cx="21426543" cy="2707831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1C7B4-1564-41BB-A884-C0DECD6DB3F7}" type="datetimeFigureOut">
              <a:rPr lang="es-CO" smtClean="0"/>
              <a:t>15/02/2019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DD10E-8F36-4961-83F9-189B047C75D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2837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1C7B4-1564-41BB-A884-C0DECD6DB3F7}" type="datetimeFigureOut">
              <a:rPr lang="es-CO" smtClean="0"/>
              <a:t>15/02/2019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DD10E-8F36-4961-83F9-189B047C75D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11948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1C7B4-1564-41BB-A884-C0DECD6DB3F7}" type="datetimeFigureOut">
              <a:rPr lang="es-CO" smtClean="0"/>
              <a:t>15/02/2019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DD10E-8F36-4961-83F9-189B047C75D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69802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561" y="3359997"/>
            <a:ext cx="16255296" cy="11759988"/>
          </a:xfrm>
        </p:spPr>
        <p:txBody>
          <a:bodyPr anchor="b"/>
          <a:lstStyle>
            <a:lvl1pPr>
              <a:defRPr sz="17638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6543" y="7256671"/>
            <a:ext cx="25514975" cy="35816631"/>
          </a:xfrm>
        </p:spPr>
        <p:txBody>
          <a:bodyPr/>
          <a:lstStyle>
            <a:lvl1pPr>
              <a:defRPr sz="17638"/>
            </a:lvl1pPr>
            <a:lvl2pPr>
              <a:defRPr sz="15433"/>
            </a:lvl2pPr>
            <a:lvl3pPr>
              <a:defRPr sz="13228"/>
            </a:lvl3pPr>
            <a:lvl4pPr>
              <a:defRPr sz="11024"/>
            </a:lvl4pPr>
            <a:lvl5pPr>
              <a:defRPr sz="11024"/>
            </a:lvl5pPr>
            <a:lvl6pPr>
              <a:defRPr sz="11024"/>
            </a:lvl6pPr>
            <a:lvl7pPr>
              <a:defRPr sz="11024"/>
            </a:lvl7pPr>
            <a:lvl8pPr>
              <a:defRPr sz="11024"/>
            </a:lvl8pPr>
            <a:lvl9pPr>
              <a:defRPr sz="11024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561" y="15119985"/>
            <a:ext cx="16255296" cy="28011643"/>
          </a:xfrm>
        </p:spPr>
        <p:txBody>
          <a:bodyPr/>
          <a:lstStyle>
            <a:lvl1pPr marL="0" indent="0">
              <a:buNone/>
              <a:defRPr sz="8819"/>
            </a:lvl1pPr>
            <a:lvl2pPr marL="2519995" indent="0">
              <a:buNone/>
              <a:defRPr sz="7717"/>
            </a:lvl2pPr>
            <a:lvl3pPr marL="5039990" indent="0">
              <a:buNone/>
              <a:defRPr sz="6614"/>
            </a:lvl3pPr>
            <a:lvl4pPr marL="7559985" indent="0">
              <a:buNone/>
              <a:defRPr sz="5512"/>
            </a:lvl4pPr>
            <a:lvl5pPr marL="10079980" indent="0">
              <a:buNone/>
              <a:defRPr sz="5512"/>
            </a:lvl5pPr>
            <a:lvl6pPr marL="12599975" indent="0">
              <a:buNone/>
              <a:defRPr sz="5512"/>
            </a:lvl6pPr>
            <a:lvl7pPr marL="15119970" indent="0">
              <a:buNone/>
              <a:defRPr sz="5512"/>
            </a:lvl7pPr>
            <a:lvl8pPr marL="17639965" indent="0">
              <a:buNone/>
              <a:defRPr sz="5512"/>
            </a:lvl8pPr>
            <a:lvl9pPr marL="20159960" indent="0">
              <a:buNone/>
              <a:defRPr sz="5512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1C7B4-1564-41BB-A884-C0DECD6DB3F7}" type="datetimeFigureOut">
              <a:rPr lang="es-CO" smtClean="0"/>
              <a:t>15/02/2019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DD10E-8F36-4961-83F9-189B047C75D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3926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561" y="3359997"/>
            <a:ext cx="16255296" cy="11759988"/>
          </a:xfrm>
        </p:spPr>
        <p:txBody>
          <a:bodyPr anchor="b"/>
          <a:lstStyle>
            <a:lvl1pPr>
              <a:defRPr sz="17638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426543" y="7256671"/>
            <a:ext cx="25514975" cy="35816631"/>
          </a:xfrm>
        </p:spPr>
        <p:txBody>
          <a:bodyPr anchor="t"/>
          <a:lstStyle>
            <a:lvl1pPr marL="0" indent="0">
              <a:buNone/>
              <a:defRPr sz="17638"/>
            </a:lvl1pPr>
            <a:lvl2pPr marL="2519995" indent="0">
              <a:buNone/>
              <a:defRPr sz="15433"/>
            </a:lvl2pPr>
            <a:lvl3pPr marL="5039990" indent="0">
              <a:buNone/>
              <a:defRPr sz="13228"/>
            </a:lvl3pPr>
            <a:lvl4pPr marL="7559985" indent="0">
              <a:buNone/>
              <a:defRPr sz="11024"/>
            </a:lvl4pPr>
            <a:lvl5pPr marL="10079980" indent="0">
              <a:buNone/>
              <a:defRPr sz="11024"/>
            </a:lvl5pPr>
            <a:lvl6pPr marL="12599975" indent="0">
              <a:buNone/>
              <a:defRPr sz="11024"/>
            </a:lvl6pPr>
            <a:lvl7pPr marL="15119970" indent="0">
              <a:buNone/>
              <a:defRPr sz="11024"/>
            </a:lvl7pPr>
            <a:lvl8pPr marL="17639965" indent="0">
              <a:buNone/>
              <a:defRPr sz="11024"/>
            </a:lvl8pPr>
            <a:lvl9pPr marL="20159960" indent="0">
              <a:buNone/>
              <a:defRPr sz="11024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561" y="15119985"/>
            <a:ext cx="16255296" cy="28011643"/>
          </a:xfrm>
        </p:spPr>
        <p:txBody>
          <a:bodyPr/>
          <a:lstStyle>
            <a:lvl1pPr marL="0" indent="0">
              <a:buNone/>
              <a:defRPr sz="8819"/>
            </a:lvl1pPr>
            <a:lvl2pPr marL="2519995" indent="0">
              <a:buNone/>
              <a:defRPr sz="7717"/>
            </a:lvl2pPr>
            <a:lvl3pPr marL="5039990" indent="0">
              <a:buNone/>
              <a:defRPr sz="6614"/>
            </a:lvl3pPr>
            <a:lvl4pPr marL="7559985" indent="0">
              <a:buNone/>
              <a:defRPr sz="5512"/>
            </a:lvl4pPr>
            <a:lvl5pPr marL="10079980" indent="0">
              <a:buNone/>
              <a:defRPr sz="5512"/>
            </a:lvl5pPr>
            <a:lvl6pPr marL="12599975" indent="0">
              <a:buNone/>
              <a:defRPr sz="5512"/>
            </a:lvl6pPr>
            <a:lvl7pPr marL="15119970" indent="0">
              <a:buNone/>
              <a:defRPr sz="5512"/>
            </a:lvl7pPr>
            <a:lvl8pPr marL="17639965" indent="0">
              <a:buNone/>
              <a:defRPr sz="5512"/>
            </a:lvl8pPr>
            <a:lvl9pPr marL="20159960" indent="0">
              <a:buNone/>
              <a:defRPr sz="5512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1C7B4-1564-41BB-A884-C0DECD6DB3F7}" type="datetimeFigureOut">
              <a:rPr lang="es-CO" smtClean="0"/>
              <a:t>15/02/2019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DD10E-8F36-4961-83F9-189B047C75D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32094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64997" y="2683342"/>
            <a:ext cx="43469957" cy="97416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4997" y="13416653"/>
            <a:ext cx="43469957" cy="319783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64996" y="46713298"/>
            <a:ext cx="11339989" cy="26833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61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01C7B4-1564-41BB-A884-C0DECD6DB3F7}" type="datetimeFigureOut">
              <a:rPr lang="es-CO" smtClean="0"/>
              <a:t>15/02/2019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694984" y="46713298"/>
            <a:ext cx="17009983" cy="26833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61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594965" y="46713298"/>
            <a:ext cx="11339989" cy="26833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61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EDD10E-8F36-4961-83F9-189B047C75D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41646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5039990" rtl="0" eaLnBrk="1" latinLnBrk="0" hangingPunct="1">
        <a:lnSpc>
          <a:spcPct val="90000"/>
        </a:lnSpc>
        <a:spcBef>
          <a:spcPct val="0"/>
        </a:spcBef>
        <a:buNone/>
        <a:defRPr sz="2425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59997" indent="-1259997" algn="l" defTabSz="5039990" rtl="0" eaLnBrk="1" latinLnBrk="0" hangingPunct="1">
        <a:lnSpc>
          <a:spcPct val="90000"/>
        </a:lnSpc>
        <a:spcBef>
          <a:spcPts val="5512"/>
        </a:spcBef>
        <a:buFont typeface="Arial" panose="020B0604020202020204" pitchFamily="34" charset="0"/>
        <a:buChar char="•"/>
        <a:defRPr sz="15433" kern="1200">
          <a:solidFill>
            <a:schemeClr val="tx1"/>
          </a:solidFill>
          <a:latin typeface="+mn-lt"/>
          <a:ea typeface="+mn-ea"/>
          <a:cs typeface="+mn-cs"/>
        </a:defRPr>
      </a:lvl1pPr>
      <a:lvl2pPr marL="3779992" indent="-1259997" algn="l" defTabSz="5039990" rtl="0" eaLnBrk="1" latinLnBrk="0" hangingPunct="1">
        <a:lnSpc>
          <a:spcPct val="90000"/>
        </a:lnSpc>
        <a:spcBef>
          <a:spcPts val="2756"/>
        </a:spcBef>
        <a:buFont typeface="Arial" panose="020B0604020202020204" pitchFamily="34" charset="0"/>
        <a:buChar char="•"/>
        <a:defRPr sz="13228" kern="1200">
          <a:solidFill>
            <a:schemeClr val="tx1"/>
          </a:solidFill>
          <a:latin typeface="+mn-lt"/>
          <a:ea typeface="+mn-ea"/>
          <a:cs typeface="+mn-cs"/>
        </a:defRPr>
      </a:lvl2pPr>
      <a:lvl3pPr marL="6299987" indent="-1259997" algn="l" defTabSz="5039990" rtl="0" eaLnBrk="1" latinLnBrk="0" hangingPunct="1">
        <a:lnSpc>
          <a:spcPct val="90000"/>
        </a:lnSpc>
        <a:spcBef>
          <a:spcPts val="2756"/>
        </a:spcBef>
        <a:buFont typeface="Arial" panose="020B0604020202020204" pitchFamily="34" charset="0"/>
        <a:buChar char="•"/>
        <a:defRPr sz="11024" kern="1200">
          <a:solidFill>
            <a:schemeClr val="tx1"/>
          </a:solidFill>
          <a:latin typeface="+mn-lt"/>
          <a:ea typeface="+mn-ea"/>
          <a:cs typeface="+mn-cs"/>
        </a:defRPr>
      </a:lvl3pPr>
      <a:lvl4pPr marL="8819982" indent="-1259997" algn="l" defTabSz="5039990" rtl="0" eaLnBrk="1" latinLnBrk="0" hangingPunct="1">
        <a:lnSpc>
          <a:spcPct val="90000"/>
        </a:lnSpc>
        <a:spcBef>
          <a:spcPts val="2756"/>
        </a:spcBef>
        <a:buFont typeface="Arial" panose="020B0604020202020204" pitchFamily="34" charset="0"/>
        <a:buChar char="•"/>
        <a:defRPr sz="9921" kern="1200">
          <a:solidFill>
            <a:schemeClr val="tx1"/>
          </a:solidFill>
          <a:latin typeface="+mn-lt"/>
          <a:ea typeface="+mn-ea"/>
          <a:cs typeface="+mn-cs"/>
        </a:defRPr>
      </a:lvl4pPr>
      <a:lvl5pPr marL="11339977" indent="-1259997" algn="l" defTabSz="5039990" rtl="0" eaLnBrk="1" latinLnBrk="0" hangingPunct="1">
        <a:lnSpc>
          <a:spcPct val="90000"/>
        </a:lnSpc>
        <a:spcBef>
          <a:spcPts val="2756"/>
        </a:spcBef>
        <a:buFont typeface="Arial" panose="020B0604020202020204" pitchFamily="34" charset="0"/>
        <a:buChar char="•"/>
        <a:defRPr sz="9921" kern="1200">
          <a:solidFill>
            <a:schemeClr val="tx1"/>
          </a:solidFill>
          <a:latin typeface="+mn-lt"/>
          <a:ea typeface="+mn-ea"/>
          <a:cs typeface="+mn-cs"/>
        </a:defRPr>
      </a:lvl5pPr>
      <a:lvl6pPr marL="13859972" indent="-1259997" algn="l" defTabSz="5039990" rtl="0" eaLnBrk="1" latinLnBrk="0" hangingPunct="1">
        <a:lnSpc>
          <a:spcPct val="90000"/>
        </a:lnSpc>
        <a:spcBef>
          <a:spcPts val="2756"/>
        </a:spcBef>
        <a:buFont typeface="Arial" panose="020B0604020202020204" pitchFamily="34" charset="0"/>
        <a:buChar char="•"/>
        <a:defRPr sz="9921" kern="1200">
          <a:solidFill>
            <a:schemeClr val="tx1"/>
          </a:solidFill>
          <a:latin typeface="+mn-lt"/>
          <a:ea typeface="+mn-ea"/>
          <a:cs typeface="+mn-cs"/>
        </a:defRPr>
      </a:lvl6pPr>
      <a:lvl7pPr marL="16379967" indent="-1259997" algn="l" defTabSz="5039990" rtl="0" eaLnBrk="1" latinLnBrk="0" hangingPunct="1">
        <a:lnSpc>
          <a:spcPct val="90000"/>
        </a:lnSpc>
        <a:spcBef>
          <a:spcPts val="2756"/>
        </a:spcBef>
        <a:buFont typeface="Arial" panose="020B0604020202020204" pitchFamily="34" charset="0"/>
        <a:buChar char="•"/>
        <a:defRPr sz="9921" kern="1200">
          <a:solidFill>
            <a:schemeClr val="tx1"/>
          </a:solidFill>
          <a:latin typeface="+mn-lt"/>
          <a:ea typeface="+mn-ea"/>
          <a:cs typeface="+mn-cs"/>
        </a:defRPr>
      </a:lvl7pPr>
      <a:lvl8pPr marL="18899962" indent="-1259997" algn="l" defTabSz="5039990" rtl="0" eaLnBrk="1" latinLnBrk="0" hangingPunct="1">
        <a:lnSpc>
          <a:spcPct val="90000"/>
        </a:lnSpc>
        <a:spcBef>
          <a:spcPts val="2756"/>
        </a:spcBef>
        <a:buFont typeface="Arial" panose="020B0604020202020204" pitchFamily="34" charset="0"/>
        <a:buChar char="•"/>
        <a:defRPr sz="9921" kern="1200">
          <a:solidFill>
            <a:schemeClr val="tx1"/>
          </a:solidFill>
          <a:latin typeface="+mn-lt"/>
          <a:ea typeface="+mn-ea"/>
          <a:cs typeface="+mn-cs"/>
        </a:defRPr>
      </a:lvl8pPr>
      <a:lvl9pPr marL="21419957" indent="-1259997" algn="l" defTabSz="5039990" rtl="0" eaLnBrk="1" latinLnBrk="0" hangingPunct="1">
        <a:lnSpc>
          <a:spcPct val="90000"/>
        </a:lnSpc>
        <a:spcBef>
          <a:spcPts val="2756"/>
        </a:spcBef>
        <a:buFont typeface="Arial" panose="020B0604020202020204" pitchFamily="34" charset="0"/>
        <a:buChar char="•"/>
        <a:defRPr sz="992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39990" rtl="0" eaLnBrk="1" latinLnBrk="0" hangingPunct="1">
        <a:defRPr sz="9921" kern="1200">
          <a:solidFill>
            <a:schemeClr val="tx1"/>
          </a:solidFill>
          <a:latin typeface="+mn-lt"/>
          <a:ea typeface="+mn-ea"/>
          <a:cs typeface="+mn-cs"/>
        </a:defRPr>
      </a:lvl1pPr>
      <a:lvl2pPr marL="2519995" algn="l" defTabSz="5039990" rtl="0" eaLnBrk="1" latinLnBrk="0" hangingPunct="1">
        <a:defRPr sz="9921" kern="1200">
          <a:solidFill>
            <a:schemeClr val="tx1"/>
          </a:solidFill>
          <a:latin typeface="+mn-lt"/>
          <a:ea typeface="+mn-ea"/>
          <a:cs typeface="+mn-cs"/>
        </a:defRPr>
      </a:lvl2pPr>
      <a:lvl3pPr marL="5039990" algn="l" defTabSz="5039990" rtl="0" eaLnBrk="1" latinLnBrk="0" hangingPunct="1">
        <a:defRPr sz="9921" kern="1200">
          <a:solidFill>
            <a:schemeClr val="tx1"/>
          </a:solidFill>
          <a:latin typeface="+mn-lt"/>
          <a:ea typeface="+mn-ea"/>
          <a:cs typeface="+mn-cs"/>
        </a:defRPr>
      </a:lvl3pPr>
      <a:lvl4pPr marL="7559985" algn="l" defTabSz="5039990" rtl="0" eaLnBrk="1" latinLnBrk="0" hangingPunct="1">
        <a:defRPr sz="9921" kern="1200">
          <a:solidFill>
            <a:schemeClr val="tx1"/>
          </a:solidFill>
          <a:latin typeface="+mn-lt"/>
          <a:ea typeface="+mn-ea"/>
          <a:cs typeface="+mn-cs"/>
        </a:defRPr>
      </a:lvl4pPr>
      <a:lvl5pPr marL="10079980" algn="l" defTabSz="5039990" rtl="0" eaLnBrk="1" latinLnBrk="0" hangingPunct="1">
        <a:defRPr sz="9921" kern="1200">
          <a:solidFill>
            <a:schemeClr val="tx1"/>
          </a:solidFill>
          <a:latin typeface="+mn-lt"/>
          <a:ea typeface="+mn-ea"/>
          <a:cs typeface="+mn-cs"/>
        </a:defRPr>
      </a:lvl5pPr>
      <a:lvl6pPr marL="12599975" algn="l" defTabSz="5039990" rtl="0" eaLnBrk="1" latinLnBrk="0" hangingPunct="1">
        <a:defRPr sz="9921" kern="1200">
          <a:solidFill>
            <a:schemeClr val="tx1"/>
          </a:solidFill>
          <a:latin typeface="+mn-lt"/>
          <a:ea typeface="+mn-ea"/>
          <a:cs typeface="+mn-cs"/>
        </a:defRPr>
      </a:lvl6pPr>
      <a:lvl7pPr marL="15119970" algn="l" defTabSz="5039990" rtl="0" eaLnBrk="1" latinLnBrk="0" hangingPunct="1">
        <a:defRPr sz="9921" kern="1200">
          <a:solidFill>
            <a:schemeClr val="tx1"/>
          </a:solidFill>
          <a:latin typeface="+mn-lt"/>
          <a:ea typeface="+mn-ea"/>
          <a:cs typeface="+mn-cs"/>
        </a:defRPr>
      </a:lvl7pPr>
      <a:lvl8pPr marL="17639965" algn="l" defTabSz="5039990" rtl="0" eaLnBrk="1" latinLnBrk="0" hangingPunct="1">
        <a:defRPr sz="9921" kern="1200">
          <a:solidFill>
            <a:schemeClr val="tx1"/>
          </a:solidFill>
          <a:latin typeface="+mn-lt"/>
          <a:ea typeface="+mn-ea"/>
          <a:cs typeface="+mn-cs"/>
        </a:defRPr>
      </a:lvl8pPr>
      <a:lvl9pPr marL="20159960" algn="l" defTabSz="5039990" rtl="0" eaLnBrk="1" latinLnBrk="0" hangingPunct="1">
        <a:defRPr sz="992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02515B82-6F06-4AE7-B0B3-8D8E7949EACE}"/>
              </a:ext>
            </a:extLst>
          </p:cNvPr>
          <p:cNvSpPr txBox="1"/>
          <p:nvPr/>
        </p:nvSpPr>
        <p:spPr>
          <a:xfrm>
            <a:off x="2781643" y="1055581"/>
            <a:ext cx="24506145" cy="2843332"/>
          </a:xfrm>
          <a:prstGeom prst="roundRect">
            <a:avLst/>
          </a:prstGeom>
          <a:solidFill>
            <a:srgbClr val="A30D78"/>
          </a:solidFill>
          <a:ln>
            <a:solidFill>
              <a:srgbClr val="870B64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s-CO" sz="16100" b="1" dirty="0">
              <a:solidFill>
                <a:schemeClr val="bg1"/>
              </a:solidFill>
              <a:latin typeface="Kartika" panose="020B0502040204020203" pitchFamily="18" charset="0"/>
              <a:cs typeface="Kartika" panose="020B0502040204020203" pitchFamily="18" charset="0"/>
            </a:endParaRPr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0E02ED7F-73DF-48A2-B556-7BD03FF980AA}"/>
              </a:ext>
            </a:extLst>
          </p:cNvPr>
          <p:cNvSpPr/>
          <p:nvPr/>
        </p:nvSpPr>
        <p:spPr>
          <a:xfrm>
            <a:off x="0" y="1200716"/>
            <a:ext cx="1147169" cy="2669351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s-CO" sz="16100" b="1">
              <a:solidFill>
                <a:schemeClr val="bg1"/>
              </a:solidFill>
              <a:latin typeface="Kartika" panose="020B0502040204020203" pitchFamily="18" charset="0"/>
              <a:cs typeface="Kartika" panose="020B0502040204020203" pitchFamily="18" charset="0"/>
            </a:endParaRPr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A4A31D5F-002F-45A1-9E2B-45DBBE7BBA54}"/>
              </a:ext>
            </a:extLst>
          </p:cNvPr>
          <p:cNvSpPr/>
          <p:nvPr/>
        </p:nvSpPr>
        <p:spPr>
          <a:xfrm>
            <a:off x="1390821" y="1200716"/>
            <a:ext cx="1147169" cy="2669351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s-CO" sz="16100" b="1">
              <a:solidFill>
                <a:schemeClr val="bg1"/>
              </a:solidFill>
              <a:latin typeface="Kartika" panose="020B0502040204020203" pitchFamily="18" charset="0"/>
              <a:cs typeface="Kartika" panose="020B0502040204020203" pitchFamily="18" charset="0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58BFDF7F-7FEE-41DE-9AF7-835C75674CC2}"/>
              </a:ext>
            </a:extLst>
          </p:cNvPr>
          <p:cNvSpPr txBox="1"/>
          <p:nvPr/>
        </p:nvSpPr>
        <p:spPr>
          <a:xfrm>
            <a:off x="3902956" y="1478980"/>
            <a:ext cx="23358978" cy="2569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100" b="1" dirty="0">
                <a:solidFill>
                  <a:schemeClr val="bg1"/>
                </a:solidFill>
                <a:latin typeface="Kartika" panose="02020503030404060203" pitchFamily="18" charset="0"/>
                <a:cs typeface="Kartika" panose="02020503030404060203" pitchFamily="18" charset="0"/>
              </a:rPr>
              <a:t>PI </a:t>
            </a:r>
            <a:r>
              <a:rPr lang="es-ES" sz="16100" b="1" dirty="0" err="1">
                <a:solidFill>
                  <a:schemeClr val="bg1"/>
                </a:solidFill>
                <a:latin typeface="Kartika" panose="02020503030404060203" pitchFamily="18" charset="0"/>
                <a:cs typeface="Kartika" panose="02020503030404060203" pitchFamily="18" charset="0"/>
              </a:rPr>
              <a:t>Program</a:t>
            </a:r>
            <a:r>
              <a:rPr lang="es-ES" sz="16100" b="1" dirty="0">
                <a:solidFill>
                  <a:schemeClr val="bg1"/>
                </a:solidFill>
                <a:latin typeface="Kartika" panose="02020503030404060203" pitchFamily="18" charset="0"/>
                <a:cs typeface="Kartika" panose="02020503030404060203" pitchFamily="18" charset="0"/>
              </a:rPr>
              <a:t> </a:t>
            </a:r>
            <a:r>
              <a:rPr lang="es-ES" sz="16100" b="1" dirty="0" err="1">
                <a:solidFill>
                  <a:schemeClr val="bg1"/>
                </a:solidFill>
                <a:latin typeface="Kartika" panose="02020503030404060203" pitchFamily="18" charset="0"/>
                <a:cs typeface="Kartika" panose="02020503030404060203" pitchFamily="18" charset="0"/>
              </a:rPr>
              <a:t>Board</a:t>
            </a:r>
            <a:endParaRPr lang="es-CO" sz="16100" b="1" dirty="0">
              <a:solidFill>
                <a:schemeClr val="bg1"/>
              </a:solidFill>
              <a:latin typeface="Kartika" panose="02020503030404060203" pitchFamily="18" charset="0"/>
              <a:cs typeface="Kartika" panose="02020503030404060203" pitchFamily="18" charset="0"/>
            </a:endParaRPr>
          </a:p>
        </p:txBody>
      </p:sp>
      <p:pic>
        <p:nvPicPr>
          <p:cNvPr id="7" name="Imagen 6" descr="cid:image001.png@01D40749.BEB72E30">
            <a:extLst>
              <a:ext uri="{FF2B5EF4-FFF2-40B4-BE49-F238E27FC236}">
                <a16:creationId xmlns:a16="http://schemas.microsoft.com/office/drawing/2014/main" id="{B320122C-31F0-41F0-9663-F348974653E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25712" y="1055581"/>
            <a:ext cx="6874237" cy="285286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3" name="Grupo 122">
            <a:extLst>
              <a:ext uri="{FF2B5EF4-FFF2-40B4-BE49-F238E27FC236}">
                <a16:creationId xmlns:a16="http://schemas.microsoft.com/office/drawing/2014/main" id="{55237921-386D-458E-80AD-D02CE897059E}"/>
              </a:ext>
            </a:extLst>
          </p:cNvPr>
          <p:cNvGrpSpPr/>
          <p:nvPr/>
        </p:nvGrpSpPr>
        <p:grpSpPr>
          <a:xfrm>
            <a:off x="811161" y="9620944"/>
            <a:ext cx="48644629" cy="23814301"/>
            <a:chOff x="579397" y="6021996"/>
            <a:chExt cx="34745945" cy="17010108"/>
          </a:xfrm>
        </p:grpSpPr>
        <p:sp>
          <p:nvSpPr>
            <p:cNvPr id="38" name="CuadroTexto 37">
              <a:extLst>
                <a:ext uri="{FF2B5EF4-FFF2-40B4-BE49-F238E27FC236}">
                  <a16:creationId xmlns:a16="http://schemas.microsoft.com/office/drawing/2014/main" id="{2098330B-3728-498C-B5CF-9AFE45DB8E13}"/>
                </a:ext>
              </a:extLst>
            </p:cNvPr>
            <p:cNvSpPr txBox="1"/>
            <p:nvPr/>
          </p:nvSpPr>
          <p:spPr>
            <a:xfrm>
              <a:off x="1403137" y="6740257"/>
              <a:ext cx="2134774" cy="10816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9240" b="1" dirty="0" err="1">
                  <a:solidFill>
                    <a:srgbClr val="002060"/>
                  </a:solidFill>
                </a:rPr>
                <a:t>Team</a:t>
              </a:r>
              <a:endParaRPr lang="es-CO" sz="9240" b="1" dirty="0">
                <a:solidFill>
                  <a:srgbClr val="002060"/>
                </a:solidFill>
              </a:endParaRPr>
            </a:p>
          </p:txBody>
        </p:sp>
        <p:cxnSp>
          <p:nvCxnSpPr>
            <p:cNvPr id="44" name="Conector recto 43">
              <a:extLst>
                <a:ext uri="{FF2B5EF4-FFF2-40B4-BE49-F238E27FC236}">
                  <a16:creationId xmlns:a16="http://schemas.microsoft.com/office/drawing/2014/main" id="{FE369EEA-46E0-475B-800A-0817229139D0}"/>
                </a:ext>
              </a:extLst>
            </p:cNvPr>
            <p:cNvCxnSpPr>
              <a:cxnSpLocks/>
            </p:cNvCxnSpPr>
            <p:nvPr/>
          </p:nvCxnSpPr>
          <p:spPr>
            <a:xfrm>
              <a:off x="5390147" y="6836509"/>
              <a:ext cx="0" cy="16195595"/>
            </a:xfrm>
            <a:prstGeom prst="line">
              <a:avLst/>
            </a:prstGeom>
            <a:ln w="76200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cto 44">
              <a:extLst>
                <a:ext uri="{FF2B5EF4-FFF2-40B4-BE49-F238E27FC236}">
                  <a16:creationId xmlns:a16="http://schemas.microsoft.com/office/drawing/2014/main" id="{0206EA50-34AB-4781-B367-F674024EEADC}"/>
                </a:ext>
              </a:extLst>
            </p:cNvPr>
            <p:cNvCxnSpPr>
              <a:cxnSpLocks/>
            </p:cNvCxnSpPr>
            <p:nvPr/>
          </p:nvCxnSpPr>
          <p:spPr>
            <a:xfrm>
              <a:off x="11221453" y="6836509"/>
              <a:ext cx="0" cy="16195595"/>
            </a:xfrm>
            <a:prstGeom prst="line">
              <a:avLst/>
            </a:prstGeom>
            <a:ln w="76200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recto 45">
              <a:extLst>
                <a:ext uri="{FF2B5EF4-FFF2-40B4-BE49-F238E27FC236}">
                  <a16:creationId xmlns:a16="http://schemas.microsoft.com/office/drawing/2014/main" id="{D22B11DC-9E9C-4372-82A3-1E37DC8A7990}"/>
                </a:ext>
              </a:extLst>
            </p:cNvPr>
            <p:cNvCxnSpPr>
              <a:cxnSpLocks/>
            </p:cNvCxnSpPr>
            <p:nvPr/>
          </p:nvCxnSpPr>
          <p:spPr>
            <a:xfrm>
              <a:off x="17245263" y="6836509"/>
              <a:ext cx="0" cy="16195595"/>
            </a:xfrm>
            <a:prstGeom prst="line">
              <a:avLst/>
            </a:prstGeom>
            <a:ln w="76200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cto 46">
              <a:extLst>
                <a:ext uri="{FF2B5EF4-FFF2-40B4-BE49-F238E27FC236}">
                  <a16:creationId xmlns:a16="http://schemas.microsoft.com/office/drawing/2014/main" id="{025358DD-4EBE-4031-A1AF-5F91A210937A}"/>
                </a:ext>
              </a:extLst>
            </p:cNvPr>
            <p:cNvCxnSpPr>
              <a:cxnSpLocks/>
            </p:cNvCxnSpPr>
            <p:nvPr/>
          </p:nvCxnSpPr>
          <p:spPr>
            <a:xfrm>
              <a:off x="23068546" y="6836509"/>
              <a:ext cx="0" cy="16195595"/>
            </a:xfrm>
            <a:prstGeom prst="line">
              <a:avLst/>
            </a:prstGeom>
            <a:ln w="76200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recto 47">
              <a:extLst>
                <a:ext uri="{FF2B5EF4-FFF2-40B4-BE49-F238E27FC236}">
                  <a16:creationId xmlns:a16="http://schemas.microsoft.com/office/drawing/2014/main" id="{DCE100C3-BD80-4DE4-92F5-83C272FCC5EB}"/>
                </a:ext>
              </a:extLst>
            </p:cNvPr>
            <p:cNvCxnSpPr>
              <a:cxnSpLocks/>
            </p:cNvCxnSpPr>
            <p:nvPr/>
          </p:nvCxnSpPr>
          <p:spPr>
            <a:xfrm>
              <a:off x="28939958" y="6836509"/>
              <a:ext cx="0" cy="16195595"/>
            </a:xfrm>
            <a:prstGeom prst="line">
              <a:avLst/>
            </a:prstGeom>
            <a:ln w="76200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cto 49">
              <a:extLst>
                <a:ext uri="{FF2B5EF4-FFF2-40B4-BE49-F238E27FC236}">
                  <a16:creationId xmlns:a16="http://schemas.microsoft.com/office/drawing/2014/main" id="{E2B9C46E-A991-49E9-960B-7198CA6C497B}"/>
                </a:ext>
              </a:extLst>
            </p:cNvPr>
            <p:cNvCxnSpPr>
              <a:cxnSpLocks/>
            </p:cNvCxnSpPr>
            <p:nvPr/>
          </p:nvCxnSpPr>
          <p:spPr>
            <a:xfrm>
              <a:off x="674396" y="10840105"/>
              <a:ext cx="34650946" cy="0"/>
            </a:xfrm>
            <a:prstGeom prst="line">
              <a:avLst/>
            </a:prstGeom>
            <a:ln w="76200">
              <a:solidFill>
                <a:srgbClr val="A30D78"/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recto 51">
              <a:extLst>
                <a:ext uri="{FF2B5EF4-FFF2-40B4-BE49-F238E27FC236}">
                  <a16:creationId xmlns:a16="http://schemas.microsoft.com/office/drawing/2014/main" id="{9E9DD8E5-D996-406E-AC1D-796380BD72E3}"/>
                </a:ext>
              </a:extLst>
            </p:cNvPr>
            <p:cNvCxnSpPr>
              <a:cxnSpLocks/>
            </p:cNvCxnSpPr>
            <p:nvPr/>
          </p:nvCxnSpPr>
          <p:spPr>
            <a:xfrm>
              <a:off x="674396" y="13735704"/>
              <a:ext cx="34650946" cy="0"/>
            </a:xfrm>
            <a:prstGeom prst="line">
              <a:avLst/>
            </a:prstGeom>
            <a:ln w="76200">
              <a:solidFill>
                <a:srgbClr val="A30D78"/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cto 52">
              <a:extLst>
                <a:ext uri="{FF2B5EF4-FFF2-40B4-BE49-F238E27FC236}">
                  <a16:creationId xmlns:a16="http://schemas.microsoft.com/office/drawing/2014/main" id="{10F89ECC-8C26-4812-9F7C-6FCE21EC07B9}"/>
                </a:ext>
              </a:extLst>
            </p:cNvPr>
            <p:cNvCxnSpPr>
              <a:cxnSpLocks/>
            </p:cNvCxnSpPr>
            <p:nvPr/>
          </p:nvCxnSpPr>
          <p:spPr>
            <a:xfrm>
              <a:off x="674396" y="16575157"/>
              <a:ext cx="34650946" cy="0"/>
            </a:xfrm>
            <a:prstGeom prst="line">
              <a:avLst/>
            </a:prstGeom>
            <a:ln w="76200">
              <a:solidFill>
                <a:srgbClr val="A30D78"/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recto 53">
              <a:extLst>
                <a:ext uri="{FF2B5EF4-FFF2-40B4-BE49-F238E27FC236}">
                  <a16:creationId xmlns:a16="http://schemas.microsoft.com/office/drawing/2014/main" id="{71194519-CBED-4141-80A3-395C973FA864}"/>
                </a:ext>
              </a:extLst>
            </p:cNvPr>
            <p:cNvCxnSpPr>
              <a:cxnSpLocks/>
            </p:cNvCxnSpPr>
            <p:nvPr/>
          </p:nvCxnSpPr>
          <p:spPr>
            <a:xfrm>
              <a:off x="579397" y="19510863"/>
              <a:ext cx="34745945" cy="0"/>
            </a:xfrm>
            <a:prstGeom prst="line">
              <a:avLst/>
            </a:prstGeom>
            <a:ln w="76200">
              <a:solidFill>
                <a:srgbClr val="A30D78"/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recto 54">
              <a:extLst>
                <a:ext uri="{FF2B5EF4-FFF2-40B4-BE49-F238E27FC236}">
                  <a16:creationId xmlns:a16="http://schemas.microsoft.com/office/drawing/2014/main" id="{1A63ADBF-5B8F-4358-8FD2-D2E98A1C8138}"/>
                </a:ext>
              </a:extLst>
            </p:cNvPr>
            <p:cNvCxnSpPr>
              <a:cxnSpLocks/>
            </p:cNvCxnSpPr>
            <p:nvPr/>
          </p:nvCxnSpPr>
          <p:spPr>
            <a:xfrm>
              <a:off x="674396" y="23032104"/>
              <a:ext cx="34650946" cy="0"/>
            </a:xfrm>
            <a:prstGeom prst="line">
              <a:avLst/>
            </a:prstGeom>
            <a:ln w="76200">
              <a:solidFill>
                <a:srgbClr val="A30D78"/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cto 48">
              <a:extLst>
                <a:ext uri="{FF2B5EF4-FFF2-40B4-BE49-F238E27FC236}">
                  <a16:creationId xmlns:a16="http://schemas.microsoft.com/office/drawing/2014/main" id="{8804AF3C-E1F1-463E-8C90-98085E6E18D3}"/>
                </a:ext>
              </a:extLst>
            </p:cNvPr>
            <p:cNvCxnSpPr>
              <a:cxnSpLocks/>
            </p:cNvCxnSpPr>
            <p:nvPr/>
          </p:nvCxnSpPr>
          <p:spPr>
            <a:xfrm>
              <a:off x="674396" y="7944505"/>
              <a:ext cx="34650946" cy="0"/>
            </a:xfrm>
            <a:prstGeom prst="line">
              <a:avLst/>
            </a:prstGeom>
            <a:ln w="76200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3" name="Grupo 82">
              <a:extLst>
                <a:ext uri="{FF2B5EF4-FFF2-40B4-BE49-F238E27FC236}">
                  <a16:creationId xmlns:a16="http://schemas.microsoft.com/office/drawing/2014/main" id="{B7CAAF81-DC22-4AF6-B103-23078A21D3ED}"/>
                </a:ext>
              </a:extLst>
            </p:cNvPr>
            <p:cNvGrpSpPr/>
            <p:nvPr/>
          </p:nvGrpSpPr>
          <p:grpSpPr>
            <a:xfrm>
              <a:off x="5239038" y="6050849"/>
              <a:ext cx="5657073" cy="1736106"/>
              <a:chOff x="5239038" y="6050849"/>
              <a:chExt cx="5657073" cy="1736106"/>
            </a:xfrm>
          </p:grpSpPr>
          <p:grpSp>
            <p:nvGrpSpPr>
              <p:cNvPr id="63" name="Grupo 62">
                <a:extLst>
                  <a:ext uri="{FF2B5EF4-FFF2-40B4-BE49-F238E27FC236}">
                    <a16:creationId xmlns:a16="http://schemas.microsoft.com/office/drawing/2014/main" id="{6CC0DFF4-DE52-4BF5-8113-9C62839C2D62}"/>
                  </a:ext>
                </a:extLst>
              </p:cNvPr>
              <p:cNvGrpSpPr/>
              <p:nvPr/>
            </p:nvGrpSpPr>
            <p:grpSpPr>
              <a:xfrm>
                <a:off x="5239038" y="6285897"/>
                <a:ext cx="4448933" cy="1501058"/>
                <a:chOff x="5710990" y="6285897"/>
                <a:chExt cx="4448933" cy="1501058"/>
              </a:xfrm>
            </p:grpSpPr>
            <p:sp>
              <p:nvSpPr>
                <p:cNvPr id="39" name="CuadroTexto 38">
                  <a:extLst>
                    <a:ext uri="{FF2B5EF4-FFF2-40B4-BE49-F238E27FC236}">
                      <a16:creationId xmlns:a16="http://schemas.microsoft.com/office/drawing/2014/main" id="{D49AE4B3-F6C6-463E-A280-4E1C2D7DF6E6}"/>
                    </a:ext>
                  </a:extLst>
                </p:cNvPr>
                <p:cNvSpPr txBox="1"/>
                <p:nvPr/>
              </p:nvSpPr>
              <p:spPr>
                <a:xfrm>
                  <a:off x="5710990" y="6613015"/>
                  <a:ext cx="2134774" cy="117394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ES" sz="10080" b="1" dirty="0">
                      <a:solidFill>
                        <a:srgbClr val="002060"/>
                      </a:solidFill>
                    </a:rPr>
                    <a:t>IT1</a:t>
                  </a:r>
                </a:p>
              </p:txBody>
            </p:sp>
            <p:sp>
              <p:nvSpPr>
                <p:cNvPr id="59" name="CuadroTexto 58">
                  <a:extLst>
                    <a:ext uri="{FF2B5EF4-FFF2-40B4-BE49-F238E27FC236}">
                      <a16:creationId xmlns:a16="http://schemas.microsoft.com/office/drawing/2014/main" id="{64CDF55F-DD9E-48BC-A257-7A342379BC7E}"/>
                    </a:ext>
                  </a:extLst>
                </p:cNvPr>
                <p:cNvSpPr txBox="1"/>
                <p:nvPr/>
              </p:nvSpPr>
              <p:spPr>
                <a:xfrm>
                  <a:off x="7845764" y="6285897"/>
                  <a:ext cx="2314159" cy="6815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5600" dirty="0">
                      <a:solidFill>
                        <a:srgbClr val="002060"/>
                      </a:solidFill>
                    </a:rPr>
                    <a:t>Inicio:</a:t>
                  </a:r>
                  <a:endParaRPr lang="es-CO" sz="5600" dirty="0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60" name="CuadroTexto 59">
                  <a:extLst>
                    <a:ext uri="{FF2B5EF4-FFF2-40B4-BE49-F238E27FC236}">
                      <a16:creationId xmlns:a16="http://schemas.microsoft.com/office/drawing/2014/main" id="{9D9B165A-7B6A-4C3F-A81F-4A3B663D3738}"/>
                    </a:ext>
                  </a:extLst>
                </p:cNvPr>
                <p:cNvSpPr txBox="1"/>
                <p:nvPr/>
              </p:nvSpPr>
              <p:spPr>
                <a:xfrm>
                  <a:off x="7845764" y="6993783"/>
                  <a:ext cx="2314159" cy="6815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5600" dirty="0">
                      <a:solidFill>
                        <a:srgbClr val="002060"/>
                      </a:solidFill>
                    </a:rPr>
                    <a:t>Fin:</a:t>
                  </a:r>
                  <a:endParaRPr lang="es-CO" sz="5600" dirty="0">
                    <a:solidFill>
                      <a:srgbClr val="002060"/>
                    </a:solidFill>
                  </a:endParaRPr>
                </a:p>
              </p:txBody>
            </p:sp>
          </p:grpSp>
          <p:sp>
            <p:nvSpPr>
              <p:cNvPr id="81" name="CuadroTexto 80">
                <a:extLst>
                  <a:ext uri="{FF2B5EF4-FFF2-40B4-BE49-F238E27FC236}">
                    <a16:creationId xmlns:a16="http://schemas.microsoft.com/office/drawing/2014/main" id="{B400168A-AB5C-417C-9094-1C6C0C127FFF}"/>
                  </a:ext>
                </a:extLst>
              </p:cNvPr>
              <p:cNvSpPr txBox="1"/>
              <p:nvPr/>
            </p:nvSpPr>
            <p:spPr>
              <a:xfrm>
                <a:off x="10001973" y="6050849"/>
                <a:ext cx="894138" cy="6815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5600" dirty="0">
                    <a:solidFill>
                      <a:srgbClr val="002060"/>
                    </a:solidFill>
                  </a:rPr>
                  <a:t>S.P</a:t>
                </a:r>
                <a:endParaRPr lang="es-CO" sz="56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82" name="Rectángulo 81">
                <a:extLst>
                  <a:ext uri="{FF2B5EF4-FFF2-40B4-BE49-F238E27FC236}">
                    <a16:creationId xmlns:a16="http://schemas.microsoft.com/office/drawing/2014/main" id="{4DC3D6C8-1789-4014-9222-1BCB21B4F1E7}"/>
                  </a:ext>
                </a:extLst>
              </p:cNvPr>
              <p:cNvSpPr/>
              <p:nvPr/>
            </p:nvSpPr>
            <p:spPr>
              <a:xfrm>
                <a:off x="9978316" y="6688983"/>
                <a:ext cx="818731" cy="86514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8017" tIns="64008" rIns="128017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CO" sz="4151"/>
              </a:p>
            </p:txBody>
          </p:sp>
        </p:grpSp>
        <p:grpSp>
          <p:nvGrpSpPr>
            <p:cNvPr id="84" name="Grupo 83">
              <a:extLst>
                <a:ext uri="{FF2B5EF4-FFF2-40B4-BE49-F238E27FC236}">
                  <a16:creationId xmlns:a16="http://schemas.microsoft.com/office/drawing/2014/main" id="{D6482EFE-4843-4E18-9FCC-38285D22139E}"/>
                </a:ext>
              </a:extLst>
            </p:cNvPr>
            <p:cNvGrpSpPr/>
            <p:nvPr/>
          </p:nvGrpSpPr>
          <p:grpSpPr>
            <a:xfrm>
              <a:off x="11016510" y="6050816"/>
              <a:ext cx="5657073" cy="1736106"/>
              <a:chOff x="5239038" y="6050849"/>
              <a:chExt cx="5657073" cy="1736106"/>
            </a:xfrm>
          </p:grpSpPr>
          <p:grpSp>
            <p:nvGrpSpPr>
              <p:cNvPr id="85" name="Grupo 84">
                <a:extLst>
                  <a:ext uri="{FF2B5EF4-FFF2-40B4-BE49-F238E27FC236}">
                    <a16:creationId xmlns:a16="http://schemas.microsoft.com/office/drawing/2014/main" id="{E9CD4950-EE1A-431F-A370-1C4125F3B65A}"/>
                  </a:ext>
                </a:extLst>
              </p:cNvPr>
              <p:cNvGrpSpPr/>
              <p:nvPr/>
            </p:nvGrpSpPr>
            <p:grpSpPr>
              <a:xfrm>
                <a:off x="5239038" y="6285897"/>
                <a:ext cx="4448933" cy="1501058"/>
                <a:chOff x="5710990" y="6285897"/>
                <a:chExt cx="4448933" cy="1501058"/>
              </a:xfrm>
            </p:grpSpPr>
            <p:sp>
              <p:nvSpPr>
                <p:cNvPr id="88" name="CuadroTexto 87">
                  <a:extLst>
                    <a:ext uri="{FF2B5EF4-FFF2-40B4-BE49-F238E27FC236}">
                      <a16:creationId xmlns:a16="http://schemas.microsoft.com/office/drawing/2014/main" id="{BD896D5B-ED46-4B15-B6DD-A250DC483727}"/>
                    </a:ext>
                  </a:extLst>
                </p:cNvPr>
                <p:cNvSpPr txBox="1"/>
                <p:nvPr/>
              </p:nvSpPr>
              <p:spPr>
                <a:xfrm>
                  <a:off x="5710990" y="6613015"/>
                  <a:ext cx="2134774" cy="117394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ES" sz="10080" b="1" dirty="0">
                      <a:solidFill>
                        <a:srgbClr val="002060"/>
                      </a:solidFill>
                    </a:rPr>
                    <a:t>IT2</a:t>
                  </a:r>
                </a:p>
              </p:txBody>
            </p:sp>
            <p:sp>
              <p:nvSpPr>
                <p:cNvPr id="89" name="CuadroTexto 88">
                  <a:extLst>
                    <a:ext uri="{FF2B5EF4-FFF2-40B4-BE49-F238E27FC236}">
                      <a16:creationId xmlns:a16="http://schemas.microsoft.com/office/drawing/2014/main" id="{18FCD4EE-0931-4016-BDEF-82D370A0506A}"/>
                    </a:ext>
                  </a:extLst>
                </p:cNvPr>
                <p:cNvSpPr txBox="1"/>
                <p:nvPr/>
              </p:nvSpPr>
              <p:spPr>
                <a:xfrm>
                  <a:off x="7845764" y="6285897"/>
                  <a:ext cx="2314159" cy="6815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5600" dirty="0">
                      <a:solidFill>
                        <a:srgbClr val="002060"/>
                      </a:solidFill>
                    </a:rPr>
                    <a:t>Inicio:</a:t>
                  </a:r>
                  <a:endParaRPr lang="es-CO" sz="5600" dirty="0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90" name="CuadroTexto 89">
                  <a:extLst>
                    <a:ext uri="{FF2B5EF4-FFF2-40B4-BE49-F238E27FC236}">
                      <a16:creationId xmlns:a16="http://schemas.microsoft.com/office/drawing/2014/main" id="{03D54191-4CD5-4063-9193-3DCDEEF4B92B}"/>
                    </a:ext>
                  </a:extLst>
                </p:cNvPr>
                <p:cNvSpPr txBox="1"/>
                <p:nvPr/>
              </p:nvSpPr>
              <p:spPr>
                <a:xfrm>
                  <a:off x="7845764" y="6993783"/>
                  <a:ext cx="2314159" cy="6815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5600" dirty="0">
                      <a:solidFill>
                        <a:srgbClr val="002060"/>
                      </a:solidFill>
                    </a:rPr>
                    <a:t>Fin:</a:t>
                  </a:r>
                  <a:endParaRPr lang="es-CO" sz="5600" dirty="0">
                    <a:solidFill>
                      <a:srgbClr val="002060"/>
                    </a:solidFill>
                  </a:endParaRPr>
                </a:p>
              </p:txBody>
            </p:sp>
          </p:grpSp>
          <p:sp>
            <p:nvSpPr>
              <p:cNvPr id="86" name="CuadroTexto 85">
                <a:extLst>
                  <a:ext uri="{FF2B5EF4-FFF2-40B4-BE49-F238E27FC236}">
                    <a16:creationId xmlns:a16="http://schemas.microsoft.com/office/drawing/2014/main" id="{C6AF3BC7-F045-4958-BC01-BD53281FEC3F}"/>
                  </a:ext>
                </a:extLst>
              </p:cNvPr>
              <p:cNvSpPr txBox="1"/>
              <p:nvPr/>
            </p:nvSpPr>
            <p:spPr>
              <a:xfrm>
                <a:off x="10001973" y="6050849"/>
                <a:ext cx="894138" cy="6815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5600" dirty="0">
                    <a:solidFill>
                      <a:srgbClr val="002060"/>
                    </a:solidFill>
                  </a:rPr>
                  <a:t>S.P</a:t>
                </a:r>
                <a:endParaRPr lang="es-CO" sz="56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87" name="Rectángulo 86">
                <a:extLst>
                  <a:ext uri="{FF2B5EF4-FFF2-40B4-BE49-F238E27FC236}">
                    <a16:creationId xmlns:a16="http://schemas.microsoft.com/office/drawing/2014/main" id="{6CF424A0-9505-4AAA-A696-26A75DCFF26C}"/>
                  </a:ext>
                </a:extLst>
              </p:cNvPr>
              <p:cNvSpPr/>
              <p:nvPr/>
            </p:nvSpPr>
            <p:spPr>
              <a:xfrm>
                <a:off x="9978316" y="6688983"/>
                <a:ext cx="818731" cy="86514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8017" tIns="64008" rIns="128017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CO" sz="4151"/>
              </a:p>
            </p:txBody>
          </p:sp>
        </p:grpSp>
        <p:grpSp>
          <p:nvGrpSpPr>
            <p:cNvPr id="91" name="Grupo 90">
              <a:extLst>
                <a:ext uri="{FF2B5EF4-FFF2-40B4-BE49-F238E27FC236}">
                  <a16:creationId xmlns:a16="http://schemas.microsoft.com/office/drawing/2014/main" id="{7269A73C-EA00-4029-B4C2-C0D52D9A939C}"/>
                </a:ext>
              </a:extLst>
            </p:cNvPr>
            <p:cNvGrpSpPr/>
            <p:nvPr/>
          </p:nvGrpSpPr>
          <p:grpSpPr>
            <a:xfrm>
              <a:off x="17132401" y="6058128"/>
              <a:ext cx="5657073" cy="1736106"/>
              <a:chOff x="5239038" y="6050849"/>
              <a:chExt cx="5657073" cy="1736106"/>
            </a:xfrm>
          </p:grpSpPr>
          <p:grpSp>
            <p:nvGrpSpPr>
              <p:cNvPr id="92" name="Grupo 91">
                <a:extLst>
                  <a:ext uri="{FF2B5EF4-FFF2-40B4-BE49-F238E27FC236}">
                    <a16:creationId xmlns:a16="http://schemas.microsoft.com/office/drawing/2014/main" id="{6D4C5792-FB81-41F2-AEA3-BB73A37C0C0C}"/>
                  </a:ext>
                </a:extLst>
              </p:cNvPr>
              <p:cNvGrpSpPr/>
              <p:nvPr/>
            </p:nvGrpSpPr>
            <p:grpSpPr>
              <a:xfrm>
                <a:off x="5239038" y="6285897"/>
                <a:ext cx="4448933" cy="1501058"/>
                <a:chOff x="5710990" y="6285897"/>
                <a:chExt cx="4448933" cy="1501058"/>
              </a:xfrm>
            </p:grpSpPr>
            <p:sp>
              <p:nvSpPr>
                <p:cNvPr id="95" name="CuadroTexto 94">
                  <a:extLst>
                    <a:ext uri="{FF2B5EF4-FFF2-40B4-BE49-F238E27FC236}">
                      <a16:creationId xmlns:a16="http://schemas.microsoft.com/office/drawing/2014/main" id="{AF6223F0-F3EA-4C40-BDC7-000AC80D1284}"/>
                    </a:ext>
                  </a:extLst>
                </p:cNvPr>
                <p:cNvSpPr txBox="1"/>
                <p:nvPr/>
              </p:nvSpPr>
              <p:spPr>
                <a:xfrm>
                  <a:off x="5710990" y="6613015"/>
                  <a:ext cx="2134774" cy="117394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ES" sz="10080" b="1" dirty="0">
                      <a:solidFill>
                        <a:srgbClr val="002060"/>
                      </a:solidFill>
                    </a:rPr>
                    <a:t>IT3</a:t>
                  </a:r>
                </a:p>
              </p:txBody>
            </p:sp>
            <p:sp>
              <p:nvSpPr>
                <p:cNvPr id="96" name="CuadroTexto 95">
                  <a:extLst>
                    <a:ext uri="{FF2B5EF4-FFF2-40B4-BE49-F238E27FC236}">
                      <a16:creationId xmlns:a16="http://schemas.microsoft.com/office/drawing/2014/main" id="{E65408EB-0E3D-48BA-AFEB-4D5DAF191788}"/>
                    </a:ext>
                  </a:extLst>
                </p:cNvPr>
                <p:cNvSpPr txBox="1"/>
                <p:nvPr/>
              </p:nvSpPr>
              <p:spPr>
                <a:xfrm>
                  <a:off x="7845764" y="6285897"/>
                  <a:ext cx="2314159" cy="6815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5600" dirty="0">
                      <a:solidFill>
                        <a:srgbClr val="002060"/>
                      </a:solidFill>
                    </a:rPr>
                    <a:t>Inicio:</a:t>
                  </a:r>
                  <a:endParaRPr lang="es-CO" sz="5600" dirty="0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97" name="CuadroTexto 96">
                  <a:extLst>
                    <a:ext uri="{FF2B5EF4-FFF2-40B4-BE49-F238E27FC236}">
                      <a16:creationId xmlns:a16="http://schemas.microsoft.com/office/drawing/2014/main" id="{A7CF8CDD-3E9F-4A97-B5F0-32A19A5BEF8A}"/>
                    </a:ext>
                  </a:extLst>
                </p:cNvPr>
                <p:cNvSpPr txBox="1"/>
                <p:nvPr/>
              </p:nvSpPr>
              <p:spPr>
                <a:xfrm>
                  <a:off x="7845764" y="6993783"/>
                  <a:ext cx="2314159" cy="6815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5600" dirty="0">
                      <a:solidFill>
                        <a:srgbClr val="002060"/>
                      </a:solidFill>
                    </a:rPr>
                    <a:t>Fin:</a:t>
                  </a:r>
                  <a:endParaRPr lang="es-CO" sz="5600" dirty="0">
                    <a:solidFill>
                      <a:srgbClr val="002060"/>
                    </a:solidFill>
                  </a:endParaRPr>
                </a:p>
              </p:txBody>
            </p:sp>
          </p:grpSp>
          <p:sp>
            <p:nvSpPr>
              <p:cNvPr id="93" name="CuadroTexto 92">
                <a:extLst>
                  <a:ext uri="{FF2B5EF4-FFF2-40B4-BE49-F238E27FC236}">
                    <a16:creationId xmlns:a16="http://schemas.microsoft.com/office/drawing/2014/main" id="{CE9B74EE-ACAE-43D1-98A4-43D6483774F4}"/>
                  </a:ext>
                </a:extLst>
              </p:cNvPr>
              <p:cNvSpPr txBox="1"/>
              <p:nvPr/>
            </p:nvSpPr>
            <p:spPr>
              <a:xfrm>
                <a:off x="10001973" y="6050849"/>
                <a:ext cx="894138" cy="6815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5600" dirty="0">
                    <a:solidFill>
                      <a:srgbClr val="002060"/>
                    </a:solidFill>
                  </a:rPr>
                  <a:t>S.P</a:t>
                </a:r>
                <a:endParaRPr lang="es-CO" sz="56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94" name="Rectángulo 93">
                <a:extLst>
                  <a:ext uri="{FF2B5EF4-FFF2-40B4-BE49-F238E27FC236}">
                    <a16:creationId xmlns:a16="http://schemas.microsoft.com/office/drawing/2014/main" id="{F7B022FF-5653-4334-9FD1-9D778217DD91}"/>
                  </a:ext>
                </a:extLst>
              </p:cNvPr>
              <p:cNvSpPr/>
              <p:nvPr/>
            </p:nvSpPr>
            <p:spPr>
              <a:xfrm>
                <a:off x="9978316" y="6688983"/>
                <a:ext cx="818731" cy="86514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8017" tIns="64008" rIns="128017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CO" sz="4151"/>
              </a:p>
            </p:txBody>
          </p:sp>
        </p:grpSp>
        <p:grpSp>
          <p:nvGrpSpPr>
            <p:cNvPr id="98" name="Grupo 97">
              <a:extLst>
                <a:ext uri="{FF2B5EF4-FFF2-40B4-BE49-F238E27FC236}">
                  <a16:creationId xmlns:a16="http://schemas.microsoft.com/office/drawing/2014/main" id="{28E78427-24D6-4DF6-BAF3-9F2610CA5750}"/>
                </a:ext>
              </a:extLst>
            </p:cNvPr>
            <p:cNvGrpSpPr/>
            <p:nvPr/>
          </p:nvGrpSpPr>
          <p:grpSpPr>
            <a:xfrm>
              <a:off x="22909873" y="6060575"/>
              <a:ext cx="5657073" cy="1736106"/>
              <a:chOff x="5239038" y="6050849"/>
              <a:chExt cx="5657073" cy="1736106"/>
            </a:xfrm>
          </p:grpSpPr>
          <p:grpSp>
            <p:nvGrpSpPr>
              <p:cNvPr id="99" name="Grupo 98">
                <a:extLst>
                  <a:ext uri="{FF2B5EF4-FFF2-40B4-BE49-F238E27FC236}">
                    <a16:creationId xmlns:a16="http://schemas.microsoft.com/office/drawing/2014/main" id="{71E3CA71-7698-42F2-A63D-518D99985442}"/>
                  </a:ext>
                </a:extLst>
              </p:cNvPr>
              <p:cNvGrpSpPr/>
              <p:nvPr/>
            </p:nvGrpSpPr>
            <p:grpSpPr>
              <a:xfrm>
                <a:off x="5239038" y="6285897"/>
                <a:ext cx="4448933" cy="1501058"/>
                <a:chOff x="5710990" y="6285897"/>
                <a:chExt cx="4448933" cy="1501058"/>
              </a:xfrm>
            </p:grpSpPr>
            <p:sp>
              <p:nvSpPr>
                <p:cNvPr id="102" name="CuadroTexto 101">
                  <a:extLst>
                    <a:ext uri="{FF2B5EF4-FFF2-40B4-BE49-F238E27FC236}">
                      <a16:creationId xmlns:a16="http://schemas.microsoft.com/office/drawing/2014/main" id="{2E7DFCE1-4C74-4412-B2D9-34B4DBCEF229}"/>
                    </a:ext>
                  </a:extLst>
                </p:cNvPr>
                <p:cNvSpPr txBox="1"/>
                <p:nvPr/>
              </p:nvSpPr>
              <p:spPr>
                <a:xfrm>
                  <a:off x="5710990" y="6613015"/>
                  <a:ext cx="2134774" cy="117394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ES" sz="10080" b="1" dirty="0">
                      <a:solidFill>
                        <a:srgbClr val="002060"/>
                      </a:solidFill>
                    </a:rPr>
                    <a:t>IT4</a:t>
                  </a:r>
                </a:p>
              </p:txBody>
            </p:sp>
            <p:sp>
              <p:nvSpPr>
                <p:cNvPr id="103" name="CuadroTexto 102">
                  <a:extLst>
                    <a:ext uri="{FF2B5EF4-FFF2-40B4-BE49-F238E27FC236}">
                      <a16:creationId xmlns:a16="http://schemas.microsoft.com/office/drawing/2014/main" id="{60C461ED-28FF-4951-A172-B50D38CBDCB0}"/>
                    </a:ext>
                  </a:extLst>
                </p:cNvPr>
                <p:cNvSpPr txBox="1"/>
                <p:nvPr/>
              </p:nvSpPr>
              <p:spPr>
                <a:xfrm>
                  <a:off x="7845764" y="6285897"/>
                  <a:ext cx="2314159" cy="6815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5600" dirty="0">
                      <a:solidFill>
                        <a:srgbClr val="002060"/>
                      </a:solidFill>
                    </a:rPr>
                    <a:t>Inicio:</a:t>
                  </a:r>
                  <a:endParaRPr lang="es-CO" sz="5600" dirty="0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104" name="CuadroTexto 103">
                  <a:extLst>
                    <a:ext uri="{FF2B5EF4-FFF2-40B4-BE49-F238E27FC236}">
                      <a16:creationId xmlns:a16="http://schemas.microsoft.com/office/drawing/2014/main" id="{98C49AD8-500C-48CD-A59B-B31AF2A5F998}"/>
                    </a:ext>
                  </a:extLst>
                </p:cNvPr>
                <p:cNvSpPr txBox="1"/>
                <p:nvPr/>
              </p:nvSpPr>
              <p:spPr>
                <a:xfrm>
                  <a:off x="7845764" y="6993783"/>
                  <a:ext cx="2314159" cy="6815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5600" dirty="0">
                      <a:solidFill>
                        <a:srgbClr val="002060"/>
                      </a:solidFill>
                    </a:rPr>
                    <a:t>Fin:</a:t>
                  </a:r>
                  <a:endParaRPr lang="es-CO" sz="5600" dirty="0">
                    <a:solidFill>
                      <a:srgbClr val="002060"/>
                    </a:solidFill>
                  </a:endParaRPr>
                </a:p>
              </p:txBody>
            </p:sp>
          </p:grpSp>
          <p:sp>
            <p:nvSpPr>
              <p:cNvPr id="100" name="CuadroTexto 99">
                <a:extLst>
                  <a:ext uri="{FF2B5EF4-FFF2-40B4-BE49-F238E27FC236}">
                    <a16:creationId xmlns:a16="http://schemas.microsoft.com/office/drawing/2014/main" id="{37ECCC8A-5006-4109-85B8-6947CA6757D3}"/>
                  </a:ext>
                </a:extLst>
              </p:cNvPr>
              <p:cNvSpPr txBox="1"/>
              <p:nvPr/>
            </p:nvSpPr>
            <p:spPr>
              <a:xfrm>
                <a:off x="10001973" y="6050849"/>
                <a:ext cx="894138" cy="6815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5600" dirty="0">
                    <a:solidFill>
                      <a:srgbClr val="002060"/>
                    </a:solidFill>
                  </a:rPr>
                  <a:t>S.P</a:t>
                </a:r>
                <a:endParaRPr lang="es-CO" sz="56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01" name="Rectángulo 100">
                <a:extLst>
                  <a:ext uri="{FF2B5EF4-FFF2-40B4-BE49-F238E27FC236}">
                    <a16:creationId xmlns:a16="http://schemas.microsoft.com/office/drawing/2014/main" id="{86E0B9A3-ED81-4433-B20B-6ABED338C5A3}"/>
                  </a:ext>
                </a:extLst>
              </p:cNvPr>
              <p:cNvSpPr/>
              <p:nvPr/>
            </p:nvSpPr>
            <p:spPr>
              <a:xfrm>
                <a:off x="9978316" y="6688983"/>
                <a:ext cx="818731" cy="86514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8017" tIns="64008" rIns="128017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CO" sz="4151"/>
              </a:p>
            </p:txBody>
          </p:sp>
        </p:grpSp>
        <p:grpSp>
          <p:nvGrpSpPr>
            <p:cNvPr id="105" name="Grupo 104">
              <a:extLst>
                <a:ext uri="{FF2B5EF4-FFF2-40B4-BE49-F238E27FC236}">
                  <a16:creationId xmlns:a16="http://schemas.microsoft.com/office/drawing/2014/main" id="{958D0C03-0746-4E80-9D3B-1BC082D58D98}"/>
                </a:ext>
              </a:extLst>
            </p:cNvPr>
            <p:cNvGrpSpPr/>
            <p:nvPr/>
          </p:nvGrpSpPr>
          <p:grpSpPr>
            <a:xfrm>
              <a:off x="29014359" y="6021996"/>
              <a:ext cx="5657073" cy="1736107"/>
              <a:chOff x="5239038" y="6050849"/>
              <a:chExt cx="5657073" cy="1736107"/>
            </a:xfrm>
          </p:grpSpPr>
          <p:grpSp>
            <p:nvGrpSpPr>
              <p:cNvPr id="106" name="Grupo 105">
                <a:extLst>
                  <a:ext uri="{FF2B5EF4-FFF2-40B4-BE49-F238E27FC236}">
                    <a16:creationId xmlns:a16="http://schemas.microsoft.com/office/drawing/2014/main" id="{6D9928EA-C200-4CB8-BE70-5904627F6161}"/>
                  </a:ext>
                </a:extLst>
              </p:cNvPr>
              <p:cNvGrpSpPr/>
              <p:nvPr/>
            </p:nvGrpSpPr>
            <p:grpSpPr>
              <a:xfrm>
                <a:off x="5239038" y="6285897"/>
                <a:ext cx="4448933" cy="1501059"/>
                <a:chOff x="5710990" y="6285897"/>
                <a:chExt cx="4448933" cy="1501059"/>
              </a:xfrm>
            </p:grpSpPr>
            <p:sp>
              <p:nvSpPr>
                <p:cNvPr id="109" name="CuadroTexto 108">
                  <a:extLst>
                    <a:ext uri="{FF2B5EF4-FFF2-40B4-BE49-F238E27FC236}">
                      <a16:creationId xmlns:a16="http://schemas.microsoft.com/office/drawing/2014/main" id="{7DD38E3D-0538-4069-B5FC-2474D5072E60}"/>
                    </a:ext>
                  </a:extLst>
                </p:cNvPr>
                <p:cNvSpPr txBox="1"/>
                <p:nvPr/>
              </p:nvSpPr>
              <p:spPr>
                <a:xfrm>
                  <a:off x="5710990" y="6613015"/>
                  <a:ext cx="2134774" cy="11739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ES" sz="10080" b="1" dirty="0">
                      <a:solidFill>
                        <a:srgbClr val="002060"/>
                      </a:solidFill>
                    </a:rPr>
                    <a:t>IT5</a:t>
                  </a:r>
                </a:p>
              </p:txBody>
            </p:sp>
            <p:sp>
              <p:nvSpPr>
                <p:cNvPr id="110" name="CuadroTexto 109">
                  <a:extLst>
                    <a:ext uri="{FF2B5EF4-FFF2-40B4-BE49-F238E27FC236}">
                      <a16:creationId xmlns:a16="http://schemas.microsoft.com/office/drawing/2014/main" id="{F0E76598-9145-4879-A385-C186B74E16A0}"/>
                    </a:ext>
                  </a:extLst>
                </p:cNvPr>
                <p:cNvSpPr txBox="1"/>
                <p:nvPr/>
              </p:nvSpPr>
              <p:spPr>
                <a:xfrm>
                  <a:off x="7845764" y="6285897"/>
                  <a:ext cx="2314159" cy="6815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5600" dirty="0">
                      <a:solidFill>
                        <a:srgbClr val="002060"/>
                      </a:solidFill>
                    </a:rPr>
                    <a:t>Inicio:</a:t>
                  </a:r>
                  <a:endParaRPr lang="es-CO" sz="5600" dirty="0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111" name="CuadroTexto 110">
                  <a:extLst>
                    <a:ext uri="{FF2B5EF4-FFF2-40B4-BE49-F238E27FC236}">
                      <a16:creationId xmlns:a16="http://schemas.microsoft.com/office/drawing/2014/main" id="{7DE24628-6E67-4022-822C-4BFA082D09FA}"/>
                    </a:ext>
                  </a:extLst>
                </p:cNvPr>
                <p:cNvSpPr txBox="1"/>
                <p:nvPr/>
              </p:nvSpPr>
              <p:spPr>
                <a:xfrm>
                  <a:off x="7845764" y="6993783"/>
                  <a:ext cx="2314159" cy="6815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5600" dirty="0">
                      <a:solidFill>
                        <a:srgbClr val="002060"/>
                      </a:solidFill>
                    </a:rPr>
                    <a:t>Fin:</a:t>
                  </a:r>
                  <a:endParaRPr lang="es-CO" sz="5600" dirty="0">
                    <a:solidFill>
                      <a:srgbClr val="002060"/>
                    </a:solidFill>
                  </a:endParaRPr>
                </a:p>
              </p:txBody>
            </p:sp>
          </p:grpSp>
          <p:sp>
            <p:nvSpPr>
              <p:cNvPr id="107" name="CuadroTexto 106">
                <a:extLst>
                  <a:ext uri="{FF2B5EF4-FFF2-40B4-BE49-F238E27FC236}">
                    <a16:creationId xmlns:a16="http://schemas.microsoft.com/office/drawing/2014/main" id="{FBC69D17-6D92-4FD1-A385-18C9C5BF418A}"/>
                  </a:ext>
                </a:extLst>
              </p:cNvPr>
              <p:cNvSpPr txBox="1"/>
              <p:nvPr/>
            </p:nvSpPr>
            <p:spPr>
              <a:xfrm>
                <a:off x="10001973" y="6050849"/>
                <a:ext cx="894138" cy="6815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5600" dirty="0">
                    <a:solidFill>
                      <a:srgbClr val="002060"/>
                    </a:solidFill>
                  </a:rPr>
                  <a:t>S.P</a:t>
                </a:r>
                <a:endParaRPr lang="es-CO" sz="5600" dirty="0">
                  <a:solidFill>
                    <a:srgbClr val="002060"/>
                  </a:solidFill>
                </a:endParaRPr>
              </a:p>
            </p:txBody>
          </p:sp>
        </p:grpSp>
      </p:grpSp>
      <p:grpSp>
        <p:nvGrpSpPr>
          <p:cNvPr id="124" name="Grupo 123">
            <a:extLst>
              <a:ext uri="{FF2B5EF4-FFF2-40B4-BE49-F238E27FC236}">
                <a16:creationId xmlns:a16="http://schemas.microsoft.com/office/drawing/2014/main" id="{015CE172-37F0-4F1C-B445-CDD7A12356B2}"/>
              </a:ext>
            </a:extLst>
          </p:cNvPr>
          <p:cNvGrpSpPr/>
          <p:nvPr/>
        </p:nvGrpSpPr>
        <p:grpSpPr>
          <a:xfrm>
            <a:off x="944162" y="5716118"/>
            <a:ext cx="48511629" cy="2606884"/>
            <a:chOff x="674397" y="3617860"/>
            <a:chExt cx="34650945" cy="1862048"/>
          </a:xfrm>
        </p:grpSpPr>
        <p:sp>
          <p:nvSpPr>
            <p:cNvPr id="120" name="Rectángulo 119">
              <a:extLst>
                <a:ext uri="{FF2B5EF4-FFF2-40B4-BE49-F238E27FC236}">
                  <a16:creationId xmlns:a16="http://schemas.microsoft.com/office/drawing/2014/main" id="{82187CFE-BDBF-4D74-B81F-EAD4ADBFC320}"/>
                </a:ext>
              </a:extLst>
            </p:cNvPr>
            <p:cNvSpPr/>
            <p:nvPr/>
          </p:nvSpPr>
          <p:spPr>
            <a:xfrm>
              <a:off x="21156849" y="3617860"/>
              <a:ext cx="5121223" cy="1862048"/>
            </a:xfrm>
            <a:prstGeom prst="rect">
              <a:avLst/>
            </a:prstGeom>
            <a:ln>
              <a:solidFill>
                <a:srgbClr val="A30D78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 sz="4151"/>
            </a:p>
          </p:txBody>
        </p:sp>
        <p:sp>
          <p:nvSpPr>
            <p:cNvPr id="26" name="Rectángulo 25">
              <a:extLst>
                <a:ext uri="{FF2B5EF4-FFF2-40B4-BE49-F238E27FC236}">
                  <a16:creationId xmlns:a16="http://schemas.microsoft.com/office/drawing/2014/main" id="{5B9F199D-EBE4-4553-8326-6FCA22A1D1FC}"/>
                </a:ext>
              </a:extLst>
            </p:cNvPr>
            <p:cNvSpPr/>
            <p:nvPr/>
          </p:nvSpPr>
          <p:spPr>
            <a:xfrm>
              <a:off x="674397" y="3617860"/>
              <a:ext cx="10342114" cy="1862048"/>
            </a:xfrm>
            <a:prstGeom prst="rect">
              <a:avLst/>
            </a:prstGeom>
            <a:ln>
              <a:solidFill>
                <a:srgbClr val="A30D78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 sz="4151"/>
            </a:p>
          </p:txBody>
        </p:sp>
        <p:sp>
          <p:nvSpPr>
            <p:cNvPr id="33" name="CuadroTexto 32">
              <a:extLst>
                <a:ext uri="{FF2B5EF4-FFF2-40B4-BE49-F238E27FC236}">
                  <a16:creationId xmlns:a16="http://schemas.microsoft.com/office/drawing/2014/main" id="{173AE22D-274A-4A02-B4CE-CCCB27139C27}"/>
                </a:ext>
              </a:extLst>
            </p:cNvPr>
            <p:cNvSpPr txBox="1"/>
            <p:nvPr/>
          </p:nvSpPr>
          <p:spPr>
            <a:xfrm>
              <a:off x="819401" y="4034628"/>
              <a:ext cx="7837116" cy="10816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9240" dirty="0">
                  <a:solidFill>
                    <a:srgbClr val="002060"/>
                  </a:solidFill>
                </a:rPr>
                <a:t>Proyecto:</a:t>
              </a:r>
              <a:endParaRPr lang="es-CO" sz="9240" dirty="0">
                <a:solidFill>
                  <a:srgbClr val="002060"/>
                </a:solidFill>
              </a:endParaRPr>
            </a:p>
          </p:txBody>
        </p:sp>
        <p:sp>
          <p:nvSpPr>
            <p:cNvPr id="35" name="Rectángulo 34">
              <a:extLst>
                <a:ext uri="{FF2B5EF4-FFF2-40B4-BE49-F238E27FC236}">
                  <a16:creationId xmlns:a16="http://schemas.microsoft.com/office/drawing/2014/main" id="{2F6B548E-B336-43B6-A01D-44687CC1233E}"/>
                </a:ext>
              </a:extLst>
            </p:cNvPr>
            <p:cNvSpPr/>
            <p:nvPr/>
          </p:nvSpPr>
          <p:spPr>
            <a:xfrm>
              <a:off x="26624323" y="3617860"/>
              <a:ext cx="5121223" cy="1862048"/>
            </a:xfrm>
            <a:prstGeom prst="rect">
              <a:avLst/>
            </a:prstGeom>
            <a:ln>
              <a:solidFill>
                <a:srgbClr val="A30D78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 sz="4151"/>
            </a:p>
          </p:txBody>
        </p:sp>
        <p:sp>
          <p:nvSpPr>
            <p:cNvPr id="36" name="CuadroTexto 35">
              <a:extLst>
                <a:ext uri="{FF2B5EF4-FFF2-40B4-BE49-F238E27FC236}">
                  <a16:creationId xmlns:a16="http://schemas.microsoft.com/office/drawing/2014/main" id="{7E825D8B-DA36-44DE-9218-53CF66725DCF}"/>
                </a:ext>
              </a:extLst>
            </p:cNvPr>
            <p:cNvSpPr txBox="1"/>
            <p:nvPr/>
          </p:nvSpPr>
          <p:spPr>
            <a:xfrm>
              <a:off x="21196162" y="4034628"/>
              <a:ext cx="2314159" cy="10816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9240" dirty="0">
                  <a:solidFill>
                    <a:srgbClr val="002060"/>
                  </a:solidFill>
                </a:rPr>
                <a:t>Inicio:</a:t>
              </a:r>
              <a:endParaRPr lang="es-CO" sz="9240" dirty="0">
                <a:solidFill>
                  <a:srgbClr val="002060"/>
                </a:solidFill>
              </a:endParaRPr>
            </a:p>
          </p:txBody>
        </p:sp>
        <p:sp>
          <p:nvSpPr>
            <p:cNvPr id="37" name="CuadroTexto 36">
              <a:extLst>
                <a:ext uri="{FF2B5EF4-FFF2-40B4-BE49-F238E27FC236}">
                  <a16:creationId xmlns:a16="http://schemas.microsoft.com/office/drawing/2014/main" id="{F77A5886-C49D-43BA-8EAA-A2B287275A8B}"/>
                </a:ext>
              </a:extLst>
            </p:cNvPr>
            <p:cNvSpPr txBox="1"/>
            <p:nvPr/>
          </p:nvSpPr>
          <p:spPr>
            <a:xfrm>
              <a:off x="26794909" y="4083840"/>
              <a:ext cx="2314159" cy="10816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9240" dirty="0">
                  <a:solidFill>
                    <a:srgbClr val="002060"/>
                  </a:solidFill>
                </a:rPr>
                <a:t>Fin:</a:t>
              </a:r>
              <a:endParaRPr lang="es-CO" sz="9240" dirty="0">
                <a:solidFill>
                  <a:srgbClr val="002060"/>
                </a:solidFill>
              </a:endParaRPr>
            </a:p>
          </p:txBody>
        </p:sp>
        <p:sp>
          <p:nvSpPr>
            <p:cNvPr id="112" name="Rectángulo 111">
              <a:extLst>
                <a:ext uri="{FF2B5EF4-FFF2-40B4-BE49-F238E27FC236}">
                  <a16:creationId xmlns:a16="http://schemas.microsoft.com/office/drawing/2014/main" id="{3BE889FB-77C5-42A0-BF28-531FD292DB29}"/>
                </a:ext>
              </a:extLst>
            </p:cNvPr>
            <p:cNvSpPr/>
            <p:nvPr/>
          </p:nvSpPr>
          <p:spPr>
            <a:xfrm>
              <a:off x="32091797" y="3617860"/>
              <a:ext cx="3233545" cy="1862048"/>
            </a:xfrm>
            <a:prstGeom prst="rect">
              <a:avLst/>
            </a:prstGeom>
            <a:ln>
              <a:solidFill>
                <a:srgbClr val="A30D78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 sz="4151"/>
            </a:p>
          </p:txBody>
        </p:sp>
        <p:sp>
          <p:nvSpPr>
            <p:cNvPr id="113" name="CuadroTexto 112">
              <a:extLst>
                <a:ext uri="{FF2B5EF4-FFF2-40B4-BE49-F238E27FC236}">
                  <a16:creationId xmlns:a16="http://schemas.microsoft.com/office/drawing/2014/main" id="{6DE6FDA7-8B6E-42E8-85E5-02443DB7D8AB}"/>
                </a:ext>
              </a:extLst>
            </p:cNvPr>
            <p:cNvSpPr txBox="1"/>
            <p:nvPr/>
          </p:nvSpPr>
          <p:spPr>
            <a:xfrm>
              <a:off x="32258209" y="4083840"/>
              <a:ext cx="2314159" cy="10816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9240" dirty="0">
                  <a:solidFill>
                    <a:srgbClr val="002060"/>
                  </a:solidFill>
                </a:rPr>
                <a:t>S.P</a:t>
              </a:r>
              <a:endParaRPr lang="es-CO" sz="9240" dirty="0">
                <a:solidFill>
                  <a:srgbClr val="002060"/>
                </a:solidFill>
              </a:endParaRPr>
            </a:p>
          </p:txBody>
        </p:sp>
        <p:sp>
          <p:nvSpPr>
            <p:cNvPr id="121" name="Rectángulo 120">
              <a:extLst>
                <a:ext uri="{FF2B5EF4-FFF2-40B4-BE49-F238E27FC236}">
                  <a16:creationId xmlns:a16="http://schemas.microsoft.com/office/drawing/2014/main" id="{305CB16B-9F71-4C8D-BE4C-462A7950F878}"/>
                </a:ext>
              </a:extLst>
            </p:cNvPr>
            <p:cNvSpPr/>
            <p:nvPr/>
          </p:nvSpPr>
          <p:spPr>
            <a:xfrm>
              <a:off x="11362762" y="3617860"/>
              <a:ext cx="9447836" cy="1862047"/>
            </a:xfrm>
            <a:prstGeom prst="rect">
              <a:avLst/>
            </a:prstGeom>
            <a:ln>
              <a:solidFill>
                <a:srgbClr val="A30D78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 sz="4151"/>
            </a:p>
          </p:txBody>
        </p:sp>
        <p:sp>
          <p:nvSpPr>
            <p:cNvPr id="122" name="CuadroTexto 121">
              <a:extLst>
                <a:ext uri="{FF2B5EF4-FFF2-40B4-BE49-F238E27FC236}">
                  <a16:creationId xmlns:a16="http://schemas.microsoft.com/office/drawing/2014/main" id="{129B0E63-168A-4C5E-88AC-6FBD4C4B7D04}"/>
                </a:ext>
              </a:extLst>
            </p:cNvPr>
            <p:cNvSpPr txBox="1"/>
            <p:nvPr/>
          </p:nvSpPr>
          <p:spPr>
            <a:xfrm>
              <a:off x="11440581" y="4034628"/>
              <a:ext cx="7837116" cy="10816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9240" dirty="0">
                  <a:solidFill>
                    <a:srgbClr val="002060"/>
                  </a:solidFill>
                </a:rPr>
                <a:t>Objetivo:</a:t>
              </a:r>
              <a:endParaRPr lang="es-CO" sz="9240" dirty="0">
                <a:solidFill>
                  <a:srgbClr val="002060"/>
                </a:solidFill>
              </a:endParaRPr>
            </a:p>
          </p:txBody>
        </p:sp>
      </p:grpSp>
      <p:sp>
        <p:nvSpPr>
          <p:cNvPr id="125" name="Rectángulo 124">
            <a:extLst>
              <a:ext uri="{FF2B5EF4-FFF2-40B4-BE49-F238E27FC236}">
                <a16:creationId xmlns:a16="http://schemas.microsoft.com/office/drawing/2014/main" id="{0EFE39F9-019A-47A1-A2D7-6FC971FC1F88}"/>
              </a:ext>
            </a:extLst>
          </p:cNvPr>
          <p:cNvSpPr/>
          <p:nvPr/>
        </p:nvSpPr>
        <p:spPr>
          <a:xfrm>
            <a:off x="46654409" y="10904120"/>
            <a:ext cx="2520000" cy="252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8017" tIns="64008" rIns="128017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CO" sz="4151"/>
          </a:p>
        </p:txBody>
      </p:sp>
    </p:spTree>
    <p:extLst>
      <p:ext uri="{BB962C8B-B14F-4D97-AF65-F5344CB8AC3E}">
        <p14:creationId xmlns:p14="http://schemas.microsoft.com/office/powerpoint/2010/main" val="144628079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188</TotalTime>
  <Words>55</Words>
  <Application>Microsoft Office PowerPoint</Application>
  <PresentationFormat>Personalizado</PresentationFormat>
  <Paragraphs>27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Kartika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Serrato, Sindy</dc:creator>
  <cp:lastModifiedBy>Serrato, Sindy</cp:lastModifiedBy>
  <cp:revision>30</cp:revision>
  <dcterms:created xsi:type="dcterms:W3CDTF">2019-02-14T22:14:11Z</dcterms:created>
  <dcterms:modified xsi:type="dcterms:W3CDTF">2019-02-15T22:45:53Z</dcterms:modified>
</cp:coreProperties>
</file>