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000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0D78"/>
    <a:srgbClr val="870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20" d="100"/>
          <a:sy n="20" d="100"/>
        </p:scale>
        <p:origin x="22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388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87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753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187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453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859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091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446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595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010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936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740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2515B82-6F06-4AE7-B0B3-8D8E7949EACE}"/>
              </a:ext>
            </a:extLst>
          </p:cNvPr>
          <p:cNvSpPr txBox="1"/>
          <p:nvPr/>
        </p:nvSpPr>
        <p:spPr>
          <a:xfrm>
            <a:off x="1410733" y="643807"/>
            <a:ext cx="11308097" cy="1457130"/>
          </a:xfrm>
          <a:prstGeom prst="roundRect">
            <a:avLst/>
          </a:prstGeom>
          <a:solidFill>
            <a:srgbClr val="A30D78"/>
          </a:solidFill>
          <a:ln>
            <a:solidFill>
              <a:srgbClr val="870B6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O" sz="11499" b="1" dirty="0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E02ED7F-73DF-48A2-B556-7BD03FF980AA}"/>
              </a:ext>
            </a:extLst>
          </p:cNvPr>
          <p:cNvSpPr/>
          <p:nvPr/>
        </p:nvSpPr>
        <p:spPr>
          <a:xfrm>
            <a:off x="-60194" y="643421"/>
            <a:ext cx="591044" cy="136797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CO" sz="11499" b="1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4A31D5F-002F-45A1-9E2B-45DBBE7BBA54}"/>
              </a:ext>
            </a:extLst>
          </p:cNvPr>
          <p:cNvSpPr/>
          <p:nvPr/>
        </p:nvSpPr>
        <p:spPr>
          <a:xfrm>
            <a:off x="675269" y="643421"/>
            <a:ext cx="591045" cy="136797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CO" sz="11499" b="1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8BFDF7F-7FEE-41DE-9AF7-835C75674CC2}"/>
              </a:ext>
            </a:extLst>
          </p:cNvPr>
          <p:cNvSpPr txBox="1"/>
          <p:nvPr/>
        </p:nvSpPr>
        <p:spPr>
          <a:xfrm>
            <a:off x="1716102" y="719621"/>
            <a:ext cx="120350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dirty="0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Parking Lot</a:t>
            </a:r>
            <a:endParaRPr lang="es-CO" sz="9600" b="1" dirty="0">
              <a:solidFill>
                <a:schemeClr val="bg1"/>
              </a:solidFill>
              <a:latin typeface="Kartika" panose="02020503030404060203" pitchFamily="18" charset="0"/>
              <a:cs typeface="Kartika" panose="02020503030404060203" pitchFamily="18" charset="0"/>
            </a:endParaRPr>
          </a:p>
        </p:txBody>
      </p:sp>
      <p:pic>
        <p:nvPicPr>
          <p:cNvPr id="24" name="Imagen 23" descr="cid:image001.png@01D40749.BEB72E30">
            <a:extLst>
              <a:ext uri="{FF2B5EF4-FFF2-40B4-BE49-F238E27FC236}">
                <a16:creationId xmlns:a16="http://schemas.microsoft.com/office/drawing/2014/main" id="{1544DD13-BD14-45F4-A328-D4C4077C1C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7350" y="896152"/>
            <a:ext cx="3416881" cy="131702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B7A443F6-C926-4004-9EDD-2B7557FD9D12}"/>
              </a:ext>
            </a:extLst>
          </p:cNvPr>
          <p:cNvSpPr/>
          <p:nvPr/>
        </p:nvSpPr>
        <p:spPr>
          <a:xfrm>
            <a:off x="497115" y="3043989"/>
            <a:ext cx="17006432" cy="21259834"/>
          </a:xfrm>
          <a:prstGeom prst="rect">
            <a:avLst/>
          </a:prstGeom>
          <a:ln w="76200">
            <a:solidFill>
              <a:srgbClr val="0070C0"/>
            </a:solidFill>
            <a:prstDash val="lgDashDot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28A5B2F-DDE9-4A04-8865-2BAF7E2430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236" y="9680628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80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2</Words>
  <Application>Microsoft Office PowerPoint</Application>
  <PresentationFormat>Personalizado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Kartika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Serrato, Sindy</dc:creator>
  <cp:lastModifiedBy>Serrato, Sindy</cp:lastModifiedBy>
  <cp:revision>23</cp:revision>
  <dcterms:created xsi:type="dcterms:W3CDTF">2019-02-14T22:14:11Z</dcterms:created>
  <dcterms:modified xsi:type="dcterms:W3CDTF">2019-02-18T14:29:16Z</dcterms:modified>
</cp:coreProperties>
</file>