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59998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0D78"/>
    <a:srgbClr val="870B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28" d="100"/>
          <a:sy n="28" d="100"/>
        </p:scale>
        <p:origin x="23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2945943"/>
            <a:ext cx="10709990" cy="6266897"/>
          </a:xfrm>
        </p:spPr>
        <p:txBody>
          <a:bodyPr anchor="b"/>
          <a:lstStyle>
            <a:lvl1pPr algn="ctr">
              <a:defRPr sz="826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9454516"/>
            <a:ext cx="9449991" cy="4345992"/>
          </a:xfrm>
        </p:spPr>
        <p:txBody>
          <a:bodyPr/>
          <a:lstStyle>
            <a:lvl1pPr marL="0" indent="0" algn="ctr">
              <a:buNone/>
              <a:defRPr sz="3307"/>
            </a:lvl1pPr>
            <a:lvl2pPr marL="630022" indent="0" algn="ctr">
              <a:buNone/>
              <a:defRPr sz="2756"/>
            </a:lvl2pPr>
            <a:lvl3pPr marL="1260043" indent="0" algn="ctr">
              <a:buNone/>
              <a:defRPr sz="2480"/>
            </a:lvl3pPr>
            <a:lvl4pPr marL="1890065" indent="0" algn="ctr">
              <a:buNone/>
              <a:defRPr sz="2205"/>
            </a:lvl4pPr>
            <a:lvl5pPr marL="2520086" indent="0" algn="ctr">
              <a:buNone/>
              <a:defRPr sz="2205"/>
            </a:lvl5pPr>
            <a:lvl6pPr marL="3150108" indent="0" algn="ctr">
              <a:buNone/>
              <a:defRPr sz="2205"/>
            </a:lvl6pPr>
            <a:lvl7pPr marL="3780130" indent="0" algn="ctr">
              <a:buNone/>
              <a:defRPr sz="2205"/>
            </a:lvl7pPr>
            <a:lvl8pPr marL="4410151" indent="0" algn="ctr">
              <a:buNone/>
              <a:defRPr sz="2205"/>
            </a:lvl8pPr>
            <a:lvl9pPr marL="5040173" indent="0" algn="ctr">
              <a:buNone/>
              <a:defRPr sz="2205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15/02/2019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611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15/02/2019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302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958369"/>
            <a:ext cx="2716872" cy="1525473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958369"/>
            <a:ext cx="7993117" cy="1525473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15/02/2019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932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15/02/2019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439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4487671"/>
            <a:ext cx="10867490" cy="7487774"/>
          </a:xfrm>
        </p:spPr>
        <p:txBody>
          <a:bodyPr anchor="b"/>
          <a:lstStyle>
            <a:lvl1pPr>
              <a:defRPr sz="826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12046282"/>
            <a:ext cx="10867490" cy="3937644"/>
          </a:xfrm>
        </p:spPr>
        <p:txBody>
          <a:bodyPr/>
          <a:lstStyle>
            <a:lvl1pPr marL="0" indent="0">
              <a:buNone/>
              <a:defRPr sz="3307">
                <a:solidFill>
                  <a:schemeClr val="tx1"/>
                </a:solidFill>
              </a:defRPr>
            </a:lvl1pPr>
            <a:lvl2pPr marL="630022" indent="0">
              <a:buNone/>
              <a:defRPr sz="2756">
                <a:solidFill>
                  <a:schemeClr val="tx1">
                    <a:tint val="75000"/>
                  </a:schemeClr>
                </a:solidFill>
              </a:defRPr>
            </a:lvl2pPr>
            <a:lvl3pPr marL="1260043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3pPr>
            <a:lvl4pPr marL="1890065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52008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15010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37801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441015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04017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15/02/2019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732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4791843"/>
            <a:ext cx="5354995" cy="1142125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4791843"/>
            <a:ext cx="5354995" cy="1142125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15/02/2019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981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958373"/>
            <a:ext cx="10867490" cy="347929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4412664"/>
            <a:ext cx="5330385" cy="2162578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6575242"/>
            <a:ext cx="5330385" cy="967119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4412664"/>
            <a:ext cx="5356636" cy="2162578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6575242"/>
            <a:ext cx="5356636" cy="967119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15/02/2019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086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15/02/2019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569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15/02/2019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095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1200044"/>
            <a:ext cx="4063824" cy="4200155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2591766"/>
            <a:ext cx="6378744" cy="12792138"/>
          </a:xfrm>
        </p:spPr>
        <p:txBody>
          <a:bodyPr/>
          <a:lstStyle>
            <a:lvl1pPr>
              <a:defRPr sz="4410"/>
            </a:lvl1pPr>
            <a:lvl2pPr>
              <a:defRPr sz="3858"/>
            </a:lvl2pPr>
            <a:lvl3pPr>
              <a:defRPr sz="3307"/>
            </a:lvl3pPr>
            <a:lvl4pPr>
              <a:defRPr sz="2756"/>
            </a:lvl4pPr>
            <a:lvl5pPr>
              <a:defRPr sz="2756"/>
            </a:lvl5pPr>
            <a:lvl6pPr>
              <a:defRPr sz="2756"/>
            </a:lvl6pPr>
            <a:lvl7pPr>
              <a:defRPr sz="2756"/>
            </a:lvl7pPr>
            <a:lvl8pPr>
              <a:defRPr sz="2756"/>
            </a:lvl8pPr>
            <a:lvl9pPr>
              <a:defRPr sz="2756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5400199"/>
            <a:ext cx="4063824" cy="10004536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15/02/2019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003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1200044"/>
            <a:ext cx="4063824" cy="4200155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2591766"/>
            <a:ext cx="6378744" cy="12792138"/>
          </a:xfrm>
        </p:spPr>
        <p:txBody>
          <a:bodyPr anchor="t"/>
          <a:lstStyle>
            <a:lvl1pPr marL="0" indent="0">
              <a:buNone/>
              <a:defRPr sz="4410"/>
            </a:lvl1pPr>
            <a:lvl2pPr marL="630022" indent="0">
              <a:buNone/>
              <a:defRPr sz="3858"/>
            </a:lvl2pPr>
            <a:lvl3pPr marL="1260043" indent="0">
              <a:buNone/>
              <a:defRPr sz="3307"/>
            </a:lvl3pPr>
            <a:lvl4pPr marL="1890065" indent="0">
              <a:buNone/>
              <a:defRPr sz="2756"/>
            </a:lvl4pPr>
            <a:lvl5pPr marL="2520086" indent="0">
              <a:buNone/>
              <a:defRPr sz="2756"/>
            </a:lvl5pPr>
            <a:lvl6pPr marL="3150108" indent="0">
              <a:buNone/>
              <a:defRPr sz="2756"/>
            </a:lvl6pPr>
            <a:lvl7pPr marL="3780130" indent="0">
              <a:buNone/>
              <a:defRPr sz="2756"/>
            </a:lvl7pPr>
            <a:lvl8pPr marL="4410151" indent="0">
              <a:buNone/>
              <a:defRPr sz="2756"/>
            </a:lvl8pPr>
            <a:lvl9pPr marL="5040173" indent="0">
              <a:buNone/>
              <a:defRPr sz="2756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5400199"/>
            <a:ext cx="4063824" cy="10004536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15/02/2019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921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958373"/>
            <a:ext cx="10867490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4791843"/>
            <a:ext cx="10867490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16683952"/>
            <a:ext cx="2834997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1C7B4-1564-41BB-A884-C0DECD6DB3F7}" type="datetimeFigureOut">
              <a:rPr lang="es-CO" smtClean="0"/>
              <a:t>15/02/2019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16683952"/>
            <a:ext cx="425249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16683952"/>
            <a:ext cx="2834997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891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60043" rtl="0" eaLnBrk="1" latinLnBrk="0" hangingPunct="1">
        <a:lnSpc>
          <a:spcPct val="90000"/>
        </a:lnSpc>
        <a:spcBef>
          <a:spcPct val="0"/>
        </a:spcBef>
        <a:buNone/>
        <a:defRPr sz="6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11" indent="-315011" algn="l" defTabSz="1260043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3858" kern="1200">
          <a:solidFill>
            <a:schemeClr val="tx1"/>
          </a:solidFill>
          <a:latin typeface="+mn-lt"/>
          <a:ea typeface="+mn-ea"/>
          <a:cs typeface="+mn-cs"/>
        </a:defRPr>
      </a:lvl1pPr>
      <a:lvl2pPr marL="94503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57505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3pPr>
      <a:lvl4pPr marL="2205076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835097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465119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4095140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72516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35518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30022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890065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86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150108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378013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410151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04017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2515B82-6F06-4AE7-B0B3-8D8E7949EACE}"/>
              </a:ext>
            </a:extLst>
          </p:cNvPr>
          <p:cNvSpPr txBox="1"/>
          <p:nvPr/>
        </p:nvSpPr>
        <p:spPr>
          <a:xfrm>
            <a:off x="987476" y="631322"/>
            <a:ext cx="7915369" cy="1472602"/>
          </a:xfrm>
          <a:prstGeom prst="roundRect">
            <a:avLst/>
          </a:prstGeom>
          <a:solidFill>
            <a:srgbClr val="A30D78"/>
          </a:solidFill>
          <a:ln>
            <a:solidFill>
              <a:srgbClr val="870B64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CO" sz="8049" b="1" dirty="0">
              <a:solidFill>
                <a:schemeClr val="bg1"/>
              </a:solidFill>
              <a:latin typeface="Kartika" panose="020B0502040204020203" pitchFamily="18" charset="0"/>
              <a:cs typeface="Kartika" panose="020B0502040204020203" pitchFamily="18" charset="0"/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0E02ED7F-73DF-48A2-B556-7BD03FF980AA}"/>
              </a:ext>
            </a:extLst>
          </p:cNvPr>
          <p:cNvSpPr/>
          <p:nvPr/>
        </p:nvSpPr>
        <p:spPr>
          <a:xfrm>
            <a:off x="-42134" y="631051"/>
            <a:ext cx="413715" cy="136962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s-CO" sz="8049" b="1">
              <a:solidFill>
                <a:schemeClr val="bg1"/>
              </a:solidFill>
              <a:latin typeface="Kartika" panose="020B0502040204020203" pitchFamily="18" charset="0"/>
              <a:cs typeface="Kartika" panose="020B0502040204020203" pitchFamily="18" charset="0"/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4A31D5F-002F-45A1-9E2B-45DBBE7BBA54}"/>
              </a:ext>
            </a:extLst>
          </p:cNvPr>
          <p:cNvSpPr/>
          <p:nvPr/>
        </p:nvSpPr>
        <p:spPr>
          <a:xfrm>
            <a:off x="472671" y="631051"/>
            <a:ext cx="413716" cy="136962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s-CO" sz="8049" b="1">
              <a:solidFill>
                <a:schemeClr val="bg1"/>
              </a:solidFill>
              <a:latin typeface="Kartika" panose="020B0502040204020203" pitchFamily="18" charset="0"/>
              <a:cs typeface="Kartika" panose="020B0502040204020203" pitchFamily="18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8BFDF7F-7FEE-41DE-9AF7-835C75674CC2}"/>
              </a:ext>
            </a:extLst>
          </p:cNvPr>
          <p:cNvSpPr txBox="1"/>
          <p:nvPr/>
        </p:nvSpPr>
        <p:spPr>
          <a:xfrm>
            <a:off x="1201227" y="825065"/>
            <a:ext cx="8424189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720" b="1" dirty="0">
                <a:solidFill>
                  <a:schemeClr val="bg1"/>
                </a:solidFill>
                <a:latin typeface="Kartika" panose="02020503030404060203" pitchFamily="18" charset="0"/>
                <a:cs typeface="Kartika" panose="02020503030404060203" pitchFamily="18" charset="0"/>
              </a:rPr>
              <a:t>Reglas de Juego</a:t>
            </a:r>
            <a:endParaRPr lang="es-CO" sz="6720" b="1" dirty="0">
              <a:solidFill>
                <a:schemeClr val="bg1"/>
              </a:solidFill>
              <a:latin typeface="Kartika" panose="02020503030404060203" pitchFamily="18" charset="0"/>
              <a:cs typeface="Kartika" panose="02020503030404060203" pitchFamily="18" charset="0"/>
            </a:endParaRPr>
          </a:p>
        </p:txBody>
      </p:sp>
      <p:pic>
        <p:nvPicPr>
          <p:cNvPr id="24" name="Imagen 23" descr="cid:image001.png@01D40749.BEB72E30">
            <a:extLst>
              <a:ext uri="{FF2B5EF4-FFF2-40B4-BE49-F238E27FC236}">
                <a16:creationId xmlns:a16="http://schemas.microsoft.com/office/drawing/2014/main" id="{1544DD13-BD14-45F4-A328-D4C4077C1C9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70" y="807956"/>
            <a:ext cx="2391726" cy="92188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B7A443F6-C926-4004-9EDD-2B7557FD9D12}"/>
              </a:ext>
            </a:extLst>
          </p:cNvPr>
          <p:cNvSpPr/>
          <p:nvPr/>
        </p:nvSpPr>
        <p:spPr>
          <a:xfrm>
            <a:off x="347968" y="2602523"/>
            <a:ext cx="11679909" cy="14766818"/>
          </a:xfrm>
          <a:prstGeom prst="rect">
            <a:avLst/>
          </a:prstGeom>
          <a:ln w="76200">
            <a:solidFill>
              <a:srgbClr val="0070C0"/>
            </a:solidFill>
            <a:prstDash val="lgDashDot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893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83D5C20-A627-4168-BDAE-6076992C044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758" y="8057737"/>
            <a:ext cx="2619731" cy="26197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C5C7875-04A0-48B4-9567-DC70AA1ECF0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145" y="8209754"/>
            <a:ext cx="2619731" cy="261973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2CB480B-7CDC-4F59-BF06-4C1E1B95E3E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904" y="8209755"/>
            <a:ext cx="2619731" cy="261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806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</TotalTime>
  <Words>3</Words>
  <Application>Microsoft Office PowerPoint</Application>
  <PresentationFormat>Personalizado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Kartika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Serrato, Sindy</dc:creator>
  <cp:lastModifiedBy>Serrato, Sindy</cp:lastModifiedBy>
  <cp:revision>27</cp:revision>
  <dcterms:created xsi:type="dcterms:W3CDTF">2019-02-14T22:14:11Z</dcterms:created>
  <dcterms:modified xsi:type="dcterms:W3CDTF">2019-02-15T21:57:46Z</dcterms:modified>
</cp:coreProperties>
</file>