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354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DD01BD-3261-4283-8DB7-ED776FF02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6D4ED01-03BB-4379-AF53-E26638909F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D82ED2-716B-4EED-A7E1-BCF39EA2A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71E7-AA50-4B86-9ED6-3C6CC9EB964A}" type="datetimeFigureOut">
              <a:rPr lang="es-CO" smtClean="0"/>
              <a:t>24/10/2018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A39514-C142-4FE1-BD37-FE81879D9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B05183-6AC3-4EAE-B4A3-635EB6D5A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04D0-9C91-4CA4-967B-B483DAC6E80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5811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56FF1-22B8-42F5-96F8-AE838B5E7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205D6D7-A625-45EA-A6E1-FFBA5EDDB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A338B0-7E9B-4967-9833-18D052C48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71E7-AA50-4B86-9ED6-3C6CC9EB964A}" type="datetimeFigureOut">
              <a:rPr lang="es-CO" smtClean="0"/>
              <a:t>24/10/2018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B01FEA-6750-439F-A8CB-8931985DE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3AA4B9-82B3-4E0F-82EF-849449E98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04D0-9C91-4CA4-967B-B483DAC6E80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640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4099610-1894-4FC1-9FAB-7E6481990B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151E994-7803-4A63-AD86-C8A7174136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6F3CC7-9CA9-4201-8561-FDA49965A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71E7-AA50-4B86-9ED6-3C6CC9EB964A}" type="datetimeFigureOut">
              <a:rPr lang="es-CO" smtClean="0"/>
              <a:t>24/10/2018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A4400A-D76D-4DF9-9A81-D2C2E3B9A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A1A2BB-FAAE-43E3-8801-A3DECD7CC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04D0-9C91-4CA4-967B-B483DAC6E80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92410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9B928C-CC6B-409C-A6BF-435C7E119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B5B4DA-8009-4A86-AE6F-81076A57F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D1824E-51C0-4B67-B4CB-AF7025888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71E7-AA50-4B86-9ED6-3C6CC9EB964A}" type="datetimeFigureOut">
              <a:rPr lang="es-CO" smtClean="0"/>
              <a:t>24/10/2018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3E6A53-9BC3-4A36-B3BD-803F8841E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1917F6-5C4F-4AA5-B2DE-BF838730E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04D0-9C91-4CA4-967B-B483DAC6E80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4885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BBF368-9375-4C70-A96C-923273C49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149DA60-5ABA-4057-A36C-4A35438AD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0A1699-E43F-4556-955C-A537C0DCD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71E7-AA50-4B86-9ED6-3C6CC9EB964A}" type="datetimeFigureOut">
              <a:rPr lang="es-CO" smtClean="0"/>
              <a:t>24/10/2018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732568-F152-42AB-BE64-167EA453A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6CE6F0-EB58-4C45-BBF5-4AE8BF92D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04D0-9C91-4CA4-967B-B483DAC6E80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72353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5CC20F-15E6-44A7-B8CA-5AB88A69A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F59424-E0DB-4E74-A961-D20C1C956C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C82AB2A-DB4E-49F0-8466-961510993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5198103-57C5-428E-8302-99EAC41DF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71E7-AA50-4B86-9ED6-3C6CC9EB964A}" type="datetimeFigureOut">
              <a:rPr lang="es-CO" smtClean="0"/>
              <a:t>24/10/2018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1F9F669-152D-4AAD-B078-A935068D8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A00E07F-663B-4D0F-B0FA-B6798F548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04D0-9C91-4CA4-967B-B483DAC6E80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8552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9E57AB-73BF-4E23-BD3A-1C7421E7F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7959C1-CA63-4ABA-BBED-46D0F4EF1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0D9D0E4-449E-494C-9121-9E6429636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2D21B9E-D202-434E-9CCB-FEBCDC7C80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05B13B8-3E13-44DC-B9E4-F35B83B6EC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FB34628-78FB-4133-A974-218F5A38B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71E7-AA50-4B86-9ED6-3C6CC9EB964A}" type="datetimeFigureOut">
              <a:rPr lang="es-CO" smtClean="0"/>
              <a:t>24/10/2018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F34C2A3-1801-41E4-AE49-331991E06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2EA5794-DAF4-4CD5-9CD0-666F1C392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04D0-9C91-4CA4-967B-B483DAC6E80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60031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E732D8-F41D-404F-966A-55E09141F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7B5E878-E64E-4BAE-9BB7-E3A89463C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71E7-AA50-4B86-9ED6-3C6CC9EB964A}" type="datetimeFigureOut">
              <a:rPr lang="es-CO" smtClean="0"/>
              <a:t>24/10/2018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124EEC6-4C71-4035-BDC9-C927D419B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3E0B3F3-BB34-4C42-8317-E23871859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04D0-9C91-4CA4-967B-B483DAC6E80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51402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4829026-27AD-4F8C-9BC5-BAD934E58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71E7-AA50-4B86-9ED6-3C6CC9EB964A}" type="datetimeFigureOut">
              <a:rPr lang="es-CO" smtClean="0"/>
              <a:t>24/10/2018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9646469-4B8A-432E-A3DB-058DB66B4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6A11278-72BE-44AA-95BE-7DB80D426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04D0-9C91-4CA4-967B-B483DAC6E80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39134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7B7C75-A912-4DC7-A54C-B0D027A3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54F952-380C-4C0C-9E60-2A77221E4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728E181-FF97-4084-BCF1-9FA39A688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5F8F15A-D8E7-4C15-9865-68B4DA273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71E7-AA50-4B86-9ED6-3C6CC9EB964A}" type="datetimeFigureOut">
              <a:rPr lang="es-CO" smtClean="0"/>
              <a:t>24/10/2018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4311777-416A-4602-9031-23E53DB6B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0B5BCF8-CBAA-442A-975F-A83D8CBAD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04D0-9C91-4CA4-967B-B483DAC6E80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92786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04BC3D-C404-4FD0-BE54-55C8443A7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E701AB0-88CE-485E-A367-5FDDCF1299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94B06E6-3B67-4F32-B4CF-55A9B0148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C24CE7D-E39B-4830-9691-E61CFBF97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71E7-AA50-4B86-9ED6-3C6CC9EB964A}" type="datetimeFigureOut">
              <a:rPr lang="es-CO" smtClean="0"/>
              <a:t>24/10/2018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0127F56-8906-4FC7-B86D-D04B9E5B7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1309B37-3141-44E2-962B-DA651A6FA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04D0-9C91-4CA4-967B-B483DAC6E80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55271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1EC1F39-801B-436C-8E93-597B24E89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91C9B6-9D14-406C-8C36-C2777D719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EA4319-2032-4A8E-82B1-294D56D3DD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B71E7-AA50-4B86-9ED6-3C6CC9EB964A}" type="datetimeFigureOut">
              <a:rPr lang="es-CO" smtClean="0"/>
              <a:t>24/10/2018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EE92A5-CD29-488A-9AEC-28EE29F456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00D397-6309-4DE6-A688-F5EF5C1C65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B04D0-9C91-4CA4-967B-B483DAC6E80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86921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CA608566-A566-4AB4-BC6B-EED58B97F575}"/>
              </a:ext>
            </a:extLst>
          </p:cNvPr>
          <p:cNvGrpSpPr/>
          <p:nvPr/>
        </p:nvGrpSpPr>
        <p:grpSpPr>
          <a:xfrm>
            <a:off x="-2439217" y="329878"/>
            <a:ext cx="1451073" cy="1082382"/>
            <a:chOff x="-2439217" y="329878"/>
            <a:chExt cx="1451073" cy="1082382"/>
          </a:xfrm>
        </p:grpSpPr>
        <p:pic>
          <p:nvPicPr>
            <p:cNvPr id="8" name="Picture 4" descr="Resultado de imagen para post it colores">
              <a:extLst>
                <a:ext uri="{FF2B5EF4-FFF2-40B4-BE49-F238E27FC236}">
                  <a16:creationId xmlns:a16="http://schemas.microsoft.com/office/drawing/2014/main" id="{B1D11CFE-19CD-47C9-977E-0C8811FCADB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71" t="18851" r="48972" b="48958"/>
            <a:stretch/>
          </p:blipFill>
          <p:spPr bwMode="auto">
            <a:xfrm>
              <a:off x="-2439217" y="329878"/>
              <a:ext cx="1451073" cy="10823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E4837D5F-C67C-4C83-866E-A5C822FA4097}"/>
                </a:ext>
              </a:extLst>
            </p:cNvPr>
            <p:cNvSpPr txBox="1"/>
            <p:nvPr/>
          </p:nvSpPr>
          <p:spPr>
            <a:xfrm>
              <a:off x="-2427825" y="762000"/>
              <a:ext cx="12848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Texto</a:t>
              </a:r>
              <a:endParaRPr lang="es-CO" sz="1400" dirty="0"/>
            </a:p>
          </p:txBody>
        </p:sp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DE88A6D1-1EAB-4409-89EB-2CAC8E3DDBD0}"/>
              </a:ext>
            </a:extLst>
          </p:cNvPr>
          <p:cNvGrpSpPr/>
          <p:nvPr/>
        </p:nvGrpSpPr>
        <p:grpSpPr>
          <a:xfrm>
            <a:off x="1357264" y="156682"/>
            <a:ext cx="1451073" cy="1082382"/>
            <a:chOff x="-2439217" y="329878"/>
            <a:chExt cx="1451073" cy="1082382"/>
          </a:xfrm>
        </p:grpSpPr>
        <p:pic>
          <p:nvPicPr>
            <p:cNvPr id="15" name="Picture 4" descr="Resultado de imagen para post it colores">
              <a:extLst>
                <a:ext uri="{FF2B5EF4-FFF2-40B4-BE49-F238E27FC236}">
                  <a16:creationId xmlns:a16="http://schemas.microsoft.com/office/drawing/2014/main" id="{2EEE524F-5CAA-4C85-9EF8-EBD36A7A32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71" t="18851" r="48972" b="48958"/>
            <a:stretch/>
          </p:blipFill>
          <p:spPr bwMode="auto">
            <a:xfrm>
              <a:off x="-2439217" y="329878"/>
              <a:ext cx="1451073" cy="10823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EBF7780C-F339-4839-995F-A4EC8437843A}"/>
                </a:ext>
              </a:extLst>
            </p:cNvPr>
            <p:cNvSpPr txBox="1"/>
            <p:nvPr/>
          </p:nvSpPr>
          <p:spPr>
            <a:xfrm>
              <a:off x="-2427825" y="762000"/>
              <a:ext cx="12848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Formación</a:t>
              </a:r>
              <a:endParaRPr lang="es-CO" sz="1400" dirty="0"/>
            </a:p>
          </p:txBody>
        </p: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BAC407BC-DD69-4B09-B4F0-97ABD41D87E6}"/>
              </a:ext>
            </a:extLst>
          </p:cNvPr>
          <p:cNvGrpSpPr/>
          <p:nvPr/>
        </p:nvGrpSpPr>
        <p:grpSpPr>
          <a:xfrm>
            <a:off x="4969022" y="156682"/>
            <a:ext cx="1451073" cy="1082382"/>
            <a:chOff x="-2439217" y="329878"/>
            <a:chExt cx="1451073" cy="1082382"/>
          </a:xfrm>
        </p:grpSpPr>
        <p:pic>
          <p:nvPicPr>
            <p:cNvPr id="18" name="Picture 4" descr="Resultado de imagen para post it colores">
              <a:extLst>
                <a:ext uri="{FF2B5EF4-FFF2-40B4-BE49-F238E27FC236}">
                  <a16:creationId xmlns:a16="http://schemas.microsoft.com/office/drawing/2014/main" id="{2C5B1D50-F5E6-432A-BBDA-6A85087768C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71" t="18851" r="48972" b="48958"/>
            <a:stretch/>
          </p:blipFill>
          <p:spPr bwMode="auto">
            <a:xfrm>
              <a:off x="-2439217" y="329878"/>
              <a:ext cx="1451073" cy="10823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3943635E-D4A9-4D90-864C-5D53C04BE999}"/>
                </a:ext>
              </a:extLst>
            </p:cNvPr>
            <p:cNvSpPr txBox="1"/>
            <p:nvPr/>
          </p:nvSpPr>
          <p:spPr>
            <a:xfrm>
              <a:off x="-2369933" y="609544"/>
              <a:ext cx="12848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Marco de Trabajo</a:t>
              </a:r>
              <a:endParaRPr lang="es-CO" sz="1400" dirty="0"/>
            </a:p>
          </p:txBody>
        </p: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9825E77D-F9B2-4D13-A368-FB486675B9B9}"/>
              </a:ext>
            </a:extLst>
          </p:cNvPr>
          <p:cNvGrpSpPr/>
          <p:nvPr/>
        </p:nvGrpSpPr>
        <p:grpSpPr>
          <a:xfrm>
            <a:off x="8580780" y="250924"/>
            <a:ext cx="1451073" cy="1082382"/>
            <a:chOff x="-2439217" y="329878"/>
            <a:chExt cx="1451073" cy="1082382"/>
          </a:xfrm>
        </p:grpSpPr>
        <p:pic>
          <p:nvPicPr>
            <p:cNvPr id="21" name="Picture 4" descr="Resultado de imagen para post it colores">
              <a:extLst>
                <a:ext uri="{FF2B5EF4-FFF2-40B4-BE49-F238E27FC236}">
                  <a16:creationId xmlns:a16="http://schemas.microsoft.com/office/drawing/2014/main" id="{3B7D0112-5DD7-46F0-8405-C227751D794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71" t="18851" r="48972" b="48958"/>
            <a:stretch/>
          </p:blipFill>
          <p:spPr bwMode="auto">
            <a:xfrm>
              <a:off x="-2439217" y="329878"/>
              <a:ext cx="1451073" cy="10823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8B6766E1-753F-44BB-9433-1979CFB73BA6}"/>
                </a:ext>
              </a:extLst>
            </p:cNvPr>
            <p:cNvSpPr txBox="1"/>
            <p:nvPr/>
          </p:nvSpPr>
          <p:spPr>
            <a:xfrm>
              <a:off x="-2427825" y="762000"/>
              <a:ext cx="12848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Impedimentos</a:t>
              </a:r>
              <a:endParaRPr lang="es-CO" sz="1400" dirty="0"/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6057B4AB-00A9-409A-84CC-8A9E00229334}"/>
              </a:ext>
            </a:extLst>
          </p:cNvPr>
          <p:cNvGrpSpPr/>
          <p:nvPr/>
        </p:nvGrpSpPr>
        <p:grpSpPr>
          <a:xfrm>
            <a:off x="-2439217" y="1520066"/>
            <a:ext cx="1433302" cy="1054249"/>
            <a:chOff x="-2439217" y="1520066"/>
            <a:chExt cx="1433302" cy="1054249"/>
          </a:xfrm>
        </p:grpSpPr>
        <p:pic>
          <p:nvPicPr>
            <p:cNvPr id="7" name="Picture 4" descr="Resultado de imagen para post it colores">
              <a:extLst>
                <a:ext uri="{FF2B5EF4-FFF2-40B4-BE49-F238E27FC236}">
                  <a16:creationId xmlns:a16="http://schemas.microsoft.com/office/drawing/2014/main" id="{F1746F81-A1C8-4EA3-A407-068C4B5B712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115" t="18807" r="6257" b="49839"/>
            <a:stretch/>
          </p:blipFill>
          <p:spPr bwMode="auto">
            <a:xfrm>
              <a:off x="-2439217" y="1520066"/>
              <a:ext cx="1433302" cy="10542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A34E08B6-956E-4377-9510-4D422CBD7A66}"/>
                </a:ext>
              </a:extLst>
            </p:cNvPr>
            <p:cNvSpPr txBox="1"/>
            <p:nvPr/>
          </p:nvSpPr>
          <p:spPr>
            <a:xfrm>
              <a:off x="-2439217" y="1913212"/>
              <a:ext cx="12848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Texto</a:t>
              </a:r>
              <a:endParaRPr lang="es-CO" sz="1400" dirty="0"/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0447BA75-FDE3-40A4-87D0-521D46DEE6BD}"/>
              </a:ext>
            </a:extLst>
          </p:cNvPr>
          <p:cNvGrpSpPr/>
          <p:nvPr/>
        </p:nvGrpSpPr>
        <p:grpSpPr>
          <a:xfrm>
            <a:off x="-2439218" y="2646639"/>
            <a:ext cx="1451074" cy="1046845"/>
            <a:chOff x="-2439218" y="2646639"/>
            <a:chExt cx="1451074" cy="1046845"/>
          </a:xfrm>
        </p:grpSpPr>
        <p:pic>
          <p:nvPicPr>
            <p:cNvPr id="6" name="Picture 4" descr="Resultado de imagen para post it colores">
              <a:extLst>
                <a:ext uri="{FF2B5EF4-FFF2-40B4-BE49-F238E27FC236}">
                  <a16:creationId xmlns:a16="http://schemas.microsoft.com/office/drawing/2014/main" id="{91F36AE5-B92D-4277-8E04-3C4D9711F74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31" t="51777" r="48913" b="17090"/>
            <a:stretch/>
          </p:blipFill>
          <p:spPr bwMode="auto">
            <a:xfrm>
              <a:off x="-2439217" y="2646639"/>
              <a:ext cx="1451073" cy="10468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FB4AC414-4DD4-4BDA-9B9A-2985D0F0E749}"/>
                </a:ext>
              </a:extLst>
            </p:cNvPr>
            <p:cNvSpPr txBox="1"/>
            <p:nvPr/>
          </p:nvSpPr>
          <p:spPr>
            <a:xfrm>
              <a:off x="-2439218" y="3016172"/>
              <a:ext cx="12848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Texto</a:t>
              </a:r>
              <a:endParaRPr lang="es-CO" sz="1400" dirty="0"/>
            </a:p>
          </p:txBody>
        </p: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E097853B-2211-4E53-BC4D-7606B5EFB0DE}"/>
              </a:ext>
            </a:extLst>
          </p:cNvPr>
          <p:cNvGrpSpPr/>
          <p:nvPr/>
        </p:nvGrpSpPr>
        <p:grpSpPr>
          <a:xfrm>
            <a:off x="-2441098" y="3808694"/>
            <a:ext cx="1423791" cy="1046846"/>
            <a:chOff x="-2441098" y="3808694"/>
            <a:chExt cx="1423791" cy="1046846"/>
          </a:xfrm>
        </p:grpSpPr>
        <p:pic>
          <p:nvPicPr>
            <p:cNvPr id="1028" name="Picture 4" descr="Resultado de imagen para post it colores">
              <a:extLst>
                <a:ext uri="{FF2B5EF4-FFF2-40B4-BE49-F238E27FC236}">
                  <a16:creationId xmlns:a16="http://schemas.microsoft.com/office/drawing/2014/main" id="{B130F73A-785A-4B74-91F1-BA59E6BF673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206" t="51453" r="6844" b="17413"/>
            <a:stretch/>
          </p:blipFill>
          <p:spPr bwMode="auto">
            <a:xfrm>
              <a:off x="-2427825" y="3808694"/>
              <a:ext cx="1410518" cy="1046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6F861303-F2B2-439D-975B-C01E9B76A59E}"/>
                </a:ext>
              </a:extLst>
            </p:cNvPr>
            <p:cNvSpPr txBox="1"/>
            <p:nvPr/>
          </p:nvSpPr>
          <p:spPr>
            <a:xfrm>
              <a:off x="-2441098" y="4180890"/>
              <a:ext cx="12848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Texto</a:t>
              </a:r>
              <a:endParaRPr lang="es-CO" sz="1400" dirty="0"/>
            </a:p>
          </p:txBody>
        </p:sp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CB0ECB11-B140-4F1E-9498-2A001E7C863E}"/>
              </a:ext>
            </a:extLst>
          </p:cNvPr>
          <p:cNvGrpSpPr/>
          <p:nvPr/>
        </p:nvGrpSpPr>
        <p:grpSpPr>
          <a:xfrm>
            <a:off x="577766" y="1386087"/>
            <a:ext cx="1433302" cy="1054249"/>
            <a:chOff x="-2439217" y="1520066"/>
            <a:chExt cx="1433302" cy="1054249"/>
          </a:xfrm>
        </p:grpSpPr>
        <p:pic>
          <p:nvPicPr>
            <p:cNvPr id="30" name="Picture 4" descr="Resultado de imagen para post it colores">
              <a:extLst>
                <a:ext uri="{FF2B5EF4-FFF2-40B4-BE49-F238E27FC236}">
                  <a16:creationId xmlns:a16="http://schemas.microsoft.com/office/drawing/2014/main" id="{EFAA12CE-1B41-4D81-8708-4DC5D065F96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115" t="18807" r="6257" b="49839"/>
            <a:stretch/>
          </p:blipFill>
          <p:spPr bwMode="auto">
            <a:xfrm>
              <a:off x="-2439217" y="1520066"/>
              <a:ext cx="1433302" cy="10542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20E569E6-C079-4211-8986-9C21AB68157F}"/>
                </a:ext>
              </a:extLst>
            </p:cNvPr>
            <p:cNvSpPr txBox="1"/>
            <p:nvPr/>
          </p:nvSpPr>
          <p:spPr>
            <a:xfrm>
              <a:off x="-2439217" y="1785580"/>
              <a:ext cx="12848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Tipo de Inception</a:t>
              </a:r>
              <a:endParaRPr lang="es-CO" sz="1400" dirty="0"/>
            </a:p>
          </p:txBody>
        </p:sp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55AF3723-0536-4D60-9440-753B9248F68B}"/>
              </a:ext>
            </a:extLst>
          </p:cNvPr>
          <p:cNvGrpSpPr/>
          <p:nvPr/>
        </p:nvGrpSpPr>
        <p:grpSpPr>
          <a:xfrm>
            <a:off x="2082800" y="1328703"/>
            <a:ext cx="1433302" cy="1054249"/>
            <a:chOff x="-2439217" y="1520066"/>
            <a:chExt cx="1433302" cy="1054249"/>
          </a:xfrm>
        </p:grpSpPr>
        <p:pic>
          <p:nvPicPr>
            <p:cNvPr id="33" name="Picture 4" descr="Resultado de imagen para post it colores">
              <a:extLst>
                <a:ext uri="{FF2B5EF4-FFF2-40B4-BE49-F238E27FC236}">
                  <a16:creationId xmlns:a16="http://schemas.microsoft.com/office/drawing/2014/main" id="{D2F43AFF-A69D-4BFF-9EBD-3C5CA706F77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115" t="18807" r="6257" b="49839"/>
            <a:stretch/>
          </p:blipFill>
          <p:spPr bwMode="auto">
            <a:xfrm>
              <a:off x="-2439217" y="1520066"/>
              <a:ext cx="1433302" cy="10542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CuadroTexto 33">
              <a:extLst>
                <a:ext uri="{FF2B5EF4-FFF2-40B4-BE49-F238E27FC236}">
                  <a16:creationId xmlns:a16="http://schemas.microsoft.com/office/drawing/2014/main" id="{3B5D6C8F-AEFA-4F6A-BBFF-59FEAD52485B}"/>
                </a:ext>
              </a:extLst>
            </p:cNvPr>
            <p:cNvSpPr txBox="1"/>
            <p:nvPr/>
          </p:nvSpPr>
          <p:spPr>
            <a:xfrm>
              <a:off x="-2439217" y="1785580"/>
              <a:ext cx="12848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Taller Cultura Ágil</a:t>
              </a:r>
              <a:endParaRPr lang="es-CO" sz="1400" dirty="0"/>
            </a:p>
          </p:txBody>
        </p:sp>
      </p:grpSp>
      <p:grpSp>
        <p:nvGrpSpPr>
          <p:cNvPr id="35" name="Grupo 34">
            <a:extLst>
              <a:ext uri="{FF2B5EF4-FFF2-40B4-BE49-F238E27FC236}">
                <a16:creationId xmlns:a16="http://schemas.microsoft.com/office/drawing/2014/main" id="{89B1D41A-3CB1-44F3-89CA-9143F6A3FFA7}"/>
              </a:ext>
            </a:extLst>
          </p:cNvPr>
          <p:cNvGrpSpPr/>
          <p:nvPr/>
        </p:nvGrpSpPr>
        <p:grpSpPr>
          <a:xfrm>
            <a:off x="577766" y="2489047"/>
            <a:ext cx="1433302" cy="1054249"/>
            <a:chOff x="-2439217" y="1520066"/>
            <a:chExt cx="1433302" cy="1054249"/>
          </a:xfrm>
        </p:grpSpPr>
        <p:pic>
          <p:nvPicPr>
            <p:cNvPr id="36" name="Picture 4" descr="Resultado de imagen para post it colores">
              <a:extLst>
                <a:ext uri="{FF2B5EF4-FFF2-40B4-BE49-F238E27FC236}">
                  <a16:creationId xmlns:a16="http://schemas.microsoft.com/office/drawing/2014/main" id="{3E37548A-7148-4349-8908-C2640866C0D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115" t="18807" r="6257" b="49839"/>
            <a:stretch/>
          </p:blipFill>
          <p:spPr bwMode="auto">
            <a:xfrm>
              <a:off x="-2439217" y="1520066"/>
              <a:ext cx="1433302" cy="10542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id="{3B5ACDF6-4835-498D-BA65-2D2BC5269FA5}"/>
                </a:ext>
              </a:extLst>
            </p:cNvPr>
            <p:cNvSpPr txBox="1"/>
            <p:nvPr/>
          </p:nvSpPr>
          <p:spPr>
            <a:xfrm>
              <a:off x="-2439217" y="1785580"/>
              <a:ext cx="12848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Taller de Retrospectiva</a:t>
              </a:r>
              <a:endParaRPr lang="es-CO" sz="1400" dirty="0"/>
            </a:p>
          </p:txBody>
        </p:sp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3318524B-E20A-4158-A8BC-44948D5BD9DE}"/>
              </a:ext>
            </a:extLst>
          </p:cNvPr>
          <p:cNvGrpSpPr/>
          <p:nvPr/>
        </p:nvGrpSpPr>
        <p:grpSpPr>
          <a:xfrm>
            <a:off x="2091686" y="2472591"/>
            <a:ext cx="1433302" cy="1054249"/>
            <a:chOff x="-2439217" y="1520066"/>
            <a:chExt cx="1433302" cy="1054249"/>
          </a:xfrm>
        </p:grpSpPr>
        <p:pic>
          <p:nvPicPr>
            <p:cNvPr id="39" name="Picture 4" descr="Resultado de imagen para post it colores">
              <a:extLst>
                <a:ext uri="{FF2B5EF4-FFF2-40B4-BE49-F238E27FC236}">
                  <a16:creationId xmlns:a16="http://schemas.microsoft.com/office/drawing/2014/main" id="{55B00833-3953-416F-8BAD-FBEF12F6057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115" t="18807" r="6257" b="49839"/>
            <a:stretch/>
          </p:blipFill>
          <p:spPr bwMode="auto">
            <a:xfrm>
              <a:off x="-2439217" y="1520066"/>
              <a:ext cx="1433302" cy="10542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CuadroTexto 39">
              <a:extLst>
                <a:ext uri="{FF2B5EF4-FFF2-40B4-BE49-F238E27FC236}">
                  <a16:creationId xmlns:a16="http://schemas.microsoft.com/office/drawing/2014/main" id="{1FB48B7C-2E72-4087-BDD5-5A6BF05C9023}"/>
                </a:ext>
              </a:extLst>
            </p:cNvPr>
            <p:cNvSpPr txBox="1"/>
            <p:nvPr/>
          </p:nvSpPr>
          <p:spPr>
            <a:xfrm>
              <a:off x="-2439217" y="1785580"/>
              <a:ext cx="12848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Taller de SAFe PM - Lideres</a:t>
              </a:r>
              <a:endParaRPr lang="es-CO" sz="1400" dirty="0"/>
            </a:p>
          </p:txBody>
        </p:sp>
      </p:grpSp>
      <p:grpSp>
        <p:nvGrpSpPr>
          <p:cNvPr id="41" name="Grupo 40">
            <a:extLst>
              <a:ext uri="{FF2B5EF4-FFF2-40B4-BE49-F238E27FC236}">
                <a16:creationId xmlns:a16="http://schemas.microsoft.com/office/drawing/2014/main" id="{FADE9E05-3ADF-4D63-AD7E-17D5B764242A}"/>
              </a:ext>
            </a:extLst>
          </p:cNvPr>
          <p:cNvGrpSpPr/>
          <p:nvPr/>
        </p:nvGrpSpPr>
        <p:grpSpPr>
          <a:xfrm>
            <a:off x="560757" y="3628931"/>
            <a:ext cx="1433302" cy="1054249"/>
            <a:chOff x="-2439217" y="1520066"/>
            <a:chExt cx="1433302" cy="1054249"/>
          </a:xfrm>
        </p:grpSpPr>
        <p:pic>
          <p:nvPicPr>
            <p:cNvPr id="42" name="Picture 4" descr="Resultado de imagen para post it colores">
              <a:extLst>
                <a:ext uri="{FF2B5EF4-FFF2-40B4-BE49-F238E27FC236}">
                  <a16:creationId xmlns:a16="http://schemas.microsoft.com/office/drawing/2014/main" id="{11F5DA9E-BD0A-497E-8C26-7CB0DB188FA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115" t="18807" r="6257" b="49839"/>
            <a:stretch/>
          </p:blipFill>
          <p:spPr bwMode="auto">
            <a:xfrm>
              <a:off x="-2439217" y="1520066"/>
              <a:ext cx="1433302" cy="10542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3B638BEA-CC55-41C1-A7B5-1DCFE2CDBC68}"/>
                </a:ext>
              </a:extLst>
            </p:cNvPr>
            <p:cNvSpPr txBox="1"/>
            <p:nvPr/>
          </p:nvSpPr>
          <p:spPr>
            <a:xfrm>
              <a:off x="-2439217" y="1785580"/>
              <a:ext cx="12848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Taller Lideres Be Agile</a:t>
              </a:r>
              <a:endParaRPr lang="es-CO" sz="1400" dirty="0"/>
            </a:p>
          </p:txBody>
        </p:sp>
      </p:grpSp>
      <p:grpSp>
        <p:nvGrpSpPr>
          <p:cNvPr id="44" name="Grupo 43">
            <a:extLst>
              <a:ext uri="{FF2B5EF4-FFF2-40B4-BE49-F238E27FC236}">
                <a16:creationId xmlns:a16="http://schemas.microsoft.com/office/drawing/2014/main" id="{666CF38F-A3C1-49C9-BC23-57BA83D27AC3}"/>
              </a:ext>
            </a:extLst>
          </p:cNvPr>
          <p:cNvGrpSpPr/>
          <p:nvPr/>
        </p:nvGrpSpPr>
        <p:grpSpPr>
          <a:xfrm>
            <a:off x="2109767" y="3616331"/>
            <a:ext cx="1433302" cy="1054249"/>
            <a:chOff x="-2439217" y="1520066"/>
            <a:chExt cx="1433302" cy="1054249"/>
          </a:xfrm>
        </p:grpSpPr>
        <p:pic>
          <p:nvPicPr>
            <p:cNvPr id="45" name="Picture 4" descr="Resultado de imagen para post it colores">
              <a:extLst>
                <a:ext uri="{FF2B5EF4-FFF2-40B4-BE49-F238E27FC236}">
                  <a16:creationId xmlns:a16="http://schemas.microsoft.com/office/drawing/2014/main" id="{9FD7A317-0CF3-4B8D-B9CC-E14769AFA65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115" t="18807" r="6257" b="49839"/>
            <a:stretch/>
          </p:blipFill>
          <p:spPr bwMode="auto">
            <a:xfrm>
              <a:off x="-2439217" y="1520066"/>
              <a:ext cx="1433302" cy="10542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CuadroTexto 45">
              <a:extLst>
                <a:ext uri="{FF2B5EF4-FFF2-40B4-BE49-F238E27FC236}">
                  <a16:creationId xmlns:a16="http://schemas.microsoft.com/office/drawing/2014/main" id="{DAF79470-7688-49F5-8EB5-604B66ECFDF5}"/>
                </a:ext>
              </a:extLst>
            </p:cNvPr>
            <p:cNvSpPr txBox="1"/>
            <p:nvPr/>
          </p:nvSpPr>
          <p:spPr>
            <a:xfrm>
              <a:off x="-2439217" y="1785580"/>
              <a:ext cx="12848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Taller </a:t>
              </a:r>
              <a:r>
                <a:rPr lang="es-ES" sz="1400" dirty="0" err="1"/>
                <a:t>Product</a:t>
              </a:r>
              <a:r>
                <a:rPr lang="es-ES" sz="1400" dirty="0"/>
                <a:t> Owner</a:t>
              </a:r>
              <a:endParaRPr lang="es-CO" sz="1400" dirty="0"/>
            </a:p>
          </p:txBody>
        </p:sp>
      </p:grpSp>
      <p:grpSp>
        <p:nvGrpSpPr>
          <p:cNvPr id="47" name="Grupo 46">
            <a:extLst>
              <a:ext uri="{FF2B5EF4-FFF2-40B4-BE49-F238E27FC236}">
                <a16:creationId xmlns:a16="http://schemas.microsoft.com/office/drawing/2014/main" id="{DB16E1EA-5915-423B-AC93-6DB1E7965AB4}"/>
              </a:ext>
            </a:extLst>
          </p:cNvPr>
          <p:cNvGrpSpPr/>
          <p:nvPr/>
        </p:nvGrpSpPr>
        <p:grpSpPr>
          <a:xfrm>
            <a:off x="503527" y="4855540"/>
            <a:ext cx="1433302" cy="1054249"/>
            <a:chOff x="-2439217" y="1520066"/>
            <a:chExt cx="1433302" cy="1054249"/>
          </a:xfrm>
        </p:grpSpPr>
        <p:pic>
          <p:nvPicPr>
            <p:cNvPr id="48" name="Picture 4" descr="Resultado de imagen para post it colores">
              <a:extLst>
                <a:ext uri="{FF2B5EF4-FFF2-40B4-BE49-F238E27FC236}">
                  <a16:creationId xmlns:a16="http://schemas.microsoft.com/office/drawing/2014/main" id="{F3821D61-873C-4401-9BF3-4C793125863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115" t="18807" r="6257" b="49839"/>
            <a:stretch/>
          </p:blipFill>
          <p:spPr bwMode="auto">
            <a:xfrm>
              <a:off x="-2439217" y="1520066"/>
              <a:ext cx="1433302" cy="10542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CuadroTexto 48">
              <a:extLst>
                <a:ext uri="{FF2B5EF4-FFF2-40B4-BE49-F238E27FC236}">
                  <a16:creationId xmlns:a16="http://schemas.microsoft.com/office/drawing/2014/main" id="{37331B85-5971-4566-B26F-8DFFBB16AAD9}"/>
                </a:ext>
              </a:extLst>
            </p:cNvPr>
            <p:cNvSpPr txBox="1"/>
            <p:nvPr/>
          </p:nvSpPr>
          <p:spPr>
            <a:xfrm>
              <a:off x="-2439217" y="1785580"/>
              <a:ext cx="12848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Taller Toyota Kata</a:t>
              </a:r>
              <a:endParaRPr lang="es-CO" sz="1400" dirty="0"/>
            </a:p>
          </p:txBody>
        </p:sp>
      </p:grpSp>
      <p:grpSp>
        <p:nvGrpSpPr>
          <p:cNvPr id="50" name="Grupo 49">
            <a:extLst>
              <a:ext uri="{FF2B5EF4-FFF2-40B4-BE49-F238E27FC236}">
                <a16:creationId xmlns:a16="http://schemas.microsoft.com/office/drawing/2014/main" id="{4EBAA91C-F4B6-46D8-AC89-EEF41DB65177}"/>
              </a:ext>
            </a:extLst>
          </p:cNvPr>
          <p:cNvGrpSpPr/>
          <p:nvPr/>
        </p:nvGrpSpPr>
        <p:grpSpPr>
          <a:xfrm>
            <a:off x="3829621" y="1328702"/>
            <a:ext cx="1433302" cy="1054249"/>
            <a:chOff x="-2439217" y="1520066"/>
            <a:chExt cx="1433302" cy="1054249"/>
          </a:xfrm>
        </p:grpSpPr>
        <p:pic>
          <p:nvPicPr>
            <p:cNvPr id="51" name="Picture 4" descr="Resultado de imagen para post it colores">
              <a:extLst>
                <a:ext uri="{FF2B5EF4-FFF2-40B4-BE49-F238E27FC236}">
                  <a16:creationId xmlns:a16="http://schemas.microsoft.com/office/drawing/2014/main" id="{6A417062-EC05-47DC-B7C4-CF87D0494D8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115" t="18807" r="6257" b="49839"/>
            <a:stretch/>
          </p:blipFill>
          <p:spPr bwMode="auto">
            <a:xfrm>
              <a:off x="-2439217" y="1520066"/>
              <a:ext cx="1433302" cy="10542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6597673E-3804-4171-A950-B70576D9A9B6}"/>
                </a:ext>
              </a:extLst>
            </p:cNvPr>
            <p:cNvSpPr txBox="1"/>
            <p:nvPr/>
          </p:nvSpPr>
          <p:spPr>
            <a:xfrm>
              <a:off x="-2439217" y="1785580"/>
              <a:ext cx="12848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Definición de roles </a:t>
              </a:r>
              <a:r>
                <a:rPr lang="es-ES" sz="1400" dirty="0" err="1"/>
                <a:t>Program</a:t>
              </a:r>
              <a:endParaRPr lang="es-CO" sz="1400" dirty="0"/>
            </a:p>
          </p:txBody>
        </p:sp>
      </p:grpSp>
      <p:grpSp>
        <p:nvGrpSpPr>
          <p:cNvPr id="53" name="Grupo 52">
            <a:extLst>
              <a:ext uri="{FF2B5EF4-FFF2-40B4-BE49-F238E27FC236}">
                <a16:creationId xmlns:a16="http://schemas.microsoft.com/office/drawing/2014/main" id="{FE006BEF-915B-4EBE-AEC7-2F42C3FD8318}"/>
              </a:ext>
            </a:extLst>
          </p:cNvPr>
          <p:cNvGrpSpPr/>
          <p:nvPr/>
        </p:nvGrpSpPr>
        <p:grpSpPr>
          <a:xfrm>
            <a:off x="5286525" y="1328702"/>
            <a:ext cx="1433302" cy="1054249"/>
            <a:chOff x="-2439217" y="1520066"/>
            <a:chExt cx="1433302" cy="1054249"/>
          </a:xfrm>
        </p:grpSpPr>
        <p:pic>
          <p:nvPicPr>
            <p:cNvPr id="54" name="Picture 4" descr="Resultado de imagen para post it colores">
              <a:extLst>
                <a:ext uri="{FF2B5EF4-FFF2-40B4-BE49-F238E27FC236}">
                  <a16:creationId xmlns:a16="http://schemas.microsoft.com/office/drawing/2014/main" id="{8E88DB3F-DB19-49D3-BB1E-E8FF73D6BF4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115" t="18807" r="6257" b="49839"/>
            <a:stretch/>
          </p:blipFill>
          <p:spPr bwMode="auto">
            <a:xfrm>
              <a:off x="-2439217" y="1520066"/>
              <a:ext cx="1433302" cy="10542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CuadroTexto 54">
              <a:extLst>
                <a:ext uri="{FF2B5EF4-FFF2-40B4-BE49-F238E27FC236}">
                  <a16:creationId xmlns:a16="http://schemas.microsoft.com/office/drawing/2014/main" id="{AE7D9414-DF5B-4D80-B89F-4413475B7DDB}"/>
                </a:ext>
              </a:extLst>
            </p:cNvPr>
            <p:cNvSpPr txBox="1"/>
            <p:nvPr/>
          </p:nvSpPr>
          <p:spPr>
            <a:xfrm>
              <a:off x="-2439217" y="1699690"/>
              <a:ext cx="128482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Definición de los </a:t>
              </a:r>
              <a:r>
                <a:rPr lang="es-ES" sz="1400" dirty="0" err="1"/>
                <a:t>stakeholders</a:t>
              </a:r>
              <a:endParaRPr lang="es-CO" sz="1400" dirty="0"/>
            </a:p>
          </p:txBody>
        </p:sp>
      </p:grpSp>
      <p:grpSp>
        <p:nvGrpSpPr>
          <p:cNvPr id="57" name="Grupo 56">
            <a:extLst>
              <a:ext uri="{FF2B5EF4-FFF2-40B4-BE49-F238E27FC236}">
                <a16:creationId xmlns:a16="http://schemas.microsoft.com/office/drawing/2014/main" id="{777D77AA-2A94-42A0-8639-6E9E10FF5782}"/>
              </a:ext>
            </a:extLst>
          </p:cNvPr>
          <p:cNvGrpSpPr/>
          <p:nvPr/>
        </p:nvGrpSpPr>
        <p:grpSpPr>
          <a:xfrm>
            <a:off x="3853223" y="2436425"/>
            <a:ext cx="1433302" cy="1054249"/>
            <a:chOff x="-2439217" y="1520066"/>
            <a:chExt cx="1433302" cy="1054249"/>
          </a:xfrm>
        </p:grpSpPr>
        <p:pic>
          <p:nvPicPr>
            <p:cNvPr id="58" name="Picture 4" descr="Resultado de imagen para post it colores">
              <a:extLst>
                <a:ext uri="{FF2B5EF4-FFF2-40B4-BE49-F238E27FC236}">
                  <a16:creationId xmlns:a16="http://schemas.microsoft.com/office/drawing/2014/main" id="{46DBAA99-BC4F-4009-8F78-BBC0FBEE471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115" t="18807" r="6257" b="49839"/>
            <a:stretch/>
          </p:blipFill>
          <p:spPr bwMode="auto">
            <a:xfrm>
              <a:off x="-2439217" y="1520066"/>
              <a:ext cx="1433302" cy="10542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CuadroTexto 58">
              <a:extLst>
                <a:ext uri="{FF2B5EF4-FFF2-40B4-BE49-F238E27FC236}">
                  <a16:creationId xmlns:a16="http://schemas.microsoft.com/office/drawing/2014/main" id="{3B223DFF-9785-408A-9D10-9DFF2F253D48}"/>
                </a:ext>
              </a:extLst>
            </p:cNvPr>
            <p:cNvSpPr txBox="1"/>
            <p:nvPr/>
          </p:nvSpPr>
          <p:spPr>
            <a:xfrm>
              <a:off x="-2439217" y="1785580"/>
              <a:ext cx="12848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Verificar roles </a:t>
              </a:r>
              <a:r>
                <a:rPr lang="es-ES" sz="1400" dirty="0" err="1"/>
                <a:t>Team</a:t>
              </a:r>
              <a:endParaRPr lang="es-CO" sz="1400" dirty="0"/>
            </a:p>
          </p:txBody>
        </p:sp>
      </p:grpSp>
      <p:grpSp>
        <p:nvGrpSpPr>
          <p:cNvPr id="60" name="Grupo 59">
            <a:extLst>
              <a:ext uri="{FF2B5EF4-FFF2-40B4-BE49-F238E27FC236}">
                <a16:creationId xmlns:a16="http://schemas.microsoft.com/office/drawing/2014/main" id="{3C659397-B2AE-4DC7-967C-C824D0C643A6}"/>
              </a:ext>
            </a:extLst>
          </p:cNvPr>
          <p:cNvGrpSpPr/>
          <p:nvPr/>
        </p:nvGrpSpPr>
        <p:grpSpPr>
          <a:xfrm>
            <a:off x="5284729" y="2390102"/>
            <a:ext cx="1433302" cy="1054249"/>
            <a:chOff x="-2439217" y="1520066"/>
            <a:chExt cx="1433302" cy="1054249"/>
          </a:xfrm>
        </p:grpSpPr>
        <p:pic>
          <p:nvPicPr>
            <p:cNvPr id="61" name="Picture 4" descr="Resultado de imagen para post it colores">
              <a:extLst>
                <a:ext uri="{FF2B5EF4-FFF2-40B4-BE49-F238E27FC236}">
                  <a16:creationId xmlns:a16="http://schemas.microsoft.com/office/drawing/2014/main" id="{45802AC7-6A1A-42BB-B4A9-F1EDB9F854D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115" t="18807" r="6257" b="49839"/>
            <a:stretch/>
          </p:blipFill>
          <p:spPr bwMode="auto">
            <a:xfrm>
              <a:off x="-2439217" y="1520066"/>
              <a:ext cx="1433302" cy="10542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CuadroTexto 61">
              <a:extLst>
                <a:ext uri="{FF2B5EF4-FFF2-40B4-BE49-F238E27FC236}">
                  <a16:creationId xmlns:a16="http://schemas.microsoft.com/office/drawing/2014/main" id="{F9905A7A-0FD4-434C-AC70-EA7284B696DC}"/>
                </a:ext>
              </a:extLst>
            </p:cNvPr>
            <p:cNvSpPr txBox="1"/>
            <p:nvPr/>
          </p:nvSpPr>
          <p:spPr>
            <a:xfrm>
              <a:off x="-2424392" y="1697578"/>
              <a:ext cx="128482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Revisión Historias usuario</a:t>
              </a:r>
              <a:endParaRPr lang="es-CO" sz="1400" dirty="0"/>
            </a:p>
          </p:txBody>
        </p:sp>
      </p:grpSp>
      <p:grpSp>
        <p:nvGrpSpPr>
          <p:cNvPr id="63" name="Grupo 62">
            <a:extLst>
              <a:ext uri="{FF2B5EF4-FFF2-40B4-BE49-F238E27FC236}">
                <a16:creationId xmlns:a16="http://schemas.microsoft.com/office/drawing/2014/main" id="{EA2F7939-2510-49BA-8BFC-0EDEE46172C6}"/>
              </a:ext>
            </a:extLst>
          </p:cNvPr>
          <p:cNvGrpSpPr/>
          <p:nvPr/>
        </p:nvGrpSpPr>
        <p:grpSpPr>
          <a:xfrm>
            <a:off x="3866252" y="3524864"/>
            <a:ext cx="1433302" cy="1054249"/>
            <a:chOff x="-2439217" y="1520066"/>
            <a:chExt cx="1433302" cy="1054249"/>
          </a:xfrm>
        </p:grpSpPr>
        <p:pic>
          <p:nvPicPr>
            <p:cNvPr id="64" name="Picture 4" descr="Resultado de imagen para post it colores">
              <a:extLst>
                <a:ext uri="{FF2B5EF4-FFF2-40B4-BE49-F238E27FC236}">
                  <a16:creationId xmlns:a16="http://schemas.microsoft.com/office/drawing/2014/main" id="{7818571D-257A-47A1-A82A-733F6F4C331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115" t="18807" r="6257" b="49839"/>
            <a:stretch/>
          </p:blipFill>
          <p:spPr bwMode="auto">
            <a:xfrm>
              <a:off x="-2439217" y="1520066"/>
              <a:ext cx="1433302" cy="10542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" name="CuadroTexto 64">
              <a:extLst>
                <a:ext uri="{FF2B5EF4-FFF2-40B4-BE49-F238E27FC236}">
                  <a16:creationId xmlns:a16="http://schemas.microsoft.com/office/drawing/2014/main" id="{81902351-E0D9-4F48-B4FA-16A1131501E7}"/>
                </a:ext>
              </a:extLst>
            </p:cNvPr>
            <p:cNvSpPr txBox="1"/>
            <p:nvPr/>
          </p:nvSpPr>
          <p:spPr>
            <a:xfrm>
              <a:off x="-2439217" y="1611533"/>
              <a:ext cx="128482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Revisión para revisar Proceso de Despliegue continuo</a:t>
              </a:r>
              <a:endParaRPr lang="es-CO" sz="1400" dirty="0"/>
            </a:p>
          </p:txBody>
        </p:sp>
      </p:grpSp>
      <p:grpSp>
        <p:nvGrpSpPr>
          <p:cNvPr id="66" name="Grupo 65">
            <a:extLst>
              <a:ext uri="{FF2B5EF4-FFF2-40B4-BE49-F238E27FC236}">
                <a16:creationId xmlns:a16="http://schemas.microsoft.com/office/drawing/2014/main" id="{0B8D7B6A-3E93-4595-9391-8D2360DE352D}"/>
              </a:ext>
            </a:extLst>
          </p:cNvPr>
          <p:cNvGrpSpPr/>
          <p:nvPr/>
        </p:nvGrpSpPr>
        <p:grpSpPr>
          <a:xfrm>
            <a:off x="5302823" y="3478541"/>
            <a:ext cx="1433302" cy="1054249"/>
            <a:chOff x="-2439217" y="1520066"/>
            <a:chExt cx="1433302" cy="1054249"/>
          </a:xfrm>
        </p:grpSpPr>
        <p:pic>
          <p:nvPicPr>
            <p:cNvPr id="67" name="Picture 4" descr="Resultado de imagen para post it colores">
              <a:extLst>
                <a:ext uri="{FF2B5EF4-FFF2-40B4-BE49-F238E27FC236}">
                  <a16:creationId xmlns:a16="http://schemas.microsoft.com/office/drawing/2014/main" id="{14EAA71D-CB13-469C-BF5E-239B390BB5E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115" t="18807" r="6257" b="49839"/>
            <a:stretch/>
          </p:blipFill>
          <p:spPr bwMode="auto">
            <a:xfrm>
              <a:off x="-2439217" y="1520066"/>
              <a:ext cx="1433302" cy="10542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8" name="CuadroTexto 67">
              <a:extLst>
                <a:ext uri="{FF2B5EF4-FFF2-40B4-BE49-F238E27FC236}">
                  <a16:creationId xmlns:a16="http://schemas.microsoft.com/office/drawing/2014/main" id="{2F03CDC7-888E-488A-ABAF-6ABCF03711E1}"/>
                </a:ext>
              </a:extLst>
            </p:cNvPr>
            <p:cNvSpPr txBox="1"/>
            <p:nvPr/>
          </p:nvSpPr>
          <p:spPr>
            <a:xfrm>
              <a:off x="-2392776" y="1720526"/>
              <a:ext cx="128482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Revisar Estructura célula</a:t>
              </a:r>
              <a:endParaRPr lang="es-CO" sz="1400" dirty="0"/>
            </a:p>
          </p:txBody>
        </p:sp>
      </p:grpSp>
      <p:grpSp>
        <p:nvGrpSpPr>
          <p:cNvPr id="69" name="Grupo 68">
            <a:extLst>
              <a:ext uri="{FF2B5EF4-FFF2-40B4-BE49-F238E27FC236}">
                <a16:creationId xmlns:a16="http://schemas.microsoft.com/office/drawing/2014/main" id="{7DD74219-899D-4BBE-B3DA-29FA05F1EC6D}"/>
              </a:ext>
            </a:extLst>
          </p:cNvPr>
          <p:cNvGrpSpPr/>
          <p:nvPr/>
        </p:nvGrpSpPr>
        <p:grpSpPr>
          <a:xfrm>
            <a:off x="3893342" y="4644676"/>
            <a:ext cx="1433302" cy="1054249"/>
            <a:chOff x="-2439217" y="1520066"/>
            <a:chExt cx="1433302" cy="1054249"/>
          </a:xfrm>
        </p:grpSpPr>
        <p:pic>
          <p:nvPicPr>
            <p:cNvPr id="70" name="Picture 4" descr="Resultado de imagen para post it colores">
              <a:extLst>
                <a:ext uri="{FF2B5EF4-FFF2-40B4-BE49-F238E27FC236}">
                  <a16:creationId xmlns:a16="http://schemas.microsoft.com/office/drawing/2014/main" id="{E0328487-11CE-47F7-8754-C7B02FB517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115" t="18807" r="6257" b="49839"/>
            <a:stretch/>
          </p:blipFill>
          <p:spPr bwMode="auto">
            <a:xfrm>
              <a:off x="-2439217" y="1520066"/>
              <a:ext cx="1433302" cy="10542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CuadroTexto 70">
              <a:extLst>
                <a:ext uri="{FF2B5EF4-FFF2-40B4-BE49-F238E27FC236}">
                  <a16:creationId xmlns:a16="http://schemas.microsoft.com/office/drawing/2014/main" id="{D946B52B-AF1D-4884-8623-537858EA0EC9}"/>
                </a:ext>
              </a:extLst>
            </p:cNvPr>
            <p:cNvSpPr txBox="1"/>
            <p:nvPr/>
          </p:nvSpPr>
          <p:spPr>
            <a:xfrm>
              <a:off x="-2439217" y="1785580"/>
              <a:ext cx="12848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Definición de Done</a:t>
              </a:r>
              <a:endParaRPr lang="es-CO" sz="1400" dirty="0"/>
            </a:p>
          </p:txBody>
        </p:sp>
      </p:grpSp>
      <p:grpSp>
        <p:nvGrpSpPr>
          <p:cNvPr id="72" name="Grupo 71">
            <a:extLst>
              <a:ext uri="{FF2B5EF4-FFF2-40B4-BE49-F238E27FC236}">
                <a16:creationId xmlns:a16="http://schemas.microsoft.com/office/drawing/2014/main" id="{D668CE1B-1C98-450D-AE18-DBB0BF933F59}"/>
              </a:ext>
            </a:extLst>
          </p:cNvPr>
          <p:cNvGrpSpPr/>
          <p:nvPr/>
        </p:nvGrpSpPr>
        <p:grpSpPr>
          <a:xfrm>
            <a:off x="5302823" y="4613303"/>
            <a:ext cx="1433302" cy="1054249"/>
            <a:chOff x="-2439217" y="1520066"/>
            <a:chExt cx="1433302" cy="1054249"/>
          </a:xfrm>
        </p:grpSpPr>
        <p:pic>
          <p:nvPicPr>
            <p:cNvPr id="73" name="Picture 4" descr="Resultado de imagen para post it colores">
              <a:extLst>
                <a:ext uri="{FF2B5EF4-FFF2-40B4-BE49-F238E27FC236}">
                  <a16:creationId xmlns:a16="http://schemas.microsoft.com/office/drawing/2014/main" id="{A157A134-8933-46A7-92F9-9F8BE14C18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115" t="18807" r="6257" b="49839"/>
            <a:stretch/>
          </p:blipFill>
          <p:spPr bwMode="auto">
            <a:xfrm>
              <a:off x="-2439217" y="1520066"/>
              <a:ext cx="1433302" cy="10542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4" name="CuadroTexto 73">
              <a:extLst>
                <a:ext uri="{FF2B5EF4-FFF2-40B4-BE49-F238E27FC236}">
                  <a16:creationId xmlns:a16="http://schemas.microsoft.com/office/drawing/2014/main" id="{454045E9-9160-4F4B-89EF-B9796587A188}"/>
                </a:ext>
              </a:extLst>
            </p:cNvPr>
            <p:cNvSpPr txBox="1"/>
            <p:nvPr/>
          </p:nvSpPr>
          <p:spPr>
            <a:xfrm>
              <a:off x="-2415396" y="1733456"/>
              <a:ext cx="128482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Condiciones Fabricas de Software</a:t>
              </a:r>
              <a:endParaRPr lang="es-CO" sz="1400" dirty="0"/>
            </a:p>
          </p:txBody>
        </p:sp>
      </p:grpSp>
      <p:grpSp>
        <p:nvGrpSpPr>
          <p:cNvPr id="75" name="Grupo 74">
            <a:extLst>
              <a:ext uri="{FF2B5EF4-FFF2-40B4-BE49-F238E27FC236}">
                <a16:creationId xmlns:a16="http://schemas.microsoft.com/office/drawing/2014/main" id="{EABA8B96-494C-4344-B4C0-BDFC547881AA}"/>
              </a:ext>
            </a:extLst>
          </p:cNvPr>
          <p:cNvGrpSpPr/>
          <p:nvPr/>
        </p:nvGrpSpPr>
        <p:grpSpPr>
          <a:xfrm>
            <a:off x="3922096" y="5738078"/>
            <a:ext cx="1433302" cy="1054249"/>
            <a:chOff x="-2439217" y="1520066"/>
            <a:chExt cx="1433302" cy="1054249"/>
          </a:xfrm>
        </p:grpSpPr>
        <p:pic>
          <p:nvPicPr>
            <p:cNvPr id="76" name="Picture 4" descr="Resultado de imagen para post it colores">
              <a:extLst>
                <a:ext uri="{FF2B5EF4-FFF2-40B4-BE49-F238E27FC236}">
                  <a16:creationId xmlns:a16="http://schemas.microsoft.com/office/drawing/2014/main" id="{FD6896FF-B3DA-4D70-9CF0-DD1EADDFD79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115" t="18807" r="6257" b="49839"/>
            <a:stretch/>
          </p:blipFill>
          <p:spPr bwMode="auto">
            <a:xfrm>
              <a:off x="-2439217" y="1520066"/>
              <a:ext cx="1433302" cy="10542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7" name="CuadroTexto 76">
              <a:extLst>
                <a:ext uri="{FF2B5EF4-FFF2-40B4-BE49-F238E27FC236}">
                  <a16:creationId xmlns:a16="http://schemas.microsoft.com/office/drawing/2014/main" id="{1320BE50-EA84-4A99-B282-8E22DB57C25C}"/>
                </a:ext>
              </a:extLst>
            </p:cNvPr>
            <p:cNvSpPr txBox="1"/>
            <p:nvPr/>
          </p:nvSpPr>
          <p:spPr>
            <a:xfrm>
              <a:off x="-2439217" y="1785580"/>
              <a:ext cx="12848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Definir Backlog de </a:t>
              </a:r>
              <a:r>
                <a:rPr lang="es-ES" sz="1400" dirty="0" err="1"/>
                <a:t>program</a:t>
              </a:r>
              <a:endParaRPr lang="es-CO" sz="1400" dirty="0"/>
            </a:p>
          </p:txBody>
        </p:sp>
      </p:grpSp>
      <p:grpSp>
        <p:nvGrpSpPr>
          <p:cNvPr id="78" name="Grupo 77">
            <a:extLst>
              <a:ext uri="{FF2B5EF4-FFF2-40B4-BE49-F238E27FC236}">
                <a16:creationId xmlns:a16="http://schemas.microsoft.com/office/drawing/2014/main" id="{A9AEF9F2-060A-4D57-B357-A31A29D504D2}"/>
              </a:ext>
            </a:extLst>
          </p:cNvPr>
          <p:cNvGrpSpPr/>
          <p:nvPr/>
        </p:nvGrpSpPr>
        <p:grpSpPr>
          <a:xfrm>
            <a:off x="5326644" y="5698925"/>
            <a:ext cx="1433302" cy="1054249"/>
            <a:chOff x="-2439217" y="1520066"/>
            <a:chExt cx="1433302" cy="1054249"/>
          </a:xfrm>
        </p:grpSpPr>
        <p:pic>
          <p:nvPicPr>
            <p:cNvPr id="79" name="Picture 4" descr="Resultado de imagen para post it colores">
              <a:extLst>
                <a:ext uri="{FF2B5EF4-FFF2-40B4-BE49-F238E27FC236}">
                  <a16:creationId xmlns:a16="http://schemas.microsoft.com/office/drawing/2014/main" id="{D2D787A9-ECE3-4B32-A2A9-0F650621483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115" t="18807" r="6257" b="49839"/>
            <a:stretch/>
          </p:blipFill>
          <p:spPr bwMode="auto">
            <a:xfrm>
              <a:off x="-2439217" y="1520066"/>
              <a:ext cx="1433302" cy="10542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0" name="CuadroTexto 79">
              <a:extLst>
                <a:ext uri="{FF2B5EF4-FFF2-40B4-BE49-F238E27FC236}">
                  <a16:creationId xmlns:a16="http://schemas.microsoft.com/office/drawing/2014/main" id="{BFFBF827-7E21-491C-88C6-7C9F7C81C1D4}"/>
                </a:ext>
              </a:extLst>
            </p:cNvPr>
            <p:cNvSpPr txBox="1"/>
            <p:nvPr/>
          </p:nvSpPr>
          <p:spPr>
            <a:xfrm>
              <a:off x="-2439217" y="1702083"/>
              <a:ext cx="128482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Acompañamiento Ceremonias</a:t>
              </a:r>
              <a:endParaRPr lang="es-CO" sz="1400" dirty="0"/>
            </a:p>
          </p:txBody>
        </p:sp>
      </p:grpSp>
      <p:grpSp>
        <p:nvGrpSpPr>
          <p:cNvPr id="81" name="Grupo 80">
            <a:extLst>
              <a:ext uri="{FF2B5EF4-FFF2-40B4-BE49-F238E27FC236}">
                <a16:creationId xmlns:a16="http://schemas.microsoft.com/office/drawing/2014/main" id="{C81F5AF2-1795-4C52-966F-7A2F729FFFAE}"/>
              </a:ext>
            </a:extLst>
          </p:cNvPr>
          <p:cNvGrpSpPr/>
          <p:nvPr/>
        </p:nvGrpSpPr>
        <p:grpSpPr>
          <a:xfrm>
            <a:off x="6981230" y="1239064"/>
            <a:ext cx="1433302" cy="1054249"/>
            <a:chOff x="-2439217" y="1520066"/>
            <a:chExt cx="1433302" cy="1054249"/>
          </a:xfrm>
        </p:grpSpPr>
        <p:pic>
          <p:nvPicPr>
            <p:cNvPr id="82" name="Picture 4" descr="Resultado de imagen para post it colores">
              <a:extLst>
                <a:ext uri="{FF2B5EF4-FFF2-40B4-BE49-F238E27FC236}">
                  <a16:creationId xmlns:a16="http://schemas.microsoft.com/office/drawing/2014/main" id="{D9DA305B-78A8-4683-A2BB-8A0BC575C7F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115" t="18807" r="6257" b="49839"/>
            <a:stretch/>
          </p:blipFill>
          <p:spPr bwMode="auto">
            <a:xfrm>
              <a:off x="-2439217" y="1520066"/>
              <a:ext cx="1433302" cy="10542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3" name="CuadroTexto 82">
              <a:extLst>
                <a:ext uri="{FF2B5EF4-FFF2-40B4-BE49-F238E27FC236}">
                  <a16:creationId xmlns:a16="http://schemas.microsoft.com/office/drawing/2014/main" id="{EA0B7676-379D-48C4-8C4D-AF6F2F3266CC}"/>
                </a:ext>
              </a:extLst>
            </p:cNvPr>
            <p:cNvSpPr txBox="1"/>
            <p:nvPr/>
          </p:nvSpPr>
          <p:spPr>
            <a:xfrm>
              <a:off x="-2439217" y="1785580"/>
              <a:ext cx="12848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Fabrica Software</a:t>
              </a:r>
              <a:endParaRPr lang="es-CO" sz="1400" dirty="0"/>
            </a:p>
          </p:txBody>
        </p:sp>
      </p:grpSp>
      <p:grpSp>
        <p:nvGrpSpPr>
          <p:cNvPr id="84" name="Grupo 83">
            <a:extLst>
              <a:ext uri="{FF2B5EF4-FFF2-40B4-BE49-F238E27FC236}">
                <a16:creationId xmlns:a16="http://schemas.microsoft.com/office/drawing/2014/main" id="{AD7FB10D-AFB7-4E4D-A367-AC7771F7403D}"/>
              </a:ext>
            </a:extLst>
          </p:cNvPr>
          <p:cNvGrpSpPr/>
          <p:nvPr/>
        </p:nvGrpSpPr>
        <p:grpSpPr>
          <a:xfrm>
            <a:off x="6960636" y="2398687"/>
            <a:ext cx="1451073" cy="1046845"/>
            <a:chOff x="-2439217" y="2646639"/>
            <a:chExt cx="1451073" cy="1046845"/>
          </a:xfrm>
        </p:grpSpPr>
        <p:pic>
          <p:nvPicPr>
            <p:cNvPr id="85" name="Picture 4" descr="Resultado de imagen para post it colores">
              <a:extLst>
                <a:ext uri="{FF2B5EF4-FFF2-40B4-BE49-F238E27FC236}">
                  <a16:creationId xmlns:a16="http://schemas.microsoft.com/office/drawing/2014/main" id="{A8805275-2F17-4E07-8106-457D209313C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31" t="51777" r="48913" b="17090"/>
            <a:stretch/>
          </p:blipFill>
          <p:spPr bwMode="auto">
            <a:xfrm>
              <a:off x="-2439217" y="2646639"/>
              <a:ext cx="1451073" cy="10468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6" name="CuadroTexto 85">
              <a:extLst>
                <a:ext uri="{FF2B5EF4-FFF2-40B4-BE49-F238E27FC236}">
                  <a16:creationId xmlns:a16="http://schemas.microsoft.com/office/drawing/2014/main" id="{AD10470E-49D3-4A50-B97C-2BFE72DF3C5D}"/>
                </a:ext>
              </a:extLst>
            </p:cNvPr>
            <p:cNvSpPr txBox="1"/>
            <p:nvPr/>
          </p:nvSpPr>
          <p:spPr>
            <a:xfrm>
              <a:off x="-2418623" y="2795846"/>
              <a:ext cx="128482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Verificación Proceso Desarrollo</a:t>
              </a:r>
              <a:endParaRPr lang="es-CO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077993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1295</TotalTime>
  <Words>76</Words>
  <Application>Microsoft Office PowerPoint</Application>
  <PresentationFormat>Panorámica</PresentationFormat>
  <Paragraphs>26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Ome, Erwin</dc:creator>
  <cp:lastModifiedBy>Ome, Erwin</cp:lastModifiedBy>
  <cp:revision>7</cp:revision>
  <dcterms:created xsi:type="dcterms:W3CDTF">2018-10-24T19:26:12Z</dcterms:created>
  <dcterms:modified xsi:type="dcterms:W3CDTF">2018-10-25T17:01:58Z</dcterms:modified>
</cp:coreProperties>
</file>