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316" r:id="rId5"/>
    <p:sldId id="258" r:id="rId6"/>
    <p:sldId id="317" r:id="rId7"/>
    <p:sldId id="318" r:id="rId8"/>
    <p:sldId id="259" r:id="rId9"/>
    <p:sldId id="261" r:id="rId10"/>
    <p:sldId id="262" r:id="rId11"/>
    <p:sldId id="263" r:id="rId12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FADB-E474-4529-8239-0DD531BFA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9ABA1-E7F9-4EEB-B0BD-3D78ED8E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85D9E-2426-429C-8A25-0943261F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B5B99-734F-426C-8543-2F606AC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E085D-3D8D-4DC3-B249-BAC22EC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8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7AB1A-72C9-4D48-A058-0F43F9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B1504-4D96-49E5-94F6-DC874FC4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8981C-BC11-46BF-9850-0F4A7D7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A3701-F5AD-4E9F-965C-1975C23F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1FAF2-C9EC-4124-8E95-3E240885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3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23F8B2-BA3E-4DBC-93CC-6DBA73B7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ED225B-95D3-4714-8ED1-2218A936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CACBA-8FDF-4BB5-A334-EB56993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637D5-3AFF-4BD7-8858-D6F9546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0995F-ECDD-467A-B756-F98D188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2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B472-8365-49A1-AF6F-CE4BA9F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76878-8369-4AEA-8D22-841F7E5E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24457-3072-4359-A862-AE0274B3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8FD50-FACD-443D-B694-EE749807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9B169-2D47-46D5-AC3D-A663468C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5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8897-8A18-4B3A-BAEC-A9D3C1F7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45721-9833-40C4-AC81-372E6097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A6973-713D-4162-86F3-E2D3A58F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5B3E2-3C2E-43AF-AA42-9E4581CA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C3091-7D9E-4659-B1FA-C090F118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4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C3DDB-01AD-41EB-90CD-11C005D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10D4D-0B5A-47D7-B858-90BD8D59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8AD5A-B0B8-4796-A1F4-8A7A829D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384C9-74A5-4992-9624-5646E27C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8F690-3062-477A-89A0-6295CB28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EF94B-16FB-4F1A-9472-5C2FD75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2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65F7-154C-4FF8-B3BF-B53974B0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8D73B-1CB2-4E1C-A365-24B47B9F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5CB2E-F625-4C21-A987-0C84B564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772B72-50DA-43A6-830A-28276641B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808369-2722-4C8C-8294-C6371D456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642500-6081-433B-9FDE-2B6D96E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48CF76-383E-42EF-B466-5892CCDB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CE969E-26F9-49D5-B2AE-FC53C8F5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7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619B-BC63-42DD-8BEB-E9EE17DE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C7BBB0-2A07-4EC1-9FEC-ABB1B8E5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CC9F82-D8D5-4616-9DD9-44C336CD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E9412D-309C-4483-97D7-E5A535A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8FCE64-4913-427A-AF62-EB169ECF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0398CD-D64C-4E3F-9513-63E558E5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93FC64-A0BC-435B-8887-1ECE4982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4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6324-EEDF-4A1C-8E3B-6F9F9CEF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1247D-17FC-4197-8F2B-4C6D7BBA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4181E-4742-4811-B136-68D8014A7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8FC26-194D-458B-853D-0AA3CE81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DE683-3B78-4B15-ADEC-E5D9CCC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D659F-EA43-4EDF-A201-168D3EA6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3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18285-83AC-4C12-84CE-2FCDCC88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C005B-1C31-466E-82F9-CE62575CB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55665-8840-4082-9BD0-05A8787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D342A-E135-480C-AA24-6B1894E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4FF08-F506-4D74-AC9B-F5A468DF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B924C-5764-477A-A964-00FC7C1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3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0987DA-77D6-48FB-AAB1-4987E564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D42FE-C278-4CFA-9930-69EE8C62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0FD7A-0BB8-4259-9185-4DE2FFE3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571A-1CED-48AA-9C73-E1C834040041}" type="datetimeFigureOut">
              <a:rPr lang="es-CO" smtClean="0"/>
              <a:t>14/11/2018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A31A6-3085-4A6C-B464-5B667063A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B9C4C-2E29-4A94-99A0-DBE7164A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8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city lego">
            <a:extLst>
              <a:ext uri="{FF2B5EF4-FFF2-40B4-BE49-F238E27FC236}">
                <a16:creationId xmlns:a16="http://schemas.microsoft.com/office/drawing/2014/main" id="{23B92A91-D223-4CFC-86FB-24327B7F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8620">
            <a:off x="586998" y="1984610"/>
            <a:ext cx="3645655" cy="234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legos">
            <a:extLst>
              <a:ext uri="{FF2B5EF4-FFF2-40B4-BE49-F238E27FC236}">
                <a16:creationId xmlns:a16="http://schemas.microsoft.com/office/drawing/2014/main" id="{897CA0E1-C18E-4B58-8B17-DAA45D3C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4" y="1333561"/>
            <a:ext cx="2423112" cy="12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15223A6-1338-4D09-9D96-7F86B4D8F491}"/>
              </a:ext>
            </a:extLst>
          </p:cNvPr>
          <p:cNvGrpSpPr/>
          <p:nvPr/>
        </p:nvGrpSpPr>
        <p:grpSpPr>
          <a:xfrm>
            <a:off x="4910093" y="3581458"/>
            <a:ext cx="1911101" cy="1372517"/>
            <a:chOff x="671635" y="2186403"/>
            <a:chExt cx="3353816" cy="2135414"/>
          </a:xfrm>
        </p:grpSpPr>
        <p:pic>
          <p:nvPicPr>
            <p:cNvPr id="7" name="Picture 2" descr="Resultado de imagen para reloj garabato">
              <a:extLst>
                <a:ext uri="{FF2B5EF4-FFF2-40B4-BE49-F238E27FC236}">
                  <a16:creationId xmlns:a16="http://schemas.microsoft.com/office/drawing/2014/main" id="{673D3BEC-5CCA-4A96-A3AD-163E03763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697" y="2186403"/>
              <a:ext cx="1906441" cy="174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07EA769-18BB-49B2-B812-233333D34FB0}"/>
                </a:ext>
              </a:extLst>
            </p:cNvPr>
            <p:cNvSpPr txBox="1"/>
            <p:nvPr/>
          </p:nvSpPr>
          <p:spPr>
            <a:xfrm>
              <a:off x="671635" y="3795082"/>
              <a:ext cx="3353816" cy="526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b="1" dirty="0">
                  <a:latin typeface="Comic Sans MS" panose="030F0702030302020204" pitchFamily="66" charset="0"/>
                </a:rPr>
                <a:t>TIEMPO 30 MIN</a:t>
              </a:r>
            </a:p>
          </p:txBody>
        </p:sp>
      </p:grpSp>
      <p:sp>
        <p:nvSpPr>
          <p:cNvPr id="9" name="Rectángulo redondeado 6">
            <a:extLst>
              <a:ext uri="{FF2B5EF4-FFF2-40B4-BE49-F238E27FC236}">
                <a16:creationId xmlns:a16="http://schemas.microsoft.com/office/drawing/2014/main" id="{073875F7-7A7E-4D82-99C1-8B6E16169D92}"/>
              </a:ext>
            </a:extLst>
          </p:cNvPr>
          <p:cNvSpPr/>
          <p:nvPr/>
        </p:nvSpPr>
        <p:spPr>
          <a:xfrm>
            <a:off x="4538444" y="1494930"/>
            <a:ext cx="2507467" cy="20865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O" sz="2000" b="1" dirty="0"/>
              <a:t>Tradicional</a:t>
            </a:r>
          </a:p>
          <a:p>
            <a:r>
              <a:rPr lang="es-CO" dirty="0"/>
              <a:t>5 min - Diseño</a:t>
            </a:r>
          </a:p>
          <a:p>
            <a:r>
              <a:rPr lang="es-CO" dirty="0"/>
              <a:t>22 min – Construcción</a:t>
            </a:r>
          </a:p>
          <a:p>
            <a:r>
              <a:rPr lang="es-CO" dirty="0"/>
              <a:t>3 min - Validación</a:t>
            </a:r>
          </a:p>
        </p:txBody>
      </p:sp>
      <p:sp>
        <p:nvSpPr>
          <p:cNvPr id="10" name="Rectángulo redondeado 13">
            <a:extLst>
              <a:ext uri="{FF2B5EF4-FFF2-40B4-BE49-F238E27FC236}">
                <a16:creationId xmlns:a16="http://schemas.microsoft.com/office/drawing/2014/main" id="{85D1727D-43EC-45A9-8F58-93025AF6F76A}"/>
              </a:ext>
            </a:extLst>
          </p:cNvPr>
          <p:cNvSpPr/>
          <p:nvPr/>
        </p:nvSpPr>
        <p:spPr>
          <a:xfrm>
            <a:off x="7523486" y="1494930"/>
            <a:ext cx="3702373" cy="3854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O" sz="2000" b="1" dirty="0"/>
              <a:t>Ágil</a:t>
            </a:r>
          </a:p>
          <a:p>
            <a:r>
              <a:rPr lang="es-CO" sz="2000" dirty="0"/>
              <a:t>3 min - Diseño Inicial</a:t>
            </a:r>
          </a:p>
          <a:p>
            <a:r>
              <a:rPr lang="es-CO" sz="2000" dirty="0"/>
              <a:t>6 min-Construcción (IT1)</a:t>
            </a:r>
          </a:p>
          <a:p>
            <a:r>
              <a:rPr lang="es-CO" sz="2000" dirty="0"/>
              <a:t>1 min-Validación</a:t>
            </a:r>
          </a:p>
          <a:p>
            <a:r>
              <a:rPr lang="es-CO" sz="2000" dirty="0"/>
              <a:t>2 min-Retrospectiva</a:t>
            </a:r>
          </a:p>
          <a:p>
            <a:r>
              <a:rPr lang="es-CO" sz="2000" dirty="0"/>
              <a:t>6 min-Construcción (IT2)</a:t>
            </a:r>
          </a:p>
          <a:p>
            <a:r>
              <a:rPr lang="es-CO" sz="2000" dirty="0"/>
              <a:t>1 min-Validación</a:t>
            </a:r>
          </a:p>
          <a:p>
            <a:r>
              <a:rPr lang="es-CO" sz="2000" dirty="0"/>
              <a:t>2 min-Retrospectiva</a:t>
            </a:r>
          </a:p>
          <a:p>
            <a:r>
              <a:rPr lang="es-CO" sz="2000" dirty="0"/>
              <a:t>10 min-Construcción (IT3)</a:t>
            </a:r>
          </a:p>
          <a:p>
            <a:r>
              <a:rPr lang="es-CO" sz="2000" dirty="0"/>
              <a:t>1 min-Validación</a:t>
            </a:r>
          </a:p>
          <a:p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56639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8F8035-180D-4A56-98AF-8D7C5881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93649"/>
              </p:ext>
            </p:extLst>
          </p:nvPr>
        </p:nvGraphicFramePr>
        <p:xfrm>
          <a:off x="738231" y="847461"/>
          <a:ext cx="10855355" cy="5041402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35593276"/>
                    </a:ext>
                  </a:extLst>
                </a:gridCol>
                <a:gridCol w="1703839">
                  <a:extLst>
                    <a:ext uri="{9D8B030D-6E8A-4147-A177-3AD203B41FA5}">
                      <a16:colId xmlns:a16="http://schemas.microsoft.com/office/drawing/2014/main" val="607635871"/>
                    </a:ext>
                  </a:extLst>
                </a:gridCol>
                <a:gridCol w="3623646">
                  <a:extLst>
                    <a:ext uri="{9D8B030D-6E8A-4147-A177-3AD203B41FA5}">
                      <a16:colId xmlns:a16="http://schemas.microsoft.com/office/drawing/2014/main" val="224638931"/>
                    </a:ext>
                  </a:extLst>
                </a:gridCol>
                <a:gridCol w="1870270">
                  <a:extLst>
                    <a:ext uri="{9D8B030D-6E8A-4147-A177-3AD203B41FA5}">
                      <a16:colId xmlns:a16="http://schemas.microsoft.com/office/drawing/2014/main" val="3377426047"/>
                    </a:ext>
                  </a:extLst>
                </a:gridCol>
              </a:tblGrid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>
                          <a:effectLst/>
                        </a:rPr>
                        <a:t>Valor</a:t>
                      </a:r>
                      <a:endParaRPr lang="es-CO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effectLst/>
                        </a:rPr>
                        <a:t>Construidas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effectLst/>
                        </a:rPr>
                        <a:t> Valor Total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991047"/>
                  </a:ext>
                </a:extLst>
              </a:tr>
              <a:tr h="752364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Casa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100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8363461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Edificio Apt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200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742222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Parque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30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76174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Hospital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70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369111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Super Mercado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50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669440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Medio Transporte 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80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2388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Carreteras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100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004143"/>
                  </a:ext>
                </a:extLst>
              </a:tr>
              <a:tr h="41121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effectLst/>
                        </a:rPr>
                        <a:t>Total Ganancias Proyecto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00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6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1043AD-796A-4C26-8C99-D778C8D74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62502"/>
              </p:ext>
            </p:extLst>
          </p:nvPr>
        </p:nvGraphicFramePr>
        <p:xfrm>
          <a:off x="2455703" y="1301720"/>
          <a:ext cx="6030755" cy="39400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04065">
                  <a:extLst>
                    <a:ext uri="{9D8B030D-6E8A-4147-A177-3AD203B41FA5}">
                      <a16:colId xmlns:a16="http://schemas.microsoft.com/office/drawing/2014/main" val="1300245670"/>
                    </a:ext>
                  </a:extLst>
                </a:gridCol>
                <a:gridCol w="3826690">
                  <a:extLst>
                    <a:ext uri="{9D8B030D-6E8A-4147-A177-3AD203B41FA5}">
                      <a16:colId xmlns:a16="http://schemas.microsoft.com/office/drawing/2014/main" val="2471340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effectLst/>
                        </a:rPr>
                        <a:t>Valor Generado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160616"/>
                  </a:ext>
                </a:extLst>
              </a:tr>
              <a:tr h="11293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Iteración 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491353"/>
                  </a:ext>
                </a:extLst>
              </a:tr>
              <a:tr h="11977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Iteración 2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880526"/>
                  </a:ext>
                </a:extLst>
              </a:tr>
              <a:tr h="117666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Iteración 3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15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iudad iconos">
            <a:extLst>
              <a:ext uri="{FF2B5EF4-FFF2-40B4-BE49-F238E27FC236}">
                <a16:creationId xmlns:a16="http://schemas.microsoft.com/office/drawing/2014/main" id="{B6FE8734-3A02-45F2-ACFE-B3ABED7AA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3131" r="3903" b="5866"/>
          <a:stretch/>
        </p:blipFill>
        <p:spPr bwMode="auto">
          <a:xfrm>
            <a:off x="862232" y="858481"/>
            <a:ext cx="4420999" cy="43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8EBE95D-E74C-4604-9E45-F4FA9F6B5D64}"/>
              </a:ext>
            </a:extLst>
          </p:cNvPr>
          <p:cNvGrpSpPr/>
          <p:nvPr/>
        </p:nvGrpSpPr>
        <p:grpSpPr>
          <a:xfrm>
            <a:off x="7345960" y="1447825"/>
            <a:ext cx="506136" cy="584775"/>
            <a:chOff x="0" y="0"/>
            <a:chExt cx="2534195" cy="3474720"/>
          </a:xfrm>
        </p:grpSpPr>
        <p:sp>
          <p:nvSpPr>
            <p:cNvPr id="23" name="Rectángulo redondeado 53">
              <a:extLst>
                <a:ext uri="{FF2B5EF4-FFF2-40B4-BE49-F238E27FC236}">
                  <a16:creationId xmlns:a16="http://schemas.microsoft.com/office/drawing/2014/main" id="{63E79697-E522-4176-A72F-979C1BE9239E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4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6CA844DF-3FE9-41A7-BC46-F4BB0205D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4">
              <a:extLst>
                <a:ext uri="{FF2B5EF4-FFF2-40B4-BE49-F238E27FC236}">
                  <a16:creationId xmlns:a16="http://schemas.microsoft.com/office/drawing/2014/main" id="{B5B428F9-94C0-47E8-B0E9-53294C3394A2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56FEE5-2610-45D0-B173-F03A7052BB59}"/>
              </a:ext>
            </a:extLst>
          </p:cNvPr>
          <p:cNvSpPr txBox="1"/>
          <p:nvPr/>
        </p:nvSpPr>
        <p:spPr>
          <a:xfrm>
            <a:off x="7852096" y="1469395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</a:t>
            </a:r>
            <a:r>
              <a:rPr lang="es-ES" sz="3200" b="1" dirty="0" smtClean="0"/>
              <a:t>4</a:t>
            </a:r>
            <a:endParaRPr lang="es-CO" sz="32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0250737-53F7-4A20-BB13-F3B63B96CDEE}"/>
              </a:ext>
            </a:extLst>
          </p:cNvPr>
          <p:cNvGrpSpPr/>
          <p:nvPr/>
        </p:nvGrpSpPr>
        <p:grpSpPr>
          <a:xfrm>
            <a:off x="7337341" y="2135511"/>
            <a:ext cx="514569" cy="606345"/>
            <a:chOff x="0" y="0"/>
            <a:chExt cx="2534195" cy="3474720"/>
          </a:xfrm>
        </p:grpSpPr>
        <p:sp>
          <p:nvSpPr>
            <p:cNvPr id="28" name="Rectángulo redondeado 49">
              <a:extLst>
                <a:ext uri="{FF2B5EF4-FFF2-40B4-BE49-F238E27FC236}">
                  <a16:creationId xmlns:a16="http://schemas.microsoft.com/office/drawing/2014/main" id="{7F263640-0774-473F-AA93-77C48D5BEF47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7F5D049A-E682-4C57-92B3-07F4DDAC9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uadroTexto 11">
              <a:extLst>
                <a:ext uri="{FF2B5EF4-FFF2-40B4-BE49-F238E27FC236}">
                  <a16:creationId xmlns:a16="http://schemas.microsoft.com/office/drawing/2014/main" id="{450FBD4C-C344-49B9-AF0E-52F3394EED21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B7574D-0DAD-4C4A-902D-6E63308C721A}"/>
              </a:ext>
            </a:extLst>
          </p:cNvPr>
          <p:cNvSpPr txBox="1"/>
          <p:nvPr/>
        </p:nvSpPr>
        <p:spPr>
          <a:xfrm>
            <a:off x="7861108" y="2066396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</a:t>
            </a:r>
            <a:r>
              <a:rPr lang="es-ES" sz="3200" b="1" dirty="0" smtClean="0"/>
              <a:t>6</a:t>
            </a:r>
            <a:endParaRPr lang="es-CO" sz="3200" b="1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F829D2D0-9C0B-47F4-8E75-53DE4E0EDEB6}"/>
              </a:ext>
            </a:extLst>
          </p:cNvPr>
          <p:cNvGrpSpPr/>
          <p:nvPr/>
        </p:nvGrpSpPr>
        <p:grpSpPr>
          <a:xfrm>
            <a:off x="7345959" y="2856104"/>
            <a:ext cx="514569" cy="618571"/>
            <a:chOff x="0" y="0"/>
            <a:chExt cx="2534195" cy="3474720"/>
          </a:xfrm>
        </p:grpSpPr>
        <p:sp>
          <p:nvSpPr>
            <p:cNvPr id="33" name="Rectángulo redondeado 45">
              <a:extLst>
                <a:ext uri="{FF2B5EF4-FFF2-40B4-BE49-F238E27FC236}">
                  <a16:creationId xmlns:a16="http://schemas.microsoft.com/office/drawing/2014/main" id="{D53FE1E1-594B-44F3-986A-DBD536B393A8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4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2816609F-993F-405E-BD74-1B7260352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12">
              <a:extLst>
                <a:ext uri="{FF2B5EF4-FFF2-40B4-BE49-F238E27FC236}">
                  <a16:creationId xmlns:a16="http://schemas.microsoft.com/office/drawing/2014/main" id="{25A99041-3FDD-47D4-B435-9B9B0431E4AB}"/>
                </a:ext>
              </a:extLst>
            </p:cNvPr>
            <p:cNvSpPr txBox="1"/>
            <p:nvPr/>
          </p:nvSpPr>
          <p:spPr>
            <a:xfrm>
              <a:off x="1737531" y="2700690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F37752-782C-4FBA-A72F-C8C3D0716892}"/>
              </a:ext>
            </a:extLst>
          </p:cNvPr>
          <p:cNvSpPr txBox="1"/>
          <p:nvPr/>
        </p:nvSpPr>
        <p:spPr>
          <a:xfrm>
            <a:off x="7872680" y="2868872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1420165-DB0E-413C-990A-86D130CD62C0}"/>
              </a:ext>
            </a:extLst>
          </p:cNvPr>
          <p:cNvGrpSpPr/>
          <p:nvPr/>
        </p:nvGrpSpPr>
        <p:grpSpPr>
          <a:xfrm>
            <a:off x="7345959" y="3634936"/>
            <a:ext cx="535339" cy="618571"/>
            <a:chOff x="0" y="0"/>
            <a:chExt cx="2534195" cy="3474720"/>
          </a:xfrm>
        </p:grpSpPr>
        <p:sp>
          <p:nvSpPr>
            <p:cNvPr id="38" name="Rectángulo redondeado 41">
              <a:extLst>
                <a:ext uri="{FF2B5EF4-FFF2-40B4-BE49-F238E27FC236}">
                  <a16:creationId xmlns:a16="http://schemas.microsoft.com/office/drawing/2014/main" id="{18172EA2-C2CE-48A8-B33C-7B20C9FE1A28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9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950BC70F-8081-44F2-BFFF-70543D2CE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15">
              <a:extLst>
                <a:ext uri="{FF2B5EF4-FFF2-40B4-BE49-F238E27FC236}">
                  <a16:creationId xmlns:a16="http://schemas.microsoft.com/office/drawing/2014/main" id="{C7D87A0B-84AA-46BA-9914-6E9B64A7419A}"/>
                </a:ext>
              </a:extLst>
            </p:cNvPr>
            <p:cNvSpPr txBox="1"/>
            <p:nvPr/>
          </p:nvSpPr>
          <p:spPr>
            <a:xfrm>
              <a:off x="1815609" y="2694732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174B397-9654-4B70-AC8F-1ED19E53063B}"/>
              </a:ext>
            </a:extLst>
          </p:cNvPr>
          <p:cNvSpPr txBox="1"/>
          <p:nvPr/>
        </p:nvSpPr>
        <p:spPr>
          <a:xfrm>
            <a:off x="7908811" y="356637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0AAD470-7DE5-4BA2-8621-311C5E12B73A}"/>
              </a:ext>
            </a:extLst>
          </p:cNvPr>
          <p:cNvGrpSpPr/>
          <p:nvPr/>
        </p:nvGrpSpPr>
        <p:grpSpPr>
          <a:xfrm>
            <a:off x="9292205" y="1438705"/>
            <a:ext cx="505951" cy="582449"/>
            <a:chOff x="0" y="0"/>
            <a:chExt cx="2534195" cy="3474720"/>
          </a:xfrm>
        </p:grpSpPr>
        <p:sp>
          <p:nvSpPr>
            <p:cNvPr id="47" name="Rectángulo redondeado 37">
              <a:extLst>
                <a:ext uri="{FF2B5EF4-FFF2-40B4-BE49-F238E27FC236}">
                  <a16:creationId xmlns:a16="http://schemas.microsoft.com/office/drawing/2014/main" id="{78FF6DED-E886-4B5F-9148-CCDA169BCF6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8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EE4B6EB1-99D0-4EF9-91CF-1B5509546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uadroTexto 7">
              <a:extLst>
                <a:ext uri="{FF2B5EF4-FFF2-40B4-BE49-F238E27FC236}">
                  <a16:creationId xmlns:a16="http://schemas.microsoft.com/office/drawing/2014/main" id="{E679BE66-2C73-44EE-9050-21D026DCB8A5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B4428C0-C1E1-470C-85B1-7CEF7C7581BB}"/>
              </a:ext>
            </a:extLst>
          </p:cNvPr>
          <p:cNvSpPr txBox="1"/>
          <p:nvPr/>
        </p:nvSpPr>
        <p:spPr>
          <a:xfrm>
            <a:off x="9814157" y="1417738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6332C15E-B698-4D5D-83D3-F4060E18EC4F}"/>
              </a:ext>
            </a:extLst>
          </p:cNvPr>
          <p:cNvGrpSpPr/>
          <p:nvPr/>
        </p:nvGrpSpPr>
        <p:grpSpPr>
          <a:xfrm>
            <a:off x="9308206" y="2114272"/>
            <a:ext cx="505951" cy="584775"/>
            <a:chOff x="0" y="0"/>
            <a:chExt cx="2534195" cy="3474720"/>
          </a:xfrm>
        </p:grpSpPr>
        <p:sp>
          <p:nvSpPr>
            <p:cNvPr id="52" name="Rectángulo redondeado 33">
              <a:extLst>
                <a:ext uri="{FF2B5EF4-FFF2-40B4-BE49-F238E27FC236}">
                  <a16:creationId xmlns:a16="http://schemas.microsoft.com/office/drawing/2014/main" id="{657FFBF9-F3E7-4D9B-BD4B-BA327A04C7E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3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0257F60E-1E1C-44DF-BEFB-44226C35E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uadroTexto 8">
              <a:extLst>
                <a:ext uri="{FF2B5EF4-FFF2-40B4-BE49-F238E27FC236}">
                  <a16:creationId xmlns:a16="http://schemas.microsoft.com/office/drawing/2014/main" id="{E452E8B2-F51C-409B-964D-8C54193141BD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4173419-0E02-426F-BD3B-B476286A24E8}"/>
              </a:ext>
            </a:extLst>
          </p:cNvPr>
          <p:cNvSpPr txBox="1"/>
          <p:nvPr/>
        </p:nvSpPr>
        <p:spPr>
          <a:xfrm>
            <a:off x="9814157" y="2087031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E0AA573-BF10-452E-849D-B604DA6C8958}"/>
              </a:ext>
            </a:extLst>
          </p:cNvPr>
          <p:cNvSpPr txBox="1"/>
          <p:nvPr/>
        </p:nvSpPr>
        <p:spPr>
          <a:xfrm>
            <a:off x="9891056" y="2771174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A28C8679-7116-4084-B8C6-346CC4F7EA42}"/>
              </a:ext>
            </a:extLst>
          </p:cNvPr>
          <p:cNvGrpSpPr/>
          <p:nvPr/>
        </p:nvGrpSpPr>
        <p:grpSpPr>
          <a:xfrm>
            <a:off x="9308206" y="2802424"/>
            <a:ext cx="543957" cy="618571"/>
            <a:chOff x="0" y="0"/>
            <a:chExt cx="2533650" cy="3474720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31651AC0-9402-4C88-BCDE-B330A1DCF5F3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60" name="Rectángulo redondeado 53">
                <a:extLst>
                  <a:ext uri="{FF2B5EF4-FFF2-40B4-BE49-F238E27FC236}">
                    <a16:creationId xmlns:a16="http://schemas.microsoft.com/office/drawing/2014/main" id="{4BD3327C-97F2-4710-805B-88F1C319055B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1" name="CuadroTexto 4">
                <a:extLst>
                  <a:ext uri="{FF2B5EF4-FFF2-40B4-BE49-F238E27FC236}">
                    <a16:creationId xmlns:a16="http://schemas.microsoft.com/office/drawing/2014/main" id="{92ACC6CF-BFE6-44C1-89F0-5691F3F153BA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59" name="Picture 2" descr="Resultado de imagen para icono carretera">
              <a:extLst>
                <a:ext uri="{FF2B5EF4-FFF2-40B4-BE49-F238E27FC236}">
                  <a16:creationId xmlns:a16="http://schemas.microsoft.com/office/drawing/2014/main" id="{488FC9D1-A553-456B-9A10-648ECCCCD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582DDA2-25A2-4A3F-BD07-453250A9ACF6}"/>
              </a:ext>
            </a:extLst>
          </p:cNvPr>
          <p:cNvSpPr/>
          <p:nvPr/>
        </p:nvSpPr>
        <p:spPr>
          <a:xfrm>
            <a:off x="423202" y="112536"/>
            <a:ext cx="42456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Ciudad de Legos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1FDCD1-0A1A-4FD3-89C0-A59E2F70C670}"/>
              </a:ext>
            </a:extLst>
          </p:cNvPr>
          <p:cNvSpPr txBox="1"/>
          <p:nvPr/>
        </p:nvSpPr>
        <p:spPr>
          <a:xfrm>
            <a:off x="423202" y="5268136"/>
            <a:ext cx="648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>
                <a:latin typeface="Arial" charset="0"/>
                <a:ea typeface="Arial" charset="0"/>
                <a:cs typeface="Arial" charset="0"/>
              </a:rPr>
              <a:t>Construir ciudad que se identifiquen las personas y que la quieran </a:t>
            </a:r>
            <a:r>
              <a:rPr lang="es-CO" b="1" dirty="0" smtClean="0">
                <a:latin typeface="Arial" charset="0"/>
                <a:ea typeface="Arial" charset="0"/>
                <a:cs typeface="Arial" charset="0"/>
              </a:rPr>
              <a:t>cuidad</a:t>
            </a:r>
          </a:p>
          <a:p>
            <a:pPr algn="just"/>
            <a:r>
              <a:rPr lang="es-ES" dirty="0"/>
              <a:t>El objetivo de la ciudad es albergar a personas </a:t>
            </a:r>
            <a:r>
              <a:rPr lang="es-ES" dirty="0" smtClean="0"/>
              <a:t>que </a:t>
            </a:r>
            <a:r>
              <a:rPr lang="es-ES" dirty="0"/>
              <a:t>desean vivir en ambientes mas tranquilos y que puedan desplazarse a la ciudad capital a sus trabajos.</a:t>
            </a:r>
            <a:endParaRPr lang="es-CO" dirty="0"/>
          </a:p>
          <a:p>
            <a:pPr algn="just"/>
            <a:endParaRPr lang="es-CO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767484B-A8CB-41FA-BBC8-0135C22C6542}"/>
              </a:ext>
            </a:extLst>
          </p:cNvPr>
          <p:cNvSpPr/>
          <p:nvPr/>
        </p:nvSpPr>
        <p:spPr>
          <a:xfrm>
            <a:off x="6960410" y="758867"/>
            <a:ext cx="176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Requerimientos: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99757AA-86C0-479D-A7F3-163A5E99D4AC}"/>
              </a:ext>
            </a:extLst>
          </p:cNvPr>
          <p:cNvSpPr txBox="1"/>
          <p:nvPr/>
        </p:nvSpPr>
        <p:spPr>
          <a:xfrm>
            <a:off x="7171887" y="4603026"/>
            <a:ext cx="4545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Consideraciones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presupuesto es limitado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Contamos con 4 Mil </a:t>
            </a:r>
            <a:r>
              <a:rPr lang="es-ES" dirty="0" err="1"/>
              <a:t>Legometros</a:t>
            </a:r>
            <a:r>
              <a:rPr lang="es-ES" dirty="0"/>
              <a:t> </a:t>
            </a:r>
            <a:r>
              <a:rPr lang="es-ES" dirty="0" smtClean="0"/>
              <a:t>Cuadrados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59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F4967-F68B-4BD3-95BC-190D0BD3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124897"/>
            <a:ext cx="4235678" cy="968725"/>
          </a:xfrm>
        </p:spPr>
        <p:txBody>
          <a:bodyPr>
            <a:normAutofit/>
          </a:bodyPr>
          <a:lstStyle/>
          <a:p>
            <a:r>
              <a:rPr lang="es-ES" sz="3200" b="1" dirty="0"/>
              <a:t>Mínimo Producto Viable</a:t>
            </a:r>
            <a:endParaRPr lang="es-CO" sz="3200" b="1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5A24D06-D3E7-4DC0-AECE-8950EC54591B}"/>
              </a:ext>
            </a:extLst>
          </p:cNvPr>
          <p:cNvGrpSpPr/>
          <p:nvPr/>
        </p:nvGrpSpPr>
        <p:grpSpPr>
          <a:xfrm>
            <a:off x="1145782" y="2031464"/>
            <a:ext cx="514569" cy="606345"/>
            <a:chOff x="0" y="0"/>
            <a:chExt cx="2534195" cy="3474720"/>
          </a:xfrm>
        </p:grpSpPr>
        <p:sp>
          <p:nvSpPr>
            <p:cNvPr id="10" name="Rectángulo redondeado 49">
              <a:extLst>
                <a:ext uri="{FF2B5EF4-FFF2-40B4-BE49-F238E27FC236}">
                  <a16:creationId xmlns:a16="http://schemas.microsoft.com/office/drawing/2014/main" id="{FF0C4E70-B6BC-4C62-9965-475B9F0E7825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E22DB9AD-5AD8-49DB-96E7-C76772ECC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2B128A3-660B-4149-A2D1-77091F5E7258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D2A832-F135-4DCC-80C1-E5C23AE2353A}"/>
              </a:ext>
            </a:extLst>
          </p:cNvPr>
          <p:cNvSpPr txBox="1"/>
          <p:nvPr/>
        </p:nvSpPr>
        <p:spPr>
          <a:xfrm>
            <a:off x="1762835" y="194384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B2EC98-8314-40C0-B66E-1F98951C9CCD}"/>
              </a:ext>
            </a:extLst>
          </p:cNvPr>
          <p:cNvGrpSpPr/>
          <p:nvPr/>
        </p:nvGrpSpPr>
        <p:grpSpPr>
          <a:xfrm>
            <a:off x="1140696" y="2787140"/>
            <a:ext cx="505951" cy="584775"/>
            <a:chOff x="0" y="0"/>
            <a:chExt cx="2534195" cy="3474720"/>
          </a:xfrm>
        </p:grpSpPr>
        <p:sp>
          <p:nvSpPr>
            <p:cNvPr id="20" name="Rectángulo redondeado 33">
              <a:extLst>
                <a:ext uri="{FF2B5EF4-FFF2-40B4-BE49-F238E27FC236}">
                  <a16:creationId xmlns:a16="http://schemas.microsoft.com/office/drawing/2014/main" id="{755A4833-8E91-4654-9596-B86A3E250A37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1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558E85F9-7D35-4DE7-B507-FCDD34385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8">
              <a:extLst>
                <a:ext uri="{FF2B5EF4-FFF2-40B4-BE49-F238E27FC236}">
                  <a16:creationId xmlns:a16="http://schemas.microsoft.com/office/drawing/2014/main" id="{6D887DAB-E792-4352-98BA-4B832A63ACCC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805A6A3-8D23-4681-80F5-7C59871D75BB}"/>
              </a:ext>
            </a:extLst>
          </p:cNvPr>
          <p:cNvSpPr txBox="1"/>
          <p:nvPr/>
        </p:nvSpPr>
        <p:spPr>
          <a:xfrm>
            <a:off x="1740118" y="270496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21B690A-9C8F-4ED6-8DC9-66F19BEAE9B0}"/>
              </a:ext>
            </a:extLst>
          </p:cNvPr>
          <p:cNvSpPr txBox="1"/>
          <p:nvPr/>
        </p:nvSpPr>
        <p:spPr>
          <a:xfrm>
            <a:off x="1753822" y="1232312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16C3A89-4A3A-4BEA-B382-68C691867AE9}"/>
              </a:ext>
            </a:extLst>
          </p:cNvPr>
          <p:cNvGrpSpPr/>
          <p:nvPr/>
        </p:nvGrpSpPr>
        <p:grpSpPr>
          <a:xfrm>
            <a:off x="1145782" y="1263562"/>
            <a:ext cx="539760" cy="618571"/>
            <a:chOff x="0" y="0"/>
            <a:chExt cx="2533650" cy="347472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A307DBED-AB1A-42EF-8CDE-85934BDE25D3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28" name="Rectángulo redondeado 53">
                <a:extLst>
                  <a:ext uri="{FF2B5EF4-FFF2-40B4-BE49-F238E27FC236}">
                    <a16:creationId xmlns:a16="http://schemas.microsoft.com/office/drawing/2014/main" id="{1DD78C02-4D9E-4BBD-89EE-1BAC1C743C10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9" name="CuadroTexto 4">
                <a:extLst>
                  <a:ext uri="{FF2B5EF4-FFF2-40B4-BE49-F238E27FC236}">
                    <a16:creationId xmlns:a16="http://schemas.microsoft.com/office/drawing/2014/main" id="{C3DF7823-6AFC-4383-A5C0-A96C2CD257AC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27" name="Picture 2" descr="Resultado de imagen para icono carretera">
              <a:extLst>
                <a:ext uri="{FF2B5EF4-FFF2-40B4-BE49-F238E27FC236}">
                  <a16:creationId xmlns:a16="http://schemas.microsoft.com/office/drawing/2014/main" id="{462190E2-BCD8-455A-8A14-436F6CC62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A6319D8-41DD-4A72-AF47-8DA1357170D7}"/>
              </a:ext>
            </a:extLst>
          </p:cNvPr>
          <p:cNvGrpSpPr/>
          <p:nvPr/>
        </p:nvGrpSpPr>
        <p:grpSpPr>
          <a:xfrm>
            <a:off x="1140696" y="3542816"/>
            <a:ext cx="505951" cy="582449"/>
            <a:chOff x="0" y="0"/>
            <a:chExt cx="2534195" cy="3474720"/>
          </a:xfrm>
        </p:grpSpPr>
        <p:sp>
          <p:nvSpPr>
            <p:cNvPr id="43" name="Rectángulo redondeado 37">
              <a:extLst>
                <a:ext uri="{FF2B5EF4-FFF2-40B4-BE49-F238E27FC236}">
                  <a16:creationId xmlns:a16="http://schemas.microsoft.com/office/drawing/2014/main" id="{1D41A1ED-3129-409B-B851-98D104FCD0D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4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05390BA5-11E5-4849-A5AB-CAD15366B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uadroTexto 7">
              <a:extLst>
                <a:ext uri="{FF2B5EF4-FFF2-40B4-BE49-F238E27FC236}">
                  <a16:creationId xmlns:a16="http://schemas.microsoft.com/office/drawing/2014/main" id="{7569F242-5750-49A8-951D-681450EB5B91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7CCF36D-EDD2-4B9D-8816-0B08CA5AA805}"/>
              </a:ext>
            </a:extLst>
          </p:cNvPr>
          <p:cNvSpPr txBox="1"/>
          <p:nvPr/>
        </p:nvSpPr>
        <p:spPr>
          <a:xfrm>
            <a:off x="1662648" y="3521849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3110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3DAA90-2667-4A4E-A20E-E8D9A9DA6055}"/>
              </a:ext>
            </a:extLst>
          </p:cNvPr>
          <p:cNvSpPr/>
          <p:nvPr/>
        </p:nvSpPr>
        <p:spPr>
          <a:xfrm>
            <a:off x="-1815042" y="145838"/>
            <a:ext cx="6360539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s-ES" sz="4267" b="1" dirty="0">
                <a:solidFill>
                  <a:srgbClr val="09519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Roles</a:t>
            </a:r>
            <a:endParaRPr lang="en-US" sz="4267" b="1" dirty="0">
              <a:solidFill>
                <a:srgbClr val="09519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0884C60-EFB6-44E1-BF3B-9EA89043CA6A}"/>
              </a:ext>
            </a:extLst>
          </p:cNvPr>
          <p:cNvGrpSpPr/>
          <p:nvPr/>
        </p:nvGrpSpPr>
        <p:grpSpPr>
          <a:xfrm>
            <a:off x="1062904" y="894826"/>
            <a:ext cx="2881655" cy="3503653"/>
            <a:chOff x="356387" y="1188886"/>
            <a:chExt cx="2347056" cy="3045184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40DB452-E68A-48EE-AA78-D6701461E700}"/>
                </a:ext>
              </a:extLst>
            </p:cNvPr>
            <p:cNvGrpSpPr/>
            <p:nvPr/>
          </p:nvGrpSpPr>
          <p:grpSpPr>
            <a:xfrm>
              <a:off x="356387" y="1188886"/>
              <a:ext cx="2347056" cy="3045184"/>
              <a:chOff x="0" y="0"/>
              <a:chExt cx="2078182" cy="2763982"/>
            </a:xfrm>
          </p:grpSpPr>
          <p:sp>
            <p:nvSpPr>
              <p:cNvPr id="17" name="Rectángulo redondeado 56">
                <a:extLst>
                  <a:ext uri="{FF2B5EF4-FFF2-40B4-BE49-F238E27FC236}">
                    <a16:creationId xmlns:a16="http://schemas.microsoft.com/office/drawing/2014/main" id="{670C0525-A937-45D1-9702-DFC484B661E3}"/>
                  </a:ext>
                </a:extLst>
              </p:cNvPr>
              <p:cNvSpPr/>
              <p:nvPr/>
            </p:nvSpPr>
            <p:spPr>
              <a:xfrm>
                <a:off x="0" y="0"/>
                <a:ext cx="2078182" cy="2763982"/>
              </a:xfrm>
              <a:prstGeom prst="roundRect">
                <a:avLst/>
              </a:prstGeom>
              <a:ln w="38100">
                <a:solidFill>
                  <a:srgbClr val="E83B9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1067"/>
                  </a:spcAft>
                </a:pPr>
                <a:endParaRPr lang="es-CO" sz="1467" dirty="0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Cuadro de texto 2">
                <a:extLst>
                  <a:ext uri="{FF2B5EF4-FFF2-40B4-BE49-F238E27FC236}">
                    <a16:creationId xmlns:a16="http://schemas.microsoft.com/office/drawing/2014/main" id="{37C47F03-711A-4C33-8E02-13FDC952F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64" y="2254827"/>
                <a:ext cx="2035810" cy="38417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121920" tIns="60960" rIns="121920" bIns="6096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1067"/>
                  </a:spcAft>
                </a:pPr>
                <a:r>
                  <a:rPr lang="es-CO" sz="2667" b="1">
                    <a:solidFill>
                      <a:srgbClr val="7F2D8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Arquitecto</a:t>
                </a:r>
                <a:endParaRPr lang="es-CO" sz="1467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Imagen 18" descr="Imagen relacionada">
              <a:extLst>
                <a:ext uri="{FF2B5EF4-FFF2-40B4-BE49-F238E27FC236}">
                  <a16:creationId xmlns:a16="http://schemas.microsoft.com/office/drawing/2014/main" id="{84C49F9F-3235-4297-9B05-35AE0E7E98B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601" y="1994259"/>
              <a:ext cx="1246592" cy="1290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90B04EC-8601-4CD3-A8D2-AC2BEC6524CE}"/>
              </a:ext>
            </a:extLst>
          </p:cNvPr>
          <p:cNvGrpSpPr/>
          <p:nvPr/>
        </p:nvGrpSpPr>
        <p:grpSpPr>
          <a:xfrm>
            <a:off x="4544821" y="894826"/>
            <a:ext cx="3000291" cy="3503653"/>
            <a:chOff x="0" y="0"/>
            <a:chExt cx="2078182" cy="2763982"/>
          </a:xfrm>
        </p:grpSpPr>
        <p:sp>
          <p:nvSpPr>
            <p:cNvPr id="21" name="Rectángulo redondeado 13">
              <a:extLst>
                <a:ext uri="{FF2B5EF4-FFF2-40B4-BE49-F238E27FC236}">
                  <a16:creationId xmlns:a16="http://schemas.microsoft.com/office/drawing/2014/main" id="{31F5DE2F-9231-4C3D-B726-E1AD2FB8B0B2}"/>
                </a:ext>
              </a:extLst>
            </p:cNvPr>
            <p:cNvSpPr/>
            <p:nvPr/>
          </p:nvSpPr>
          <p:spPr>
            <a:xfrm>
              <a:off x="0" y="0"/>
              <a:ext cx="2078182" cy="2763982"/>
            </a:xfrm>
            <a:prstGeom prst="roundRect">
              <a:avLst/>
            </a:prstGeom>
            <a:ln w="38100">
              <a:solidFill>
                <a:srgbClr val="E83B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endParaRPr lang="es-CO" sz="1467">
                <a:solidFill>
                  <a:srgbClr val="7F2D8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 de texto 2">
              <a:extLst>
                <a:ext uri="{FF2B5EF4-FFF2-40B4-BE49-F238E27FC236}">
                  <a16:creationId xmlns:a16="http://schemas.microsoft.com/office/drawing/2014/main" id="{083B162F-A0E5-47C6-8AA3-92FCAF71F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4" y="2254827"/>
              <a:ext cx="2035810" cy="3841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r>
                <a:rPr lang="es-CO" sz="2667" b="1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Equipo</a:t>
              </a:r>
              <a:endParaRPr lang="es-CO" sz="1467">
                <a:solidFill>
                  <a:srgbClr val="7F2D8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Imagen 22" descr="Imagen relacionada">
            <a:extLst>
              <a:ext uri="{FF2B5EF4-FFF2-40B4-BE49-F238E27FC236}">
                <a16:creationId xmlns:a16="http://schemas.microsoft.com/office/drawing/2014/main" id="{D85AD373-B0D3-4E9F-ACB0-8609988DA6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06" y="1718035"/>
            <a:ext cx="1605920" cy="16630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57AC90F0-FCDB-4FE7-9ED1-EF6A6A02B640}"/>
              </a:ext>
            </a:extLst>
          </p:cNvPr>
          <p:cNvGrpSpPr/>
          <p:nvPr/>
        </p:nvGrpSpPr>
        <p:grpSpPr>
          <a:xfrm>
            <a:off x="8057865" y="894826"/>
            <a:ext cx="3000291" cy="3503653"/>
            <a:chOff x="0" y="0"/>
            <a:chExt cx="2078182" cy="2763982"/>
          </a:xfrm>
        </p:grpSpPr>
        <p:sp>
          <p:nvSpPr>
            <p:cNvPr id="25" name="Rectángulo redondeado 8">
              <a:extLst>
                <a:ext uri="{FF2B5EF4-FFF2-40B4-BE49-F238E27FC236}">
                  <a16:creationId xmlns:a16="http://schemas.microsoft.com/office/drawing/2014/main" id="{4DCF92BD-D466-421E-B595-275C6D19BA0C}"/>
                </a:ext>
              </a:extLst>
            </p:cNvPr>
            <p:cNvSpPr/>
            <p:nvPr/>
          </p:nvSpPr>
          <p:spPr>
            <a:xfrm>
              <a:off x="0" y="0"/>
              <a:ext cx="2078182" cy="2763982"/>
            </a:xfrm>
            <a:prstGeom prst="roundRect">
              <a:avLst/>
            </a:prstGeom>
            <a:ln w="38100">
              <a:solidFill>
                <a:srgbClr val="E83B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endParaRPr lang="es-CO" sz="1467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adro de texto 2">
              <a:extLst>
                <a:ext uri="{FF2B5EF4-FFF2-40B4-BE49-F238E27FC236}">
                  <a16:creationId xmlns:a16="http://schemas.microsoft.com/office/drawing/2014/main" id="{C9D38236-72BC-4228-829F-B706BDAD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4" y="2254827"/>
              <a:ext cx="2035810" cy="3841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r>
                <a:rPr lang="es-CO" sz="2667" b="1" dirty="0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Validador</a:t>
              </a:r>
              <a:endParaRPr lang="es-CO" sz="1467" dirty="0">
                <a:solidFill>
                  <a:srgbClr val="7F2D8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n 26" descr="Resultado de imagen para validate icon">
            <a:extLst>
              <a:ext uri="{FF2B5EF4-FFF2-40B4-BE49-F238E27FC236}">
                <a16:creationId xmlns:a16="http://schemas.microsoft.com/office/drawing/2014/main" id="{DC73D631-28A1-4A82-BB39-8D659A3B66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312" y="1912351"/>
            <a:ext cx="1240261" cy="14687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E8C708-B189-452B-94CC-08F949663F84}"/>
              </a:ext>
            </a:extLst>
          </p:cNvPr>
          <p:cNvSpPr txBox="1"/>
          <p:nvPr/>
        </p:nvSpPr>
        <p:spPr>
          <a:xfrm>
            <a:off x="1005270" y="51816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ACB236-8E1C-4669-B452-C92E96091371}"/>
              </a:ext>
            </a:extLst>
          </p:cNvPr>
          <p:cNvSpPr txBox="1"/>
          <p:nvPr/>
        </p:nvSpPr>
        <p:spPr>
          <a:xfrm>
            <a:off x="185530" y="4686367"/>
            <a:ext cx="1200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tendrán 3 roles cuya asignación podrá ser definida por el equipo: arquitecto, equipo de desarrollo y validador o pruebas.</a:t>
            </a:r>
          </a:p>
          <a:p>
            <a:endParaRPr lang="es-ES" dirty="0"/>
          </a:p>
          <a:p>
            <a:r>
              <a:rPr lang="es-ES" dirty="0"/>
              <a:t>El arquitecto será el encargado del diseño y para esto podrá revisar los diferentes elementos entregados (fichas de lego y cinta) más no podrá armar o construir ningún prototipo.</a:t>
            </a:r>
          </a:p>
          <a:p>
            <a:endParaRPr lang="es-ES" dirty="0"/>
          </a:p>
          <a:p>
            <a:r>
              <a:rPr lang="es-ES" dirty="0"/>
              <a:t>Durante la fase de diseño el arquitecto no podrá recibir ningún tipo de ayuda por parte de los demás 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18870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843FA83-08CE-472B-AAAC-4A3A59008CFB}"/>
              </a:ext>
            </a:extLst>
          </p:cNvPr>
          <p:cNvGrpSpPr/>
          <p:nvPr/>
        </p:nvGrpSpPr>
        <p:grpSpPr>
          <a:xfrm>
            <a:off x="3000311" y="397336"/>
            <a:ext cx="1734185" cy="1954530"/>
            <a:chOff x="0" y="0"/>
            <a:chExt cx="2534195" cy="3474720"/>
          </a:xfrm>
        </p:grpSpPr>
        <p:sp>
          <p:nvSpPr>
            <p:cNvPr id="5" name="Rectángulo redondeado 37">
              <a:extLst>
                <a:ext uri="{FF2B5EF4-FFF2-40B4-BE49-F238E27FC236}">
                  <a16:creationId xmlns:a16="http://schemas.microsoft.com/office/drawing/2014/main" id="{6A452355-217E-4EEE-B390-47F38513C721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4ED2F2B4-64BF-4584-8C4A-7BAED8C8D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7">
              <a:extLst>
                <a:ext uri="{FF2B5EF4-FFF2-40B4-BE49-F238E27FC236}">
                  <a16:creationId xmlns:a16="http://schemas.microsoft.com/office/drawing/2014/main" id="{FCE9B453-CC4D-4584-91A6-D849FDAE560F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5D6628A-854A-4265-BDF2-626497B09F0F}"/>
              </a:ext>
            </a:extLst>
          </p:cNvPr>
          <p:cNvGrpSpPr/>
          <p:nvPr/>
        </p:nvGrpSpPr>
        <p:grpSpPr>
          <a:xfrm>
            <a:off x="5013039" y="397336"/>
            <a:ext cx="1734185" cy="1954530"/>
            <a:chOff x="0" y="0"/>
            <a:chExt cx="2534195" cy="3474720"/>
          </a:xfrm>
        </p:grpSpPr>
        <p:sp>
          <p:nvSpPr>
            <p:cNvPr id="9" name="Rectángulo redondeado 33">
              <a:extLst>
                <a:ext uri="{FF2B5EF4-FFF2-40B4-BE49-F238E27FC236}">
                  <a16:creationId xmlns:a16="http://schemas.microsoft.com/office/drawing/2014/main" id="{185EF820-1497-4887-9A23-0016CC39FC0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0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CD04B7CD-8CAB-4672-81C3-18CA08F05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8">
              <a:extLst>
                <a:ext uri="{FF2B5EF4-FFF2-40B4-BE49-F238E27FC236}">
                  <a16:creationId xmlns:a16="http://schemas.microsoft.com/office/drawing/2014/main" id="{D2BBEE7A-80EB-4A92-9523-52B6032312E0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4ABF4FD-0633-4BB6-94E6-1A327A4D1631}"/>
              </a:ext>
            </a:extLst>
          </p:cNvPr>
          <p:cNvGrpSpPr/>
          <p:nvPr/>
        </p:nvGrpSpPr>
        <p:grpSpPr>
          <a:xfrm>
            <a:off x="987583" y="397336"/>
            <a:ext cx="1734185" cy="1954530"/>
            <a:chOff x="0" y="0"/>
            <a:chExt cx="2534195" cy="3474720"/>
          </a:xfrm>
        </p:grpSpPr>
        <p:sp>
          <p:nvSpPr>
            <p:cNvPr id="13" name="Rectángulo redondeado 41">
              <a:extLst>
                <a:ext uri="{FF2B5EF4-FFF2-40B4-BE49-F238E27FC236}">
                  <a16:creationId xmlns:a16="http://schemas.microsoft.com/office/drawing/2014/main" id="{0A1AE52F-852F-435D-9DC0-2082FB1D5DA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37BF512C-53C5-4959-9B03-13937E659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5">
              <a:extLst>
                <a:ext uri="{FF2B5EF4-FFF2-40B4-BE49-F238E27FC236}">
                  <a16:creationId xmlns:a16="http://schemas.microsoft.com/office/drawing/2014/main" id="{7D475EC3-CC78-4F2B-9DB6-EFE7F0A57E20}"/>
                </a:ext>
              </a:extLst>
            </p:cNvPr>
            <p:cNvSpPr txBox="1"/>
            <p:nvPr/>
          </p:nvSpPr>
          <p:spPr>
            <a:xfrm>
              <a:off x="1815609" y="2694732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91494F-CA5E-49BD-8F50-FCBAD495A1A4}"/>
              </a:ext>
            </a:extLst>
          </p:cNvPr>
          <p:cNvGrpSpPr/>
          <p:nvPr/>
        </p:nvGrpSpPr>
        <p:grpSpPr>
          <a:xfrm>
            <a:off x="383309" y="4657806"/>
            <a:ext cx="1734185" cy="1954530"/>
            <a:chOff x="0" y="0"/>
            <a:chExt cx="2534195" cy="3474720"/>
          </a:xfrm>
        </p:grpSpPr>
        <p:sp>
          <p:nvSpPr>
            <p:cNvPr id="25" name="Rectángulo redondeado 49">
              <a:extLst>
                <a:ext uri="{FF2B5EF4-FFF2-40B4-BE49-F238E27FC236}">
                  <a16:creationId xmlns:a16="http://schemas.microsoft.com/office/drawing/2014/main" id="{7DFF9129-D2BA-4636-B30C-B7615EC2656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04F0C26C-56DB-4871-AD7B-FFF2EFC4F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11">
              <a:extLst>
                <a:ext uri="{FF2B5EF4-FFF2-40B4-BE49-F238E27FC236}">
                  <a16:creationId xmlns:a16="http://schemas.microsoft.com/office/drawing/2014/main" id="{4B881A55-A4DB-46B1-A8B6-8A9C1201E89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1C312F2-DBF3-4883-8109-E2E8EC128663}"/>
              </a:ext>
            </a:extLst>
          </p:cNvPr>
          <p:cNvGrpSpPr/>
          <p:nvPr/>
        </p:nvGrpSpPr>
        <p:grpSpPr>
          <a:xfrm>
            <a:off x="996204" y="2527571"/>
            <a:ext cx="1734185" cy="1954530"/>
            <a:chOff x="0" y="0"/>
            <a:chExt cx="2534195" cy="3474720"/>
          </a:xfrm>
        </p:grpSpPr>
        <p:sp>
          <p:nvSpPr>
            <p:cNvPr id="22" name="Rectángulo redondeado 53">
              <a:extLst>
                <a:ext uri="{FF2B5EF4-FFF2-40B4-BE49-F238E27FC236}">
                  <a16:creationId xmlns:a16="http://schemas.microsoft.com/office/drawing/2014/main" id="{2EF75258-3070-45C7-9E10-DBE32F08B123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4E842BC0-1A4F-4D96-AE61-DBE16AFFA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7FB2C4BF-E117-4D31-990E-C542E25A45DD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BB1FDDB-8E33-43B1-A664-5C799B4C34FF}"/>
              </a:ext>
            </a:extLst>
          </p:cNvPr>
          <p:cNvGrpSpPr/>
          <p:nvPr/>
        </p:nvGrpSpPr>
        <p:grpSpPr>
          <a:xfrm>
            <a:off x="7175897" y="355164"/>
            <a:ext cx="1734185" cy="1996701"/>
            <a:chOff x="0" y="0"/>
            <a:chExt cx="2534195" cy="3474720"/>
          </a:xfrm>
        </p:grpSpPr>
        <p:sp>
          <p:nvSpPr>
            <p:cNvPr id="19" name="Rectángulo redondeado 45">
              <a:extLst>
                <a:ext uri="{FF2B5EF4-FFF2-40B4-BE49-F238E27FC236}">
                  <a16:creationId xmlns:a16="http://schemas.microsoft.com/office/drawing/2014/main" id="{1DFC24E8-E40D-4F11-8364-875A1A68A02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0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151B101D-D6EA-48F9-A82B-3990E9CCF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12">
              <a:extLst>
                <a:ext uri="{FF2B5EF4-FFF2-40B4-BE49-F238E27FC236}">
                  <a16:creationId xmlns:a16="http://schemas.microsoft.com/office/drawing/2014/main" id="{0D5B6A04-3C3A-48C2-A514-0FF568B49995}"/>
                </a:ext>
              </a:extLst>
            </p:cNvPr>
            <p:cNvSpPr txBox="1"/>
            <p:nvPr/>
          </p:nvSpPr>
          <p:spPr>
            <a:xfrm>
              <a:off x="1737531" y="2700690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05A1EE-A6E5-4142-BB2F-228ACC88BCCE}"/>
              </a:ext>
            </a:extLst>
          </p:cNvPr>
          <p:cNvGrpSpPr/>
          <p:nvPr/>
        </p:nvGrpSpPr>
        <p:grpSpPr>
          <a:xfrm>
            <a:off x="9251884" y="355165"/>
            <a:ext cx="1734185" cy="1996700"/>
            <a:chOff x="0" y="0"/>
            <a:chExt cx="2533650" cy="347472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18875398-2164-4954-8CEE-1BE9EB835D49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31" name="Rectángulo redondeado 53">
                <a:extLst>
                  <a:ext uri="{FF2B5EF4-FFF2-40B4-BE49-F238E27FC236}">
                    <a16:creationId xmlns:a16="http://schemas.microsoft.com/office/drawing/2014/main" id="{F85A08A7-B71A-48FF-B990-68FC8100120C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32" name="CuadroTexto 4">
                <a:extLst>
                  <a:ext uri="{FF2B5EF4-FFF2-40B4-BE49-F238E27FC236}">
                    <a16:creationId xmlns:a16="http://schemas.microsoft.com/office/drawing/2014/main" id="{6401EB5A-CC2A-4E35-B60E-C38B751F1BD1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30" name="Picture 2" descr="Resultado de imagen para icono carretera">
              <a:extLst>
                <a:ext uri="{FF2B5EF4-FFF2-40B4-BE49-F238E27FC236}">
                  <a16:creationId xmlns:a16="http://schemas.microsoft.com/office/drawing/2014/main" id="{5CD24A0D-3503-4779-9E28-DE86F1CB9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1101833-DFAC-4E33-9819-D6C5C5210BB5}"/>
              </a:ext>
            </a:extLst>
          </p:cNvPr>
          <p:cNvGrpSpPr/>
          <p:nvPr/>
        </p:nvGrpSpPr>
        <p:grpSpPr>
          <a:xfrm>
            <a:off x="2957796" y="2522843"/>
            <a:ext cx="1734185" cy="1954530"/>
            <a:chOff x="0" y="0"/>
            <a:chExt cx="2534195" cy="3474720"/>
          </a:xfrm>
        </p:grpSpPr>
        <p:sp>
          <p:nvSpPr>
            <p:cNvPr id="34" name="Rectángulo redondeado 53">
              <a:extLst>
                <a:ext uri="{FF2B5EF4-FFF2-40B4-BE49-F238E27FC236}">
                  <a16:creationId xmlns:a16="http://schemas.microsoft.com/office/drawing/2014/main" id="{A9163946-D7D2-4320-AE57-639447E8A1E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5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EC73F212-4628-4ECC-8F0C-80A24B974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265D11F2-F27A-42AF-8F05-43FE08AC2596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55B8A24-7FA5-47CC-8579-8A28A7B6D807}"/>
              </a:ext>
            </a:extLst>
          </p:cNvPr>
          <p:cNvGrpSpPr/>
          <p:nvPr/>
        </p:nvGrpSpPr>
        <p:grpSpPr>
          <a:xfrm>
            <a:off x="5011447" y="2546321"/>
            <a:ext cx="1734185" cy="1954530"/>
            <a:chOff x="0" y="0"/>
            <a:chExt cx="2534195" cy="3474720"/>
          </a:xfrm>
        </p:grpSpPr>
        <p:sp>
          <p:nvSpPr>
            <p:cNvPr id="38" name="Rectángulo redondeado 53">
              <a:extLst>
                <a:ext uri="{FF2B5EF4-FFF2-40B4-BE49-F238E27FC236}">
                  <a16:creationId xmlns:a16="http://schemas.microsoft.com/office/drawing/2014/main" id="{4D791DD8-11D0-4314-A411-2B436775B229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9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D24C5770-5D78-4567-B33E-F93107E6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4">
              <a:extLst>
                <a:ext uri="{FF2B5EF4-FFF2-40B4-BE49-F238E27FC236}">
                  <a16:creationId xmlns:a16="http://schemas.microsoft.com/office/drawing/2014/main" id="{81C0C974-A857-47F4-B6B1-40D6707BD3A3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5B68ACA-E977-482F-B7A2-0673C5E1C347}"/>
              </a:ext>
            </a:extLst>
          </p:cNvPr>
          <p:cNvGrpSpPr/>
          <p:nvPr/>
        </p:nvGrpSpPr>
        <p:grpSpPr>
          <a:xfrm>
            <a:off x="7192387" y="2531360"/>
            <a:ext cx="1734185" cy="1954530"/>
            <a:chOff x="0" y="0"/>
            <a:chExt cx="2534195" cy="3474720"/>
          </a:xfrm>
        </p:grpSpPr>
        <p:sp>
          <p:nvSpPr>
            <p:cNvPr id="42" name="Rectángulo redondeado 53">
              <a:extLst>
                <a:ext uri="{FF2B5EF4-FFF2-40B4-BE49-F238E27FC236}">
                  <a16:creationId xmlns:a16="http://schemas.microsoft.com/office/drawing/2014/main" id="{64F4A823-5039-492C-B71E-F9D49BC75C5F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F753EB3A-C973-4ACD-B2A5-306C70D5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">
              <a:extLst>
                <a:ext uri="{FF2B5EF4-FFF2-40B4-BE49-F238E27FC236}">
                  <a16:creationId xmlns:a16="http://schemas.microsoft.com/office/drawing/2014/main" id="{8A93A733-7551-4618-9E51-CD531799F019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69A7EED-4259-4EAC-8DA1-0E7ECD5435EA}"/>
              </a:ext>
            </a:extLst>
          </p:cNvPr>
          <p:cNvGrpSpPr/>
          <p:nvPr/>
        </p:nvGrpSpPr>
        <p:grpSpPr>
          <a:xfrm>
            <a:off x="9251883" y="2548220"/>
            <a:ext cx="1734185" cy="1954530"/>
            <a:chOff x="0" y="0"/>
            <a:chExt cx="2534195" cy="3474720"/>
          </a:xfrm>
        </p:grpSpPr>
        <p:sp>
          <p:nvSpPr>
            <p:cNvPr id="46" name="Rectángulo redondeado 53">
              <a:extLst>
                <a:ext uri="{FF2B5EF4-FFF2-40B4-BE49-F238E27FC236}">
                  <a16:creationId xmlns:a16="http://schemas.microsoft.com/office/drawing/2014/main" id="{8CAD427F-B315-4BB2-934D-FBCBBFCCA95C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7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0081CD44-D59C-40B1-9507-2226D61B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97E7300A-C0BA-403F-A64F-9393F4A0F436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C71037B-68F2-4EC0-B45D-C1BE6DF55329}"/>
              </a:ext>
            </a:extLst>
          </p:cNvPr>
          <p:cNvGrpSpPr/>
          <p:nvPr/>
        </p:nvGrpSpPr>
        <p:grpSpPr>
          <a:xfrm>
            <a:off x="2296006" y="4648350"/>
            <a:ext cx="1734185" cy="1954530"/>
            <a:chOff x="0" y="0"/>
            <a:chExt cx="2534195" cy="3474720"/>
          </a:xfrm>
        </p:grpSpPr>
        <p:sp>
          <p:nvSpPr>
            <p:cNvPr id="50" name="Rectángulo redondeado 49">
              <a:extLst>
                <a:ext uri="{FF2B5EF4-FFF2-40B4-BE49-F238E27FC236}">
                  <a16:creationId xmlns:a16="http://schemas.microsoft.com/office/drawing/2014/main" id="{AA8C56AC-C129-43FB-9389-1212410D14A5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91B49714-2CD2-47BA-A2EE-8A5645D32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11">
              <a:extLst>
                <a:ext uri="{FF2B5EF4-FFF2-40B4-BE49-F238E27FC236}">
                  <a16:creationId xmlns:a16="http://schemas.microsoft.com/office/drawing/2014/main" id="{6BDB9ABF-200A-4E74-ACEA-5F26090FBD2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9029124-96C5-4927-BB74-49807FE222FE}"/>
              </a:ext>
            </a:extLst>
          </p:cNvPr>
          <p:cNvGrpSpPr/>
          <p:nvPr/>
        </p:nvGrpSpPr>
        <p:grpSpPr>
          <a:xfrm>
            <a:off x="4195908" y="4648350"/>
            <a:ext cx="1734185" cy="1954530"/>
            <a:chOff x="0" y="0"/>
            <a:chExt cx="2534195" cy="3474720"/>
          </a:xfrm>
        </p:grpSpPr>
        <p:sp>
          <p:nvSpPr>
            <p:cNvPr id="54" name="Rectángulo redondeado 49">
              <a:extLst>
                <a:ext uri="{FF2B5EF4-FFF2-40B4-BE49-F238E27FC236}">
                  <a16:creationId xmlns:a16="http://schemas.microsoft.com/office/drawing/2014/main" id="{58CE9FED-2928-4C89-81BF-05641FF2D601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5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3D363F9F-107B-42CA-A2BD-B13AA6F18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uadroTexto 11">
              <a:extLst>
                <a:ext uri="{FF2B5EF4-FFF2-40B4-BE49-F238E27FC236}">
                  <a16:creationId xmlns:a16="http://schemas.microsoft.com/office/drawing/2014/main" id="{A8B371C7-D811-4B81-A62E-3D9C4862CE5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E072A67-442A-4E62-B983-A9137BDBDEC7}"/>
              </a:ext>
            </a:extLst>
          </p:cNvPr>
          <p:cNvGrpSpPr/>
          <p:nvPr/>
        </p:nvGrpSpPr>
        <p:grpSpPr>
          <a:xfrm>
            <a:off x="6097931" y="4641877"/>
            <a:ext cx="1734185" cy="1954530"/>
            <a:chOff x="0" y="0"/>
            <a:chExt cx="2534195" cy="3474720"/>
          </a:xfrm>
        </p:grpSpPr>
        <p:sp>
          <p:nvSpPr>
            <p:cNvPr id="58" name="Rectángulo redondeado 49">
              <a:extLst>
                <a:ext uri="{FF2B5EF4-FFF2-40B4-BE49-F238E27FC236}">
                  <a16:creationId xmlns:a16="http://schemas.microsoft.com/office/drawing/2014/main" id="{4F323B04-2CA8-43D3-87EB-42D0D02AD2F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6AEE1F25-E1E5-4150-9BA6-51473F491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uadroTexto 11">
              <a:extLst>
                <a:ext uri="{FF2B5EF4-FFF2-40B4-BE49-F238E27FC236}">
                  <a16:creationId xmlns:a16="http://schemas.microsoft.com/office/drawing/2014/main" id="{1299CE61-9668-4538-9E91-C2C4468A6930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36545D8-B73B-49AA-BD07-F649CB377CDF}"/>
              </a:ext>
            </a:extLst>
          </p:cNvPr>
          <p:cNvGrpSpPr/>
          <p:nvPr/>
        </p:nvGrpSpPr>
        <p:grpSpPr>
          <a:xfrm>
            <a:off x="8042989" y="4582710"/>
            <a:ext cx="1734185" cy="1954530"/>
            <a:chOff x="0" y="0"/>
            <a:chExt cx="2534195" cy="3474720"/>
          </a:xfrm>
        </p:grpSpPr>
        <p:sp>
          <p:nvSpPr>
            <p:cNvPr id="62" name="Rectángulo redondeado 49">
              <a:extLst>
                <a:ext uri="{FF2B5EF4-FFF2-40B4-BE49-F238E27FC236}">
                  <a16:creationId xmlns:a16="http://schemas.microsoft.com/office/drawing/2014/main" id="{6E3B1161-514C-403B-8BC9-6F9CF3C74837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3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A6B40632-4362-4A6F-A04E-E53253D53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uadroTexto 11">
              <a:extLst>
                <a:ext uri="{FF2B5EF4-FFF2-40B4-BE49-F238E27FC236}">
                  <a16:creationId xmlns:a16="http://schemas.microsoft.com/office/drawing/2014/main" id="{25CE03EF-9341-4224-857C-54F2FE8D0330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F6C35812-C411-481C-919F-32A39933910C}"/>
              </a:ext>
            </a:extLst>
          </p:cNvPr>
          <p:cNvGrpSpPr/>
          <p:nvPr/>
        </p:nvGrpSpPr>
        <p:grpSpPr>
          <a:xfrm>
            <a:off x="9981792" y="4527768"/>
            <a:ext cx="1734185" cy="1954530"/>
            <a:chOff x="0" y="0"/>
            <a:chExt cx="2534195" cy="3474720"/>
          </a:xfrm>
        </p:grpSpPr>
        <p:sp>
          <p:nvSpPr>
            <p:cNvPr id="66" name="Rectángulo redondeado 49">
              <a:extLst>
                <a:ext uri="{FF2B5EF4-FFF2-40B4-BE49-F238E27FC236}">
                  <a16:creationId xmlns:a16="http://schemas.microsoft.com/office/drawing/2014/main" id="{ECD1CE6E-4ADB-463B-B668-333B83D6BC66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7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ABDD4C51-866A-4AE7-BCDB-46537B97A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uadroTexto 11">
              <a:extLst>
                <a:ext uri="{FF2B5EF4-FFF2-40B4-BE49-F238E27FC236}">
                  <a16:creationId xmlns:a16="http://schemas.microsoft.com/office/drawing/2014/main" id="{6A526E21-1DAF-44B3-99E2-F23149488F1F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quina doblada 32"/>
          <p:cNvSpPr/>
          <p:nvPr/>
        </p:nvSpPr>
        <p:spPr>
          <a:xfrm>
            <a:off x="644862" y="364922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casa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casa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con mi familia y mi mascota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las </a:t>
            </a:r>
            <a:r>
              <a:rPr lang="es-CO" sz="1100" dirty="0" smtClean="0">
                <a:solidFill>
                  <a:schemeClr val="tx1"/>
                </a:solidFill>
              </a:rPr>
              <a:t>casa </a:t>
            </a:r>
            <a:r>
              <a:rPr lang="es-CO" sz="1100" dirty="0">
                <a:solidFill>
                  <a:schemeClr val="tx1"/>
                </a:solidFill>
              </a:rPr>
              <a:t>deben tener la altura mínima </a:t>
            </a:r>
            <a:r>
              <a:rPr lang="es-CO" sz="1100" dirty="0" smtClean="0">
                <a:solidFill>
                  <a:schemeClr val="tx1"/>
                </a:solidFill>
              </a:rPr>
              <a:t>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un jardín pequeño</a:t>
            </a:r>
            <a:endParaRPr lang="es-CO" sz="11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4" name="Esquina doblada 33"/>
          <p:cNvSpPr/>
          <p:nvPr/>
        </p:nvSpPr>
        <p:spPr>
          <a:xfrm>
            <a:off x="644862" y="3090869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 smtClean="0">
                <a:solidFill>
                  <a:schemeClr val="tx1"/>
                </a:solidFill>
              </a:rPr>
              <a:t>Edificio</a:t>
            </a:r>
            <a:endParaRPr lang="es-CO" sz="1100" dirty="0" smtClean="0">
              <a:solidFill>
                <a:schemeClr val="tx1"/>
              </a:solidFill>
            </a:endParaRP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</a:t>
            </a:r>
            <a:r>
              <a:rPr lang="es-CO" sz="1100" dirty="0" smtClean="0">
                <a:solidFill>
                  <a:schemeClr val="tx1"/>
                </a:solidFill>
              </a:rPr>
              <a:t>apartamento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</a:t>
            </a:r>
            <a:r>
              <a:rPr lang="es-CO" sz="1100" dirty="0" smtClean="0">
                <a:solidFill>
                  <a:schemeClr val="tx1"/>
                </a:solidFill>
              </a:rPr>
              <a:t>con </a:t>
            </a:r>
            <a:r>
              <a:rPr lang="es-CO" sz="1100" dirty="0" smtClean="0">
                <a:solidFill>
                  <a:schemeClr val="tx1"/>
                </a:solidFill>
              </a:rPr>
              <a:t>mi mascota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El edificio </a:t>
            </a:r>
            <a:r>
              <a:rPr lang="es-CO" sz="1100" dirty="0" smtClean="0">
                <a:solidFill>
                  <a:schemeClr val="tx1"/>
                </a:solidFill>
              </a:rPr>
              <a:t>deben </a:t>
            </a:r>
            <a:r>
              <a:rPr lang="es-CO" sz="1100" dirty="0" smtClean="0">
                <a:solidFill>
                  <a:schemeClr val="tx1"/>
                </a:solidFill>
              </a:rPr>
              <a:t>tener </a:t>
            </a:r>
            <a:r>
              <a:rPr lang="es-CO" sz="1100" dirty="0" smtClean="0">
                <a:solidFill>
                  <a:schemeClr val="tx1"/>
                </a:solidFill>
              </a:rPr>
              <a:t>2 veces</a:t>
            </a:r>
            <a:r>
              <a:rPr lang="es-CO" sz="1100" dirty="0" smtClean="0">
                <a:solidFill>
                  <a:schemeClr val="tx1"/>
                </a:solidFill>
              </a:rPr>
              <a:t> Altura </a:t>
            </a:r>
            <a:r>
              <a:rPr lang="es-CO" sz="1100" dirty="0" smtClean="0">
                <a:solidFill>
                  <a:schemeClr val="tx1"/>
                </a:solidFill>
              </a:rPr>
              <a:t>de un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Ecológico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Parqueadero de bicicletas</a:t>
            </a:r>
            <a:endParaRPr lang="es-CO" sz="11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5" name="Esquina doblada 34"/>
          <p:cNvSpPr/>
          <p:nvPr/>
        </p:nvSpPr>
        <p:spPr>
          <a:xfrm>
            <a:off x="3367934" y="3090869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 smtClean="0">
                <a:solidFill>
                  <a:schemeClr val="tx1"/>
                </a:solidFill>
              </a:rPr>
              <a:t>Edificio</a:t>
            </a:r>
            <a:endParaRPr lang="es-CO" sz="1100" dirty="0" smtClean="0">
              <a:solidFill>
                <a:schemeClr val="tx1"/>
              </a:solidFill>
            </a:endParaRP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</a:t>
            </a:r>
            <a:r>
              <a:rPr lang="es-CO" sz="1100" dirty="0" smtClean="0">
                <a:solidFill>
                  <a:schemeClr val="tx1"/>
                </a:solidFill>
              </a:rPr>
              <a:t>apartamento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</a:t>
            </a:r>
            <a:r>
              <a:rPr lang="es-CO" sz="1100" dirty="0" smtClean="0">
                <a:solidFill>
                  <a:schemeClr val="tx1"/>
                </a:solidFill>
              </a:rPr>
              <a:t>con familia 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El edificio </a:t>
            </a:r>
            <a:r>
              <a:rPr lang="es-CO" sz="1100" dirty="0" smtClean="0">
                <a:solidFill>
                  <a:schemeClr val="tx1"/>
                </a:solidFill>
              </a:rPr>
              <a:t>deben tener </a:t>
            </a:r>
            <a:r>
              <a:rPr lang="es-CO" sz="1100" dirty="0" smtClean="0">
                <a:solidFill>
                  <a:schemeClr val="tx1"/>
                </a:solidFill>
              </a:rPr>
              <a:t>3 veces </a:t>
            </a:r>
            <a:r>
              <a:rPr lang="es-CO" sz="1100" dirty="0" smtClean="0">
                <a:solidFill>
                  <a:schemeClr val="tx1"/>
                </a:solidFill>
              </a:rPr>
              <a:t>la altura </a:t>
            </a:r>
            <a:r>
              <a:rPr lang="es-CO" sz="1100" dirty="0" smtClean="0">
                <a:solidFill>
                  <a:schemeClr val="tx1"/>
                </a:solidFill>
              </a:rPr>
              <a:t>de un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parqueadero de autos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Gimnasio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Zona BBQ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6" name="Esquina doblada 35"/>
          <p:cNvSpPr/>
          <p:nvPr/>
        </p:nvSpPr>
        <p:spPr>
          <a:xfrm>
            <a:off x="3367934" y="376161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casa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</a:t>
            </a:r>
            <a:r>
              <a:rPr lang="es-CO" sz="1100" dirty="0" smtClean="0">
                <a:solidFill>
                  <a:schemeClr val="tx1"/>
                </a:solidFill>
              </a:rPr>
              <a:t>casa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</a:t>
            </a:r>
            <a:r>
              <a:rPr lang="es-CO" sz="1100" dirty="0" smtClean="0">
                <a:solidFill>
                  <a:schemeClr val="tx1"/>
                </a:solidFill>
              </a:rPr>
              <a:t>con </a:t>
            </a:r>
            <a:r>
              <a:rPr lang="es-CO" sz="1100" dirty="0" smtClean="0">
                <a:solidFill>
                  <a:schemeClr val="tx1"/>
                </a:solidFill>
              </a:rPr>
              <a:t>mi </a:t>
            </a:r>
            <a:r>
              <a:rPr lang="es-CO" sz="1100" dirty="0" smtClean="0">
                <a:solidFill>
                  <a:schemeClr val="tx1"/>
                </a:solidFill>
              </a:rPr>
              <a:t>esposa y mis 2 hijos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Las </a:t>
            </a:r>
            <a:r>
              <a:rPr lang="es-CO" sz="1100" dirty="0" smtClean="0">
                <a:solidFill>
                  <a:schemeClr val="tx1"/>
                </a:solidFill>
              </a:rPr>
              <a:t>casa </a:t>
            </a:r>
            <a:r>
              <a:rPr lang="es-CO" sz="1100" dirty="0">
                <a:solidFill>
                  <a:schemeClr val="tx1"/>
                </a:solidFill>
              </a:rPr>
              <a:t>deben tener la altura mínima </a:t>
            </a:r>
            <a:r>
              <a:rPr lang="es-CO" sz="1100" dirty="0" smtClean="0">
                <a:solidFill>
                  <a:schemeClr val="tx1"/>
                </a:solidFill>
              </a:rPr>
              <a:t>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3 habitaciones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7" name="Esquina doblada 36"/>
          <p:cNvSpPr/>
          <p:nvPr/>
        </p:nvSpPr>
        <p:spPr>
          <a:xfrm>
            <a:off x="6091006" y="376161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casa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</a:t>
            </a:r>
            <a:r>
              <a:rPr lang="es-CO" sz="1100" dirty="0" smtClean="0">
                <a:solidFill>
                  <a:schemeClr val="tx1"/>
                </a:solidFill>
              </a:rPr>
              <a:t>casa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</a:t>
            </a:r>
            <a:r>
              <a:rPr lang="es-CO" sz="1100" dirty="0" smtClean="0">
                <a:solidFill>
                  <a:schemeClr val="tx1"/>
                </a:solidFill>
              </a:rPr>
              <a:t>con </a:t>
            </a:r>
            <a:r>
              <a:rPr lang="es-CO" sz="1100" dirty="0" smtClean="0">
                <a:solidFill>
                  <a:schemeClr val="tx1"/>
                </a:solidFill>
              </a:rPr>
              <a:t>mi </a:t>
            </a:r>
            <a:r>
              <a:rPr lang="es-CO" sz="1100" dirty="0" smtClean="0">
                <a:solidFill>
                  <a:schemeClr val="tx1"/>
                </a:solidFill>
              </a:rPr>
              <a:t>esposa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Las </a:t>
            </a:r>
            <a:r>
              <a:rPr lang="es-CO" sz="1100" dirty="0" smtClean="0">
                <a:solidFill>
                  <a:schemeClr val="tx1"/>
                </a:solidFill>
              </a:rPr>
              <a:t>casa deben tener </a:t>
            </a:r>
            <a:r>
              <a:rPr lang="es-CO" sz="1100" dirty="0" smtClean="0">
                <a:solidFill>
                  <a:schemeClr val="tx1"/>
                </a:solidFill>
              </a:rPr>
              <a:t>la altura mínima  </a:t>
            </a:r>
            <a:r>
              <a:rPr lang="es-CO" sz="1100" dirty="0" smtClean="0">
                <a:solidFill>
                  <a:schemeClr val="tx1"/>
                </a:solidFill>
              </a:rPr>
              <a:t>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8" name="Esquina doblada 37"/>
          <p:cNvSpPr/>
          <p:nvPr/>
        </p:nvSpPr>
        <p:spPr>
          <a:xfrm>
            <a:off x="6119762" y="3090869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 smtClean="0">
                <a:solidFill>
                  <a:schemeClr val="tx1"/>
                </a:solidFill>
              </a:rPr>
              <a:t>Carreteras</a:t>
            </a:r>
            <a:endParaRPr lang="es-CO" sz="1100" dirty="0" smtClean="0">
              <a:solidFill>
                <a:schemeClr val="tx1"/>
              </a:solidFill>
            </a:endParaRP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</a:t>
            </a:r>
            <a:r>
              <a:rPr lang="es-CO" sz="1100" dirty="0" smtClean="0">
                <a:solidFill>
                  <a:schemeClr val="tx1"/>
                </a:solidFill>
              </a:rPr>
              <a:t>carreteras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poder transitar 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Esta debidamente señalizada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contar con dos intersecciones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ser de doble sentido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0" name="Esquina doblada 39"/>
          <p:cNvSpPr/>
          <p:nvPr/>
        </p:nvSpPr>
        <p:spPr>
          <a:xfrm>
            <a:off x="8871590" y="3090869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 smtClean="0">
                <a:solidFill>
                  <a:schemeClr val="tx1"/>
                </a:solidFill>
              </a:rPr>
              <a:t>medio de trasporte</a:t>
            </a:r>
            <a:endParaRPr lang="es-CO" sz="1100" dirty="0" smtClean="0">
              <a:solidFill>
                <a:schemeClr val="tx1"/>
              </a:solidFill>
            </a:endParaRP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</a:t>
            </a:r>
            <a:r>
              <a:rPr lang="es-CO" sz="1100" dirty="0" smtClean="0">
                <a:solidFill>
                  <a:schemeClr val="tx1"/>
                </a:solidFill>
              </a:rPr>
              <a:t>un medio de transporte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poder ir a trabajar a la ciudad capital</a:t>
            </a:r>
            <a:endParaRPr lang="es-CO" sz="1100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</a:t>
            </a:r>
            <a:r>
              <a:rPr lang="es-CO" sz="1100" b="1" dirty="0" smtClean="0">
                <a:solidFill>
                  <a:schemeClr val="tx1"/>
                </a:solidFill>
              </a:rPr>
              <a:t>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una estación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trasportar como mínimo a 4 pajeros</a:t>
            </a:r>
            <a:endParaRPr lang="es-CO" sz="1100" dirty="0" smtClean="0">
              <a:solidFill>
                <a:schemeClr val="tx1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610356" y="364922"/>
            <a:ext cx="1649765" cy="13258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Parque</a:t>
            </a:r>
            <a:endParaRPr lang="es-CO" b="1" dirty="0" smtClean="0">
              <a:solidFill>
                <a:schemeClr val="tx1"/>
              </a:solidFill>
            </a:endParaRPr>
          </a:p>
        </p:txBody>
      </p:sp>
      <p:sp>
        <p:nvSpPr>
          <p:cNvPr id="5" name="Esquina doblada 4"/>
          <p:cNvSpPr/>
          <p:nvPr/>
        </p:nvSpPr>
        <p:spPr>
          <a:xfrm>
            <a:off x="610356" y="2130462"/>
            <a:ext cx="1649765" cy="13258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Supermercado</a:t>
            </a:r>
            <a:endParaRPr lang="es-CO" b="1" dirty="0" smtClean="0">
              <a:solidFill>
                <a:schemeClr val="tx1"/>
              </a:solidFill>
            </a:endParaRPr>
          </a:p>
        </p:txBody>
      </p:sp>
      <p:sp>
        <p:nvSpPr>
          <p:cNvPr id="6" name="Esquina doblada 5"/>
          <p:cNvSpPr/>
          <p:nvPr/>
        </p:nvSpPr>
        <p:spPr>
          <a:xfrm>
            <a:off x="4152937" y="804607"/>
            <a:ext cx="1649765" cy="132585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Parque</a:t>
            </a:r>
            <a:endParaRPr lang="es-CO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8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C2C9A99-FE35-4642-8AA4-7BE48CA41766}"/>
              </a:ext>
            </a:extLst>
          </p:cNvPr>
          <p:cNvGrpSpPr/>
          <p:nvPr/>
        </p:nvGrpSpPr>
        <p:grpSpPr>
          <a:xfrm>
            <a:off x="340380" y="4514255"/>
            <a:ext cx="1723765" cy="1921725"/>
            <a:chOff x="-1" y="1"/>
            <a:chExt cx="2534195" cy="3474720"/>
          </a:xfrm>
        </p:grpSpPr>
        <p:sp>
          <p:nvSpPr>
            <p:cNvPr id="25" name="Rectángulo redondeado 7">
              <a:extLst>
                <a:ext uri="{FF2B5EF4-FFF2-40B4-BE49-F238E27FC236}">
                  <a16:creationId xmlns:a16="http://schemas.microsoft.com/office/drawing/2014/main" id="{AE0D723F-C258-4DED-ACD7-E1DEB6AB760A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0C59DD9F-D0E8-406E-B773-EF5372ED9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11">
              <a:extLst>
                <a:ext uri="{FF2B5EF4-FFF2-40B4-BE49-F238E27FC236}">
                  <a16:creationId xmlns:a16="http://schemas.microsoft.com/office/drawing/2014/main" id="{5653820C-32B8-4396-8052-7B9970E0B55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FF8DB33-7541-4DE0-A0CF-F335D9229660}"/>
              </a:ext>
            </a:extLst>
          </p:cNvPr>
          <p:cNvGrpSpPr/>
          <p:nvPr/>
        </p:nvGrpSpPr>
        <p:grpSpPr>
          <a:xfrm>
            <a:off x="341512" y="2383823"/>
            <a:ext cx="1723765" cy="1921725"/>
            <a:chOff x="0" y="0"/>
            <a:chExt cx="2534195" cy="3474720"/>
          </a:xfrm>
        </p:grpSpPr>
        <p:sp>
          <p:nvSpPr>
            <p:cNvPr id="22" name="Rectángulo redondeado 2">
              <a:extLst>
                <a:ext uri="{FF2B5EF4-FFF2-40B4-BE49-F238E27FC236}">
                  <a16:creationId xmlns:a16="http://schemas.microsoft.com/office/drawing/2014/main" id="{903B7026-534A-46AE-B740-611376406AD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5E51C207-6129-45C4-8B31-E48713E1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508FDC63-1366-45B8-A286-6F921E4DD9B9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7333EC4-E766-4B21-BEBD-DA878D52AB6F}"/>
              </a:ext>
            </a:extLst>
          </p:cNvPr>
          <p:cNvGrpSpPr/>
          <p:nvPr/>
        </p:nvGrpSpPr>
        <p:grpSpPr>
          <a:xfrm>
            <a:off x="2332998" y="230942"/>
            <a:ext cx="1734185" cy="1938127"/>
            <a:chOff x="0" y="0"/>
            <a:chExt cx="2534195" cy="3474720"/>
          </a:xfrm>
        </p:grpSpPr>
        <p:sp>
          <p:nvSpPr>
            <p:cNvPr id="19" name="Rectángulo redondeado 17">
              <a:extLst>
                <a:ext uri="{FF2B5EF4-FFF2-40B4-BE49-F238E27FC236}">
                  <a16:creationId xmlns:a16="http://schemas.microsoft.com/office/drawing/2014/main" id="{537E0454-5CCF-413D-8E0B-BE7371336D7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0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FCAE0856-3A85-49F4-B624-A431B6F1A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12">
              <a:extLst>
                <a:ext uri="{FF2B5EF4-FFF2-40B4-BE49-F238E27FC236}">
                  <a16:creationId xmlns:a16="http://schemas.microsoft.com/office/drawing/2014/main" id="{A68C2193-B880-46B9-990C-BB569737A52D}"/>
                </a:ext>
              </a:extLst>
            </p:cNvPr>
            <p:cNvSpPr txBox="1"/>
            <p:nvPr/>
          </p:nvSpPr>
          <p:spPr>
            <a:xfrm>
              <a:off x="1215551" y="2700693"/>
              <a:ext cx="1018378" cy="4362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96F1BA1-A69C-485A-AFCC-86C1B5E145AD}"/>
              </a:ext>
            </a:extLst>
          </p:cNvPr>
          <p:cNvGrpSpPr/>
          <p:nvPr/>
        </p:nvGrpSpPr>
        <p:grpSpPr>
          <a:xfrm>
            <a:off x="6251804" y="262690"/>
            <a:ext cx="1734185" cy="1954530"/>
            <a:chOff x="0" y="0"/>
            <a:chExt cx="2534195" cy="3474720"/>
          </a:xfrm>
        </p:grpSpPr>
        <p:sp>
          <p:nvSpPr>
            <p:cNvPr id="16" name="Rectángulo redondeado 21">
              <a:extLst>
                <a:ext uri="{FF2B5EF4-FFF2-40B4-BE49-F238E27FC236}">
                  <a16:creationId xmlns:a16="http://schemas.microsoft.com/office/drawing/2014/main" id="{B89C1F76-D960-48FC-99FE-FF1529FB79E8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7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A1337D02-D7B4-4A91-9525-33E1D0FBB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5">
              <a:extLst>
                <a:ext uri="{FF2B5EF4-FFF2-40B4-BE49-F238E27FC236}">
                  <a16:creationId xmlns:a16="http://schemas.microsoft.com/office/drawing/2014/main" id="{781D5A34-64ED-41B2-9030-C3E4505047FA}"/>
                </a:ext>
              </a:extLst>
            </p:cNvPr>
            <p:cNvSpPr txBox="1"/>
            <p:nvPr/>
          </p:nvSpPr>
          <p:spPr>
            <a:xfrm>
              <a:off x="1737844" y="2694732"/>
              <a:ext cx="574197" cy="4616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7BFB3F9-EA0F-45E1-A737-3BEB2745752A}"/>
              </a:ext>
            </a:extLst>
          </p:cNvPr>
          <p:cNvGrpSpPr/>
          <p:nvPr/>
        </p:nvGrpSpPr>
        <p:grpSpPr>
          <a:xfrm>
            <a:off x="359545" y="256544"/>
            <a:ext cx="1734185" cy="1921725"/>
            <a:chOff x="0" y="0"/>
            <a:chExt cx="2534195" cy="3474720"/>
          </a:xfrm>
        </p:grpSpPr>
        <p:sp>
          <p:nvSpPr>
            <p:cNvPr id="13" name="Rectángulo redondeado 25">
              <a:extLst>
                <a:ext uri="{FF2B5EF4-FFF2-40B4-BE49-F238E27FC236}">
                  <a16:creationId xmlns:a16="http://schemas.microsoft.com/office/drawing/2014/main" id="{DA7964F3-183F-4749-B8AC-D9A83675E58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DCA9E126-3A63-4806-BEF8-B767A8FC0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7">
              <a:extLst>
                <a:ext uri="{FF2B5EF4-FFF2-40B4-BE49-F238E27FC236}">
                  <a16:creationId xmlns:a16="http://schemas.microsoft.com/office/drawing/2014/main" id="{A9A8ECC3-CF44-47A7-A7D3-A8EF930C0A8C}"/>
                </a:ext>
              </a:extLst>
            </p:cNvPr>
            <p:cNvSpPr txBox="1"/>
            <p:nvPr/>
          </p:nvSpPr>
          <p:spPr>
            <a:xfrm>
              <a:off x="1233133" y="2635891"/>
              <a:ext cx="897702" cy="5544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50E9CA6-E0A5-4D1F-AA85-9D2438710418}"/>
              </a:ext>
            </a:extLst>
          </p:cNvPr>
          <p:cNvGrpSpPr/>
          <p:nvPr/>
        </p:nvGrpSpPr>
        <p:grpSpPr>
          <a:xfrm>
            <a:off x="4312317" y="230942"/>
            <a:ext cx="1734185" cy="1938127"/>
            <a:chOff x="4312317" y="230942"/>
            <a:chExt cx="1734185" cy="193812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93077517-D377-47F5-8728-3B2D100BBF57}"/>
                </a:ext>
              </a:extLst>
            </p:cNvPr>
            <p:cNvGrpSpPr/>
            <p:nvPr/>
          </p:nvGrpSpPr>
          <p:grpSpPr>
            <a:xfrm>
              <a:off x="4312317" y="230942"/>
              <a:ext cx="1734185" cy="1938127"/>
              <a:chOff x="0" y="0"/>
              <a:chExt cx="2533650" cy="3474720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2B3BDAC2-3D47-406C-BFD9-79BE8E5C14BD}"/>
                  </a:ext>
                </a:extLst>
              </p:cNvPr>
              <p:cNvGrpSpPr/>
              <p:nvPr/>
            </p:nvGrpSpPr>
            <p:grpSpPr>
              <a:xfrm>
                <a:off x="0" y="0"/>
                <a:ext cx="2533650" cy="3474720"/>
                <a:chOff x="0" y="0"/>
                <a:chExt cx="2534195" cy="3474720"/>
              </a:xfrm>
            </p:grpSpPr>
            <p:sp>
              <p:nvSpPr>
                <p:cNvPr id="31" name="Rectángulo redondeado 53">
                  <a:extLst>
                    <a:ext uri="{FF2B5EF4-FFF2-40B4-BE49-F238E27FC236}">
                      <a16:creationId xmlns:a16="http://schemas.microsoft.com/office/drawing/2014/main" id="{8B2E051E-ACB4-4FC0-9AF2-93A19421541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34195" cy="347472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CO" dirty="0"/>
                </a:p>
              </p:txBody>
            </p:sp>
            <p:sp>
              <p:nvSpPr>
                <p:cNvPr id="32" name="CuadroTexto 4">
                  <a:extLst>
                    <a:ext uri="{FF2B5EF4-FFF2-40B4-BE49-F238E27FC236}">
                      <a16:creationId xmlns:a16="http://schemas.microsoft.com/office/drawing/2014/main" id="{603F071E-889B-4C89-8EF8-EC8F232597E1}"/>
                    </a:ext>
                  </a:extLst>
                </p:cNvPr>
                <p:cNvSpPr txBox="1"/>
                <p:nvPr/>
              </p:nvSpPr>
              <p:spPr>
                <a:xfrm>
                  <a:off x="1567109" y="2700691"/>
                  <a:ext cx="221663" cy="26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CO" sz="12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0" name="Picture 2" descr="Resultado de imagen para icono carretera">
                <a:extLst>
                  <a:ext uri="{FF2B5EF4-FFF2-40B4-BE49-F238E27FC236}">
                    <a16:creationId xmlns:a16="http://schemas.microsoft.com/office/drawing/2014/main" id="{A229C8E3-0CD9-4E93-A2ED-8E99C97C90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49" y="707611"/>
                <a:ext cx="1932609" cy="1932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3270DEFB-6467-43C1-BA76-781D1BD7A3F3}"/>
                </a:ext>
              </a:extLst>
            </p:cNvPr>
            <p:cNvSpPr txBox="1"/>
            <p:nvPr/>
          </p:nvSpPr>
          <p:spPr>
            <a:xfrm>
              <a:off x="5426948" y="17495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A3236EE-4457-4D48-B9F8-E19104CC79B0}"/>
              </a:ext>
            </a:extLst>
          </p:cNvPr>
          <p:cNvGrpSpPr/>
          <p:nvPr/>
        </p:nvGrpSpPr>
        <p:grpSpPr>
          <a:xfrm>
            <a:off x="8361878" y="240142"/>
            <a:ext cx="1734185" cy="1954530"/>
            <a:chOff x="6251804" y="262689"/>
            <a:chExt cx="1734185" cy="1954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B8D1BAD2-53AC-4205-AFC1-068C33B18923}"/>
                </a:ext>
              </a:extLst>
            </p:cNvPr>
            <p:cNvGrpSpPr/>
            <p:nvPr/>
          </p:nvGrpSpPr>
          <p:grpSpPr>
            <a:xfrm>
              <a:off x="6251804" y="262689"/>
              <a:ext cx="1734185" cy="1954530"/>
              <a:chOff x="0" y="0"/>
              <a:chExt cx="2534195" cy="3474720"/>
            </a:xfrm>
          </p:grpSpPr>
          <p:sp>
            <p:nvSpPr>
              <p:cNvPr id="35" name="Rectángulo redondeado 33">
                <a:extLst>
                  <a:ext uri="{FF2B5EF4-FFF2-40B4-BE49-F238E27FC236}">
                    <a16:creationId xmlns:a16="http://schemas.microsoft.com/office/drawing/2014/main" id="{E09E0A83-BD7D-4735-8343-54EAEEDD7AD1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pic>
            <p:nvPicPr>
              <p:cNvPr id="36" name="Picture 4" descr="https://static.thenounproject.com/png/1348506-200.png">
                <a:extLst>
                  <a:ext uri="{FF2B5EF4-FFF2-40B4-BE49-F238E27FC236}">
                    <a16:creationId xmlns:a16="http://schemas.microsoft.com/office/drawing/2014/main" id="{25350172-AB50-4561-8258-D35060E412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597" y="666723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CuadroTexto 8">
                <a:extLst>
                  <a:ext uri="{FF2B5EF4-FFF2-40B4-BE49-F238E27FC236}">
                    <a16:creationId xmlns:a16="http://schemas.microsoft.com/office/drawing/2014/main" id="{B0F0E40F-EC37-4866-9526-A5A98AAE2A8C}"/>
                  </a:ext>
                </a:extLst>
              </p:cNvPr>
              <p:cNvSpPr txBox="1"/>
              <p:nvPr/>
            </p:nvSpPr>
            <p:spPr>
              <a:xfrm>
                <a:off x="1541840" y="2650100"/>
                <a:ext cx="252095" cy="266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39" name="CuadroTexto 4">
              <a:extLst>
                <a:ext uri="{FF2B5EF4-FFF2-40B4-BE49-F238E27FC236}">
                  <a16:creationId xmlns:a16="http://schemas.microsoft.com/office/drawing/2014/main" id="{5B4EC0E2-BB6A-48F2-8E3D-415B30CC2487}"/>
                </a:ext>
              </a:extLst>
            </p:cNvPr>
            <p:cNvSpPr txBox="1"/>
            <p:nvPr/>
          </p:nvSpPr>
          <p:spPr>
            <a:xfrm>
              <a:off x="7311925" y="175755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1C89B3E-FB31-4183-B93D-9FD5FB5CB1CE}"/>
              </a:ext>
            </a:extLst>
          </p:cNvPr>
          <p:cNvGrpSpPr/>
          <p:nvPr/>
        </p:nvGrpSpPr>
        <p:grpSpPr>
          <a:xfrm>
            <a:off x="2272463" y="2400970"/>
            <a:ext cx="1723765" cy="1921725"/>
            <a:chOff x="0" y="0"/>
            <a:chExt cx="2534195" cy="3474720"/>
          </a:xfrm>
        </p:grpSpPr>
        <p:sp>
          <p:nvSpPr>
            <p:cNvPr id="42" name="Rectángulo redondeado 2">
              <a:extLst>
                <a:ext uri="{FF2B5EF4-FFF2-40B4-BE49-F238E27FC236}">
                  <a16:creationId xmlns:a16="http://schemas.microsoft.com/office/drawing/2014/main" id="{93BEFF36-5288-4664-9D81-CD73FC2909E9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FE320C94-B38F-4543-B68E-EB6F14901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">
              <a:extLst>
                <a:ext uri="{FF2B5EF4-FFF2-40B4-BE49-F238E27FC236}">
                  <a16:creationId xmlns:a16="http://schemas.microsoft.com/office/drawing/2014/main" id="{F378C725-18CD-40C5-898F-945A7D74249E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D09AA37-B4E9-4C19-A87D-6F2CA1823EEC}"/>
              </a:ext>
            </a:extLst>
          </p:cNvPr>
          <p:cNvGrpSpPr/>
          <p:nvPr/>
        </p:nvGrpSpPr>
        <p:grpSpPr>
          <a:xfrm>
            <a:off x="4312317" y="2400969"/>
            <a:ext cx="1723765" cy="1921725"/>
            <a:chOff x="0" y="0"/>
            <a:chExt cx="2534195" cy="3474720"/>
          </a:xfrm>
        </p:grpSpPr>
        <p:sp>
          <p:nvSpPr>
            <p:cNvPr id="46" name="Rectángulo redondeado 2">
              <a:extLst>
                <a:ext uri="{FF2B5EF4-FFF2-40B4-BE49-F238E27FC236}">
                  <a16:creationId xmlns:a16="http://schemas.microsoft.com/office/drawing/2014/main" id="{824AAA1E-1D6D-4697-9578-3CE545DE32BB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7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36251505-1F3A-4A83-9529-F4E4C8E24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C4462B08-F4F1-4E80-9685-96E50D8822FB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D773B47F-A2DD-43AD-8521-E923D2235DE8}"/>
              </a:ext>
            </a:extLst>
          </p:cNvPr>
          <p:cNvGrpSpPr/>
          <p:nvPr/>
        </p:nvGrpSpPr>
        <p:grpSpPr>
          <a:xfrm>
            <a:off x="2272462" y="4495451"/>
            <a:ext cx="1723765" cy="1921725"/>
            <a:chOff x="-1" y="1"/>
            <a:chExt cx="2534195" cy="3474720"/>
          </a:xfrm>
        </p:grpSpPr>
        <p:sp>
          <p:nvSpPr>
            <p:cNvPr id="58" name="Rectángulo redondeado 7">
              <a:extLst>
                <a:ext uri="{FF2B5EF4-FFF2-40B4-BE49-F238E27FC236}">
                  <a16:creationId xmlns:a16="http://schemas.microsoft.com/office/drawing/2014/main" id="{0575F6DA-3EDB-4314-BF94-F23A9843B434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D22890AC-F732-44BE-8999-EA37124C1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uadroTexto 11">
              <a:extLst>
                <a:ext uri="{FF2B5EF4-FFF2-40B4-BE49-F238E27FC236}">
                  <a16:creationId xmlns:a16="http://schemas.microsoft.com/office/drawing/2014/main" id="{63F619B1-0CA9-4B73-B483-6851A3AB326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AB2A8EB-0F0D-4B87-A1B7-8D43F2A6C34F}"/>
              </a:ext>
            </a:extLst>
          </p:cNvPr>
          <p:cNvGrpSpPr/>
          <p:nvPr/>
        </p:nvGrpSpPr>
        <p:grpSpPr>
          <a:xfrm>
            <a:off x="4312316" y="4495450"/>
            <a:ext cx="1723765" cy="1921725"/>
            <a:chOff x="-1" y="1"/>
            <a:chExt cx="2534195" cy="3474720"/>
          </a:xfrm>
        </p:grpSpPr>
        <p:sp>
          <p:nvSpPr>
            <p:cNvPr id="62" name="Rectángulo redondeado 7">
              <a:extLst>
                <a:ext uri="{FF2B5EF4-FFF2-40B4-BE49-F238E27FC236}">
                  <a16:creationId xmlns:a16="http://schemas.microsoft.com/office/drawing/2014/main" id="{49644225-A911-4F6D-AFBF-15A1FAAA76F4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3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C67E3987-B10B-4527-80A7-1C9BB399A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uadroTexto 11">
              <a:extLst>
                <a:ext uri="{FF2B5EF4-FFF2-40B4-BE49-F238E27FC236}">
                  <a16:creationId xmlns:a16="http://schemas.microsoft.com/office/drawing/2014/main" id="{9382F8E4-9564-46DE-86F2-EFE2615F25C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EE4715E-1E96-4744-AFB9-44D902E75DA4}"/>
              </a:ext>
            </a:extLst>
          </p:cNvPr>
          <p:cNvGrpSpPr/>
          <p:nvPr/>
        </p:nvGrpSpPr>
        <p:grpSpPr>
          <a:xfrm>
            <a:off x="6250071" y="4495449"/>
            <a:ext cx="1723765" cy="1921725"/>
            <a:chOff x="-1" y="1"/>
            <a:chExt cx="2534195" cy="3474720"/>
          </a:xfrm>
        </p:grpSpPr>
        <p:sp>
          <p:nvSpPr>
            <p:cNvPr id="66" name="Rectángulo redondeado 7">
              <a:extLst>
                <a:ext uri="{FF2B5EF4-FFF2-40B4-BE49-F238E27FC236}">
                  <a16:creationId xmlns:a16="http://schemas.microsoft.com/office/drawing/2014/main" id="{8582D1C1-FB03-4A26-B336-16618CA77B6B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7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FEF75734-1067-4AD2-BFA5-27E1D8B56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uadroTexto 11">
              <a:extLst>
                <a:ext uri="{FF2B5EF4-FFF2-40B4-BE49-F238E27FC236}">
                  <a16:creationId xmlns:a16="http://schemas.microsoft.com/office/drawing/2014/main" id="{B9446023-E9BF-408E-80CC-5368659F7AA7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1EEB1908-12D6-4FC7-9DD7-C21748C7FEA5}"/>
              </a:ext>
            </a:extLst>
          </p:cNvPr>
          <p:cNvGrpSpPr/>
          <p:nvPr/>
        </p:nvGrpSpPr>
        <p:grpSpPr>
          <a:xfrm>
            <a:off x="8354068" y="2338270"/>
            <a:ext cx="1723765" cy="1921725"/>
            <a:chOff x="-1" y="1"/>
            <a:chExt cx="2534195" cy="3474720"/>
          </a:xfrm>
        </p:grpSpPr>
        <p:sp>
          <p:nvSpPr>
            <p:cNvPr id="70" name="Rectángulo redondeado 7">
              <a:extLst>
                <a:ext uri="{FF2B5EF4-FFF2-40B4-BE49-F238E27FC236}">
                  <a16:creationId xmlns:a16="http://schemas.microsoft.com/office/drawing/2014/main" id="{2C3F12D4-AEB4-402D-A55E-486A2E1D2189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7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7F8C6823-4A61-4ADA-A300-45010258C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CuadroTexto 11">
              <a:extLst>
                <a:ext uri="{FF2B5EF4-FFF2-40B4-BE49-F238E27FC236}">
                  <a16:creationId xmlns:a16="http://schemas.microsoft.com/office/drawing/2014/main" id="{73B39894-492B-4260-8095-C01839C2268A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67CBFF6D-33AC-44CD-804E-266B4D7B8DB3}"/>
              </a:ext>
            </a:extLst>
          </p:cNvPr>
          <p:cNvGrpSpPr/>
          <p:nvPr/>
        </p:nvGrpSpPr>
        <p:grpSpPr>
          <a:xfrm>
            <a:off x="10187739" y="4475409"/>
            <a:ext cx="1723765" cy="1921725"/>
            <a:chOff x="-1" y="1"/>
            <a:chExt cx="2534195" cy="3474720"/>
          </a:xfrm>
        </p:grpSpPr>
        <p:sp>
          <p:nvSpPr>
            <p:cNvPr id="74" name="Rectángulo redondeado 7">
              <a:extLst>
                <a:ext uri="{FF2B5EF4-FFF2-40B4-BE49-F238E27FC236}">
                  <a16:creationId xmlns:a16="http://schemas.microsoft.com/office/drawing/2014/main" id="{804B5ED5-B83F-4E5B-A143-ED73BF333E02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75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478FA59A-C1CB-43D9-8072-3303CA5BE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CuadroTexto 11">
              <a:extLst>
                <a:ext uri="{FF2B5EF4-FFF2-40B4-BE49-F238E27FC236}">
                  <a16:creationId xmlns:a16="http://schemas.microsoft.com/office/drawing/2014/main" id="{FBCAB3E5-2CA4-4C3C-B870-6ABC7C1A90D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39C7981-FFED-4A95-B590-BFD67C8315D7}"/>
              </a:ext>
            </a:extLst>
          </p:cNvPr>
          <p:cNvGrpSpPr/>
          <p:nvPr/>
        </p:nvGrpSpPr>
        <p:grpSpPr>
          <a:xfrm>
            <a:off x="10303249" y="2367704"/>
            <a:ext cx="1723765" cy="1921725"/>
            <a:chOff x="-1" y="1"/>
            <a:chExt cx="2534195" cy="3474720"/>
          </a:xfrm>
        </p:grpSpPr>
        <p:sp>
          <p:nvSpPr>
            <p:cNvPr id="78" name="Rectángulo redondeado 7">
              <a:extLst>
                <a:ext uri="{FF2B5EF4-FFF2-40B4-BE49-F238E27FC236}">
                  <a16:creationId xmlns:a16="http://schemas.microsoft.com/office/drawing/2014/main" id="{D6616775-0969-4B00-9352-6D89A004CDEB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7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C74B03EA-8E99-4C02-969D-AF910DD53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uadroTexto 11">
              <a:extLst>
                <a:ext uri="{FF2B5EF4-FFF2-40B4-BE49-F238E27FC236}">
                  <a16:creationId xmlns:a16="http://schemas.microsoft.com/office/drawing/2014/main" id="{C3B8D13C-99C9-4CC5-A0CF-EED80EECA48F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C05A93C-1D33-4C20-B57D-E2CF5BD3D037}"/>
              </a:ext>
            </a:extLst>
          </p:cNvPr>
          <p:cNvGrpSpPr/>
          <p:nvPr/>
        </p:nvGrpSpPr>
        <p:grpSpPr>
          <a:xfrm>
            <a:off x="10289283" y="295495"/>
            <a:ext cx="1723765" cy="1921725"/>
            <a:chOff x="-1" y="1"/>
            <a:chExt cx="2534195" cy="3474720"/>
          </a:xfrm>
        </p:grpSpPr>
        <p:sp>
          <p:nvSpPr>
            <p:cNvPr id="82" name="Rectángulo redondeado 7">
              <a:extLst>
                <a:ext uri="{FF2B5EF4-FFF2-40B4-BE49-F238E27FC236}">
                  <a16:creationId xmlns:a16="http://schemas.microsoft.com/office/drawing/2014/main" id="{996A10F0-F3B7-4B2F-BFFD-9F9E042B7CD2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83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B32EAFF1-5C07-4CAF-910F-B07F2BCC0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CuadroTexto 11">
              <a:extLst>
                <a:ext uri="{FF2B5EF4-FFF2-40B4-BE49-F238E27FC236}">
                  <a16:creationId xmlns:a16="http://schemas.microsoft.com/office/drawing/2014/main" id="{D8EE131A-9179-418E-BE4C-6C42E1AD2325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429D5C4-503A-4C2B-AC64-7DFBDAD27382}"/>
              </a:ext>
            </a:extLst>
          </p:cNvPr>
          <p:cNvGrpSpPr/>
          <p:nvPr/>
        </p:nvGrpSpPr>
        <p:grpSpPr>
          <a:xfrm>
            <a:off x="6296527" y="2353663"/>
            <a:ext cx="1723765" cy="1921725"/>
            <a:chOff x="-1" y="1"/>
            <a:chExt cx="2534195" cy="3474720"/>
          </a:xfrm>
        </p:grpSpPr>
        <p:sp>
          <p:nvSpPr>
            <p:cNvPr id="86" name="Rectángulo redondeado 7">
              <a:extLst>
                <a:ext uri="{FF2B5EF4-FFF2-40B4-BE49-F238E27FC236}">
                  <a16:creationId xmlns:a16="http://schemas.microsoft.com/office/drawing/2014/main" id="{5CC66F6D-934F-4C7A-A3DE-79E13B5F4F34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87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74149DCD-EE20-437D-8338-64172631B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CuadroTexto 11">
              <a:extLst>
                <a:ext uri="{FF2B5EF4-FFF2-40B4-BE49-F238E27FC236}">
                  <a16:creationId xmlns:a16="http://schemas.microsoft.com/office/drawing/2014/main" id="{A84980DF-3B95-4BE8-B08C-AC273DE16A9D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DD63F8AA-F7E4-4606-9220-FCE946FA88E8}"/>
              </a:ext>
            </a:extLst>
          </p:cNvPr>
          <p:cNvGrpSpPr/>
          <p:nvPr/>
        </p:nvGrpSpPr>
        <p:grpSpPr>
          <a:xfrm>
            <a:off x="8249984" y="4519730"/>
            <a:ext cx="1723765" cy="1921725"/>
            <a:chOff x="-1" y="1"/>
            <a:chExt cx="2534195" cy="3474720"/>
          </a:xfrm>
        </p:grpSpPr>
        <p:sp>
          <p:nvSpPr>
            <p:cNvPr id="90" name="Rectángulo redondeado 7">
              <a:extLst>
                <a:ext uri="{FF2B5EF4-FFF2-40B4-BE49-F238E27FC236}">
                  <a16:creationId xmlns:a16="http://schemas.microsoft.com/office/drawing/2014/main" id="{6B384612-6DD4-498C-B38B-7D8C67D39AC6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9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5CFC5F6A-8657-430A-AC17-6CD9DE77D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CuadroTexto 11">
              <a:extLst>
                <a:ext uri="{FF2B5EF4-FFF2-40B4-BE49-F238E27FC236}">
                  <a16:creationId xmlns:a16="http://schemas.microsoft.com/office/drawing/2014/main" id="{33197E42-970E-4380-BDE1-56FB6EAC4159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2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7D784C3-BEBC-4EE8-9B5E-688488F97C6B}"/>
              </a:ext>
            </a:extLst>
          </p:cNvPr>
          <p:cNvGrpSpPr/>
          <p:nvPr/>
        </p:nvGrpSpPr>
        <p:grpSpPr>
          <a:xfrm>
            <a:off x="4639635" y="2787017"/>
            <a:ext cx="1723765" cy="1921725"/>
            <a:chOff x="-1" y="1"/>
            <a:chExt cx="2534195" cy="3474720"/>
          </a:xfrm>
        </p:grpSpPr>
        <p:sp>
          <p:nvSpPr>
            <p:cNvPr id="5" name="Rectángulo redondeado 7">
              <a:extLst>
                <a:ext uri="{FF2B5EF4-FFF2-40B4-BE49-F238E27FC236}">
                  <a16:creationId xmlns:a16="http://schemas.microsoft.com/office/drawing/2014/main" id="{2A8F073E-9D30-42C0-A5A6-2A8444DDC5C2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3CD4DA1F-42C4-4397-B327-3E1CD8F86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11">
              <a:extLst>
                <a:ext uri="{FF2B5EF4-FFF2-40B4-BE49-F238E27FC236}">
                  <a16:creationId xmlns:a16="http://schemas.microsoft.com/office/drawing/2014/main" id="{C7815239-1E45-4D21-89E9-7AA2BBCCF556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5956465-2D03-404D-A46C-67F477319756}"/>
              </a:ext>
            </a:extLst>
          </p:cNvPr>
          <p:cNvGrpSpPr/>
          <p:nvPr/>
        </p:nvGrpSpPr>
        <p:grpSpPr>
          <a:xfrm>
            <a:off x="2701880" y="2775513"/>
            <a:ext cx="1723765" cy="1921725"/>
            <a:chOff x="0" y="0"/>
            <a:chExt cx="2534195" cy="3474720"/>
          </a:xfrm>
        </p:grpSpPr>
        <p:sp>
          <p:nvSpPr>
            <p:cNvPr id="9" name="Rectángulo redondeado 2">
              <a:extLst>
                <a:ext uri="{FF2B5EF4-FFF2-40B4-BE49-F238E27FC236}">
                  <a16:creationId xmlns:a16="http://schemas.microsoft.com/office/drawing/2014/main" id="{E339D617-60F6-4063-AA57-0C2B5802444E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0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5606C772-5938-4433-B04C-7F6B59448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4">
              <a:extLst>
                <a:ext uri="{FF2B5EF4-FFF2-40B4-BE49-F238E27FC236}">
                  <a16:creationId xmlns:a16="http://schemas.microsoft.com/office/drawing/2014/main" id="{0529DF70-E0E9-4053-BE9E-CF441E96B36E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C73C235-BD8A-4333-9C0E-3004AB8AB133}"/>
              </a:ext>
            </a:extLst>
          </p:cNvPr>
          <p:cNvGrpSpPr/>
          <p:nvPr/>
        </p:nvGrpSpPr>
        <p:grpSpPr>
          <a:xfrm>
            <a:off x="814096" y="515201"/>
            <a:ext cx="1734185" cy="1938127"/>
            <a:chOff x="0" y="0"/>
            <a:chExt cx="2534195" cy="3474720"/>
          </a:xfrm>
        </p:grpSpPr>
        <p:sp>
          <p:nvSpPr>
            <p:cNvPr id="13" name="Rectángulo redondeado 17">
              <a:extLst>
                <a:ext uri="{FF2B5EF4-FFF2-40B4-BE49-F238E27FC236}">
                  <a16:creationId xmlns:a16="http://schemas.microsoft.com/office/drawing/2014/main" id="{7D184A02-FADC-4E85-8AAE-F646E0FBCD7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48652BA6-D9F7-4634-8D43-170E2FA79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2">
              <a:extLst>
                <a:ext uri="{FF2B5EF4-FFF2-40B4-BE49-F238E27FC236}">
                  <a16:creationId xmlns:a16="http://schemas.microsoft.com/office/drawing/2014/main" id="{C6A020B3-BF37-4A04-993F-5080048319D0}"/>
                </a:ext>
              </a:extLst>
            </p:cNvPr>
            <p:cNvSpPr txBox="1"/>
            <p:nvPr/>
          </p:nvSpPr>
          <p:spPr>
            <a:xfrm>
              <a:off x="1215551" y="2700693"/>
              <a:ext cx="1018378" cy="4362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59D7D7-F711-44AB-992C-406BBF5099B0}"/>
              </a:ext>
            </a:extLst>
          </p:cNvPr>
          <p:cNvGrpSpPr/>
          <p:nvPr/>
        </p:nvGrpSpPr>
        <p:grpSpPr>
          <a:xfrm>
            <a:off x="4625532" y="448748"/>
            <a:ext cx="1734185" cy="1954530"/>
            <a:chOff x="0" y="0"/>
            <a:chExt cx="2534195" cy="3474720"/>
          </a:xfrm>
        </p:grpSpPr>
        <p:sp>
          <p:nvSpPr>
            <p:cNvPr id="17" name="Rectángulo redondeado 21">
              <a:extLst>
                <a:ext uri="{FF2B5EF4-FFF2-40B4-BE49-F238E27FC236}">
                  <a16:creationId xmlns:a16="http://schemas.microsoft.com/office/drawing/2014/main" id="{FAA32BE0-8812-46DE-AB0B-223B34AF075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8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0151F745-0717-409C-BEB9-18D8D4DF6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adroTexto 15">
              <a:extLst>
                <a:ext uri="{FF2B5EF4-FFF2-40B4-BE49-F238E27FC236}">
                  <a16:creationId xmlns:a16="http://schemas.microsoft.com/office/drawing/2014/main" id="{859D72F4-5F3A-41BB-AB12-D66E6E1D1FBC}"/>
                </a:ext>
              </a:extLst>
            </p:cNvPr>
            <p:cNvSpPr txBox="1"/>
            <p:nvPr/>
          </p:nvSpPr>
          <p:spPr>
            <a:xfrm>
              <a:off x="1737844" y="2694732"/>
              <a:ext cx="574197" cy="4616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0577FE-F15E-4591-8C01-9FFE19D4EBE3}"/>
              </a:ext>
            </a:extLst>
          </p:cNvPr>
          <p:cNvGrpSpPr/>
          <p:nvPr/>
        </p:nvGrpSpPr>
        <p:grpSpPr>
          <a:xfrm>
            <a:off x="814096" y="2787017"/>
            <a:ext cx="1734185" cy="1921725"/>
            <a:chOff x="0" y="0"/>
            <a:chExt cx="2534195" cy="3474720"/>
          </a:xfrm>
        </p:grpSpPr>
        <p:sp>
          <p:nvSpPr>
            <p:cNvPr id="21" name="Rectángulo redondeado 25">
              <a:extLst>
                <a:ext uri="{FF2B5EF4-FFF2-40B4-BE49-F238E27FC236}">
                  <a16:creationId xmlns:a16="http://schemas.microsoft.com/office/drawing/2014/main" id="{AD96734F-A97C-41BD-8F5C-0FD00EF15F33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2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497EBD86-E063-4824-A036-1AD628119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7">
              <a:extLst>
                <a:ext uri="{FF2B5EF4-FFF2-40B4-BE49-F238E27FC236}">
                  <a16:creationId xmlns:a16="http://schemas.microsoft.com/office/drawing/2014/main" id="{D6BC393A-C2E5-4413-A858-7FCD89A3EF5D}"/>
                </a:ext>
              </a:extLst>
            </p:cNvPr>
            <p:cNvSpPr txBox="1"/>
            <p:nvPr/>
          </p:nvSpPr>
          <p:spPr>
            <a:xfrm>
              <a:off x="1233133" y="2635891"/>
              <a:ext cx="897702" cy="5544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8D07B5-D567-48A2-8DB8-EFEAF3358F96}"/>
              </a:ext>
            </a:extLst>
          </p:cNvPr>
          <p:cNvGrpSpPr/>
          <p:nvPr/>
        </p:nvGrpSpPr>
        <p:grpSpPr>
          <a:xfrm>
            <a:off x="2719814" y="503854"/>
            <a:ext cx="1734185" cy="1938127"/>
            <a:chOff x="4312317" y="230942"/>
            <a:chExt cx="1734185" cy="1938127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41A912FA-CEAF-46D3-A563-0B1E9E0E08F6}"/>
                </a:ext>
              </a:extLst>
            </p:cNvPr>
            <p:cNvGrpSpPr/>
            <p:nvPr/>
          </p:nvGrpSpPr>
          <p:grpSpPr>
            <a:xfrm>
              <a:off x="4312317" y="230942"/>
              <a:ext cx="1734185" cy="1938127"/>
              <a:chOff x="0" y="0"/>
              <a:chExt cx="2533650" cy="347472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1CC94E4D-4E7D-4C4A-878D-4956CF0A41D9}"/>
                  </a:ext>
                </a:extLst>
              </p:cNvPr>
              <p:cNvGrpSpPr/>
              <p:nvPr/>
            </p:nvGrpSpPr>
            <p:grpSpPr>
              <a:xfrm>
                <a:off x="0" y="0"/>
                <a:ext cx="2533650" cy="3474720"/>
                <a:chOff x="0" y="0"/>
                <a:chExt cx="2534195" cy="3474720"/>
              </a:xfrm>
            </p:grpSpPr>
            <p:sp>
              <p:nvSpPr>
                <p:cNvPr id="29" name="Rectángulo redondeado 53">
                  <a:extLst>
                    <a:ext uri="{FF2B5EF4-FFF2-40B4-BE49-F238E27FC236}">
                      <a16:creationId xmlns:a16="http://schemas.microsoft.com/office/drawing/2014/main" id="{970C8B33-A76C-4AE1-8177-26B05AADDB6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34195" cy="347472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CO" dirty="0"/>
                </a:p>
              </p:txBody>
            </p:sp>
            <p:sp>
              <p:nvSpPr>
                <p:cNvPr id="30" name="CuadroTexto 4">
                  <a:extLst>
                    <a:ext uri="{FF2B5EF4-FFF2-40B4-BE49-F238E27FC236}">
                      <a16:creationId xmlns:a16="http://schemas.microsoft.com/office/drawing/2014/main" id="{16A7CBD0-B9EE-4884-B00B-FD67ED4975E0}"/>
                    </a:ext>
                  </a:extLst>
                </p:cNvPr>
                <p:cNvSpPr txBox="1"/>
                <p:nvPr/>
              </p:nvSpPr>
              <p:spPr>
                <a:xfrm>
                  <a:off x="1567109" y="2700691"/>
                  <a:ext cx="221663" cy="26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CO" sz="12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8" name="Picture 2" descr="Resultado de imagen para icono carretera">
                <a:extLst>
                  <a:ext uri="{FF2B5EF4-FFF2-40B4-BE49-F238E27FC236}">
                    <a16:creationId xmlns:a16="http://schemas.microsoft.com/office/drawing/2014/main" id="{BB707ECA-2279-42D0-B777-2C9F0DAA53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49" y="707611"/>
                <a:ext cx="1932609" cy="1932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CuadroTexto 4">
              <a:extLst>
                <a:ext uri="{FF2B5EF4-FFF2-40B4-BE49-F238E27FC236}">
                  <a16:creationId xmlns:a16="http://schemas.microsoft.com/office/drawing/2014/main" id="{84DD67AE-9790-492F-BD9B-04E2F50E9D85}"/>
                </a:ext>
              </a:extLst>
            </p:cNvPr>
            <p:cNvSpPr txBox="1"/>
            <p:nvPr/>
          </p:nvSpPr>
          <p:spPr>
            <a:xfrm>
              <a:off x="5426948" y="17495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95E6AAE-91B9-4ACD-AAAF-6D56914E81E7}"/>
              </a:ext>
            </a:extLst>
          </p:cNvPr>
          <p:cNvGrpSpPr/>
          <p:nvPr/>
        </p:nvGrpSpPr>
        <p:grpSpPr>
          <a:xfrm>
            <a:off x="6638260" y="359711"/>
            <a:ext cx="1734185" cy="2047040"/>
            <a:chOff x="6251804" y="262689"/>
            <a:chExt cx="1734185" cy="195453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0524E315-A7C8-4101-B620-4E3FDDE4FAA1}"/>
                </a:ext>
              </a:extLst>
            </p:cNvPr>
            <p:cNvGrpSpPr/>
            <p:nvPr/>
          </p:nvGrpSpPr>
          <p:grpSpPr>
            <a:xfrm>
              <a:off x="6251804" y="262689"/>
              <a:ext cx="1734185" cy="1954530"/>
              <a:chOff x="0" y="0"/>
              <a:chExt cx="2534195" cy="3474720"/>
            </a:xfrm>
          </p:grpSpPr>
          <p:sp>
            <p:nvSpPr>
              <p:cNvPr id="34" name="Rectángulo redondeado 33">
                <a:extLst>
                  <a:ext uri="{FF2B5EF4-FFF2-40B4-BE49-F238E27FC236}">
                    <a16:creationId xmlns:a16="http://schemas.microsoft.com/office/drawing/2014/main" id="{61AD2289-773D-45F3-B1D8-7DF512D437FF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pic>
            <p:nvPicPr>
              <p:cNvPr id="35" name="Picture 4" descr="https://static.thenounproject.com/png/1348506-200.png">
                <a:extLst>
                  <a:ext uri="{FF2B5EF4-FFF2-40B4-BE49-F238E27FC236}">
                    <a16:creationId xmlns:a16="http://schemas.microsoft.com/office/drawing/2014/main" id="{1F981E05-00A3-4BDD-AF4C-9DCE789E9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597" y="666723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CuadroTexto 8">
                <a:extLst>
                  <a:ext uri="{FF2B5EF4-FFF2-40B4-BE49-F238E27FC236}">
                    <a16:creationId xmlns:a16="http://schemas.microsoft.com/office/drawing/2014/main" id="{C8AA53FA-B933-4C96-8A16-82EBDF96ADF0}"/>
                  </a:ext>
                </a:extLst>
              </p:cNvPr>
              <p:cNvSpPr txBox="1"/>
              <p:nvPr/>
            </p:nvSpPr>
            <p:spPr>
              <a:xfrm>
                <a:off x="1541840" y="2650100"/>
                <a:ext cx="252095" cy="266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10464C9E-8719-4BE5-B1E3-303C9527187B}"/>
                </a:ext>
              </a:extLst>
            </p:cNvPr>
            <p:cNvSpPr txBox="1"/>
            <p:nvPr/>
          </p:nvSpPr>
          <p:spPr>
            <a:xfrm>
              <a:off x="7311925" y="175755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56C8BE8-6DDE-4EAB-A837-A37B1A1A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4064"/>
              </p:ext>
            </p:extLst>
          </p:nvPr>
        </p:nvGraphicFramePr>
        <p:xfrm>
          <a:off x="6761528" y="2692866"/>
          <a:ext cx="5138924" cy="22535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5460">
                  <a:extLst>
                    <a:ext uri="{9D8B030D-6E8A-4147-A177-3AD203B41FA5}">
                      <a16:colId xmlns:a16="http://schemas.microsoft.com/office/drawing/2014/main" val="1575393421"/>
                    </a:ext>
                  </a:extLst>
                </a:gridCol>
                <a:gridCol w="880237">
                  <a:extLst>
                    <a:ext uri="{9D8B030D-6E8A-4147-A177-3AD203B41FA5}">
                      <a16:colId xmlns:a16="http://schemas.microsoft.com/office/drawing/2014/main" val="3892198450"/>
                    </a:ext>
                  </a:extLst>
                </a:gridCol>
                <a:gridCol w="1672990">
                  <a:extLst>
                    <a:ext uri="{9D8B030D-6E8A-4147-A177-3AD203B41FA5}">
                      <a16:colId xmlns:a16="http://schemas.microsoft.com/office/drawing/2014/main" val="1177917118"/>
                    </a:ext>
                  </a:extLst>
                </a:gridCol>
                <a:gridCol w="880237">
                  <a:extLst>
                    <a:ext uri="{9D8B030D-6E8A-4147-A177-3AD203B41FA5}">
                      <a16:colId xmlns:a16="http://schemas.microsoft.com/office/drawing/2014/main" val="3124738405"/>
                    </a:ext>
                  </a:extLst>
                </a:gridCol>
              </a:tblGrid>
              <a:tr h="25563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Valor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Requeridas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737064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Casa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670210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Edificio Apt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1200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484581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parque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289703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>
                          <a:effectLst/>
                        </a:rPr>
                        <a:t>hospital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70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70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0345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>
                          <a:effectLst/>
                        </a:rPr>
                        <a:t>Super Mercado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819213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Medio Transporte 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80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120891"/>
                  </a:ext>
                </a:extLst>
              </a:tr>
              <a:tr h="464071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Carreteras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49023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A03D9904-5208-423E-BAF9-25E9D9194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40713"/>
              </p:ext>
            </p:extLst>
          </p:nvPr>
        </p:nvGraphicFramePr>
        <p:xfrm>
          <a:off x="7759818" y="5181600"/>
          <a:ext cx="4140633" cy="37528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2713130">
                  <a:extLst>
                    <a:ext uri="{9D8B030D-6E8A-4147-A177-3AD203B41FA5}">
                      <a16:colId xmlns:a16="http://schemas.microsoft.com/office/drawing/2014/main" val="2223824470"/>
                    </a:ext>
                  </a:extLst>
                </a:gridCol>
                <a:gridCol w="1427503">
                  <a:extLst>
                    <a:ext uri="{9D8B030D-6E8A-4147-A177-3AD203B41FA5}">
                      <a16:colId xmlns:a16="http://schemas.microsoft.com/office/drawing/2014/main" val="685619736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Total Ganancias Proyectadas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1430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695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551</Words>
  <Application>Microsoft Office PowerPoint</Application>
  <PresentationFormat>Panorámica</PresentationFormat>
  <Paragraphs>248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Tahoma</vt:lpstr>
      <vt:lpstr>Times New Roman</vt:lpstr>
      <vt:lpstr>Tema de Office</vt:lpstr>
      <vt:lpstr>Presentación de PowerPoint</vt:lpstr>
      <vt:lpstr>Presentación de PowerPoint</vt:lpstr>
      <vt:lpstr>Mínimo Producto Viable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Ome, Erwin</dc:creator>
  <cp:lastModifiedBy>Rene</cp:lastModifiedBy>
  <cp:revision>25</cp:revision>
  <cp:lastPrinted>2018-10-17T16:47:06Z</cp:lastPrinted>
  <dcterms:created xsi:type="dcterms:W3CDTF">2018-10-16T17:08:58Z</dcterms:created>
  <dcterms:modified xsi:type="dcterms:W3CDTF">2018-11-14T11:56:55Z</dcterms:modified>
</cp:coreProperties>
</file>