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drawings/drawing10.xml" ContentType="application/vnd.openxmlformats-officedocument.drawingml.chartshapes+xml"/>
  <Override PartName="/ppt/charts/chart13.xml" ContentType="application/vnd.openxmlformats-officedocument.drawingml.chart+xml"/>
  <Override PartName="/ppt/drawings/drawing11.xml" ContentType="application/vnd.openxmlformats-officedocument.drawingml.chartshapes+xml"/>
  <Override PartName="/ppt/charts/chart14.xml" ContentType="application/vnd.openxmlformats-officedocument.drawingml.chart+xml"/>
  <Override PartName="/ppt/drawings/drawing12.xml" ContentType="application/vnd.openxmlformats-officedocument.drawingml.chartshapes+xml"/>
  <Override PartName="/ppt/charts/chart1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6" r:id="rId7"/>
    <p:sldId id="265" r:id="rId8"/>
    <p:sldId id="264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ESTADO_PROYEC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e10991a\Documents\Experian.Agile\Experian.Equipos\Experian.Equipos.App\RadarEquipoExperian_App.xls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e10991a\Documents\Experian.Agile\Experian.Equipos\Experian.Equipos.10.Seguridad\RadarEquipoExperian_Seguridad.xls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e10991a\Documents\Experian.Agile\Experian.Equipos\Experian.Equipos.Sme\RadarEquipoExperian_SME.xls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C:\Users\e10991a\Documents\Experian.Agile\Experian.Equipos\Experian.Equipos.12.SGID\RadarEquipoExperian_SGID.xls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C:\Users\e10991a\Documents\Experian.Agile\Experian.Equipos\Experian.Equipos.13.Bus\RadarEquipoExperian_Bus.xls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Adopcion%20Saf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10991a\Documents\Experian.Agile\Experian.Equipos\Experian.Nucleo\Adopcion%20Saf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10991a\Documents\Experian.Agile\Experian.Recursos\RadarEquipoExperian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10991a\Documents\Experian.Agile\Experian.Equipos\Experian.Equipos.1.MiDataAlDia\RadarEquipoExperian_MiDataDia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10991a\Documents\Experian.Agile\Experian.Equipos\Experian.Equipos.2.Decisor\RadarEquipoExperian_DECISOR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e10991a\Documents\Experian.Agile\Experian.Equipos\Experian.Equipos.3.CelulaDatos\RadarEquipoExperian_CelulaDatos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e10991a\Documents\Experian.Agile\Experian.Equipos\Experian.Equipos.4.Seguros\RadarEquipoExperian_Seguro.xls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e10991a\Documents\Experian.Agile\Experian.Equipos\Experian.Equipos.5.Validador%20de%20Ingreso\RadarEquipoExperian_VlidadorIngresos.xl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e10991a\Documents\Experian.Agile\Experian.Equipos\Experian.Equipos.6.Antifraude\RadarEquipoExperian_Antrifaude.xl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e10991a\Documents\Experian.Agile\Experian.Equipos\Experian.Equipos.7.Ebyington\RadarEquipoExperian_ebyigt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Impedimentos</a:t>
            </a:r>
          </a:p>
        </c:rich>
      </c:tx>
      <c:layout>
        <c:manualLayout>
          <c:xMode val="edge"/>
          <c:yMode val="edge"/>
          <c:x val="0.40161660077397343"/>
          <c:y val="1.8156023502043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Impedimentos'!$D$3:$O$3</c:f>
              <c:strCache>
                <c:ptCount val="1"/>
                <c:pt idx="0">
                  <c:v>Equipo Equipo Equipo Equipo Equipo Equipo Equipo Equipo Equipo Equipo Equipo 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Impedimentos'!$D$4:$D$18</c:f>
            </c:numRef>
          </c:val>
          <c:extLst>
            <c:ext xmlns:c16="http://schemas.microsoft.com/office/drawing/2014/chart" uri="{C3380CC4-5D6E-409C-BE32-E72D297353CC}">
              <c16:uniqueId val="{00000000-5BA5-4922-9563-91FDE315D315}"/>
            </c:ext>
          </c:extLst>
        </c:ser>
        <c:ser>
          <c:idx val="1"/>
          <c:order val="1"/>
          <c:tx>
            <c:strRef>
              <c:f>'Top Impedimentos'!$E$3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Impedimentos'!$E$4:$E$18</c:f>
            </c:numRef>
          </c:val>
          <c:extLst>
            <c:ext xmlns:c16="http://schemas.microsoft.com/office/drawing/2014/chart" uri="{C3380CC4-5D6E-409C-BE32-E72D297353CC}">
              <c16:uniqueId val="{00000001-5BA5-4922-9563-91FDE315D315}"/>
            </c:ext>
          </c:extLst>
        </c:ser>
        <c:ser>
          <c:idx val="2"/>
          <c:order val="2"/>
          <c:tx>
            <c:strRef>
              <c:f>'Top Impedimentos'!$F$3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Impedimentos'!$F$4:$F$18</c:f>
            </c:numRef>
          </c:val>
          <c:extLst>
            <c:ext xmlns:c16="http://schemas.microsoft.com/office/drawing/2014/chart" uri="{C3380CC4-5D6E-409C-BE32-E72D297353CC}">
              <c16:uniqueId val="{00000002-5BA5-4922-9563-91FDE315D315}"/>
            </c:ext>
          </c:extLst>
        </c:ser>
        <c:ser>
          <c:idx val="3"/>
          <c:order val="3"/>
          <c:tx>
            <c:strRef>
              <c:f>'Top Impedimentos'!$G$3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Impedimentos'!$G$4:$G$18</c:f>
            </c:numRef>
          </c:val>
          <c:extLst>
            <c:ext xmlns:c16="http://schemas.microsoft.com/office/drawing/2014/chart" uri="{C3380CC4-5D6E-409C-BE32-E72D297353CC}">
              <c16:uniqueId val="{00000003-5BA5-4922-9563-91FDE315D315}"/>
            </c:ext>
          </c:extLst>
        </c:ser>
        <c:ser>
          <c:idx val="4"/>
          <c:order val="4"/>
          <c:tx>
            <c:strRef>
              <c:f>'Top Impedimentos'!$H$3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Impedimentos'!$H$4:$H$18</c:f>
            </c:numRef>
          </c:val>
          <c:extLst>
            <c:ext xmlns:c16="http://schemas.microsoft.com/office/drawing/2014/chart" uri="{C3380CC4-5D6E-409C-BE32-E72D297353CC}">
              <c16:uniqueId val="{00000004-5BA5-4922-9563-91FDE315D315}"/>
            </c:ext>
          </c:extLst>
        </c:ser>
        <c:ser>
          <c:idx val="5"/>
          <c:order val="5"/>
          <c:tx>
            <c:strRef>
              <c:f>'Top Impedimentos'!$I$3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Impedimentos'!$I$4:$I$18</c:f>
            </c:numRef>
          </c:val>
          <c:extLst>
            <c:ext xmlns:c16="http://schemas.microsoft.com/office/drawing/2014/chart" uri="{C3380CC4-5D6E-409C-BE32-E72D297353CC}">
              <c16:uniqueId val="{00000005-5BA5-4922-9563-91FDE315D315}"/>
            </c:ext>
          </c:extLst>
        </c:ser>
        <c:ser>
          <c:idx val="6"/>
          <c:order val="6"/>
          <c:tx>
            <c:strRef>
              <c:f>'Top Impedimentos'!$J$3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Impedimentos'!$J$4:$J$18</c:f>
            </c:numRef>
          </c:val>
          <c:extLst>
            <c:ext xmlns:c16="http://schemas.microsoft.com/office/drawing/2014/chart" uri="{C3380CC4-5D6E-409C-BE32-E72D297353CC}">
              <c16:uniqueId val="{00000006-5BA5-4922-9563-91FDE315D315}"/>
            </c:ext>
          </c:extLst>
        </c:ser>
        <c:ser>
          <c:idx val="7"/>
          <c:order val="7"/>
          <c:tx>
            <c:strRef>
              <c:f>'Top Impedimentos'!$K$3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Impedimentos'!$K$4:$K$18</c:f>
            </c:numRef>
          </c:val>
          <c:extLst>
            <c:ext xmlns:c16="http://schemas.microsoft.com/office/drawing/2014/chart" uri="{C3380CC4-5D6E-409C-BE32-E72D297353CC}">
              <c16:uniqueId val="{00000007-5BA5-4922-9563-91FDE315D315}"/>
            </c:ext>
          </c:extLst>
        </c:ser>
        <c:ser>
          <c:idx val="8"/>
          <c:order val="8"/>
          <c:tx>
            <c:strRef>
              <c:f>'Top Impedimentos'!$L$3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Impedimentos'!$L$4:$L$18</c:f>
            </c:numRef>
          </c:val>
          <c:extLst>
            <c:ext xmlns:c16="http://schemas.microsoft.com/office/drawing/2014/chart" uri="{C3380CC4-5D6E-409C-BE32-E72D297353CC}">
              <c16:uniqueId val="{00000008-5BA5-4922-9563-91FDE315D315}"/>
            </c:ext>
          </c:extLst>
        </c:ser>
        <c:ser>
          <c:idx val="9"/>
          <c:order val="9"/>
          <c:tx>
            <c:strRef>
              <c:f>'Top Impedimentos'!$M$3</c:f>
              <c:strCache>
                <c:ptCount val="1"/>
                <c:pt idx="0">
                  <c:v>Equipo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Impedimentos'!$M$4:$M$18</c:f>
            </c:numRef>
          </c:val>
          <c:extLst>
            <c:ext xmlns:c16="http://schemas.microsoft.com/office/drawing/2014/chart" uri="{C3380CC4-5D6E-409C-BE32-E72D297353CC}">
              <c16:uniqueId val="{00000009-5BA5-4922-9563-91FDE315D315}"/>
            </c:ext>
          </c:extLst>
        </c:ser>
        <c:ser>
          <c:idx val="10"/>
          <c:order val="10"/>
          <c:tx>
            <c:strRef>
              <c:f>'Top Impedimentos'!$P$3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A5-4922-9563-91FDE315D3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A5-4922-9563-91FDE315D3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A5-4922-9563-91FDE315D3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BA5-4922-9563-91FDE315D3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BA5-4922-9563-91FDE315D3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BA5-4922-9563-91FDE315D3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BA5-4922-9563-91FDE315D3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BA5-4922-9563-91FDE315D31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BA5-4922-9563-91FDE315D31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5BA5-4922-9563-91FDE315D31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BA5-4922-9563-91FDE315D31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BA5-4922-9563-91FDE315D31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BA5-4922-9563-91FDE315D31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BA5-4922-9563-91FDE315D31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BA5-4922-9563-91FDE315D31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BA5-4922-9563-91FDE315D31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BA5-4922-9563-91FDE315D31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5BA5-4922-9563-91FDE315D31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5BA5-4922-9563-91FDE315D31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5BA5-4922-9563-91FDE315D31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5BA5-4922-9563-91FDE315D31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5BA5-4922-9563-91FDE315D31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5BA5-4922-9563-91FDE315D31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5BA5-4922-9563-91FDE315D31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5BA5-4922-9563-91FDE315D315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5BA5-4922-9563-91FDE315D315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5BA5-4922-9563-91FDE315D315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5BA5-4922-9563-91FDE315D315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5BA5-4922-9563-91FDE315D315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5BA5-4922-9563-91FDE315D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5">
                        <a:lumMod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Impedimentos'!$C$4:$C$18</c:f>
              <c:strCache>
                <c:ptCount val="15"/>
                <c:pt idx="0">
                  <c:v>Proveedor</c:v>
                </c:pt>
                <c:pt idx="1">
                  <c:v>Infraestructura</c:v>
                </c:pt>
                <c:pt idx="2">
                  <c:v>Producto</c:v>
                </c:pt>
                <c:pt idx="3">
                  <c:v>Gerencia Desarrollo</c:v>
                </c:pt>
                <c:pt idx="4">
                  <c:v>Arquitectura</c:v>
                </c:pt>
                <c:pt idx="5">
                  <c:v>SQA</c:v>
                </c:pt>
                <c:pt idx="6">
                  <c:v>BD</c:v>
                </c:pt>
                <c:pt idx="7">
                  <c:v>Seguridad</c:v>
                </c:pt>
                <c:pt idx="8">
                  <c:v>PMO</c:v>
                </c:pt>
                <c:pt idx="9">
                  <c:v>Mercadeo</c:v>
                </c:pt>
                <c:pt idx="10">
                  <c:v>Incident Manager</c:v>
                </c:pt>
                <c:pt idx="11">
                  <c:v>Finanzas</c:v>
                </c:pt>
                <c:pt idx="12">
                  <c:v>Facturacion</c:v>
                </c:pt>
                <c:pt idx="13">
                  <c:v>eResolve</c:v>
                </c:pt>
                <c:pt idx="14">
                  <c:v>Ebyington</c:v>
                </c:pt>
              </c:strCache>
            </c:strRef>
          </c:cat>
          <c:val>
            <c:numRef>
              <c:f>'Top Impedimentos'!$P$4:$P$18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BA5-4922-9563-91FDE315D31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0.75</c:v>
                </c:pt>
                <c:pt idx="1">
                  <c:v>0.8</c:v>
                </c:pt>
                <c:pt idx="2">
                  <c:v>0.6</c:v>
                </c:pt>
                <c:pt idx="3">
                  <c:v>0.33333333333333331</c:v>
                </c:pt>
                <c:pt idx="4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0-41F7-8EFE-081A736B590A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0-41F7-8EFE-081A736B590A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80-41F7-8EFE-081A736B5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205855"/>
        <c:axId val="1"/>
      </c:radarChart>
      <c:catAx>
        <c:axId val="178120585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20585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8272499887315935"/>
          <c:y val="0.42600006324510642"/>
          <c:w val="0.11325005114122955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0.5</c:v>
                </c:pt>
                <c:pt idx="1">
                  <c:v>0.1</c:v>
                </c:pt>
                <c:pt idx="2">
                  <c:v>0.6</c:v>
                </c:pt>
                <c:pt idx="3">
                  <c:v>0.33333333333333331</c:v>
                </c:pt>
                <c:pt idx="4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1-4CA6-827C-9FCA30173F01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71-4CA6-827C-9FCA30173F01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71-4CA6-827C-9FCA30173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438591"/>
        <c:axId val="1"/>
      </c:radarChart>
      <c:catAx>
        <c:axId val="197243859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97243859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6463155077263334"/>
          <c:y val="0.75486606917657351"/>
          <c:w val="0.18481381782920711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0.5714285714285714</c:v>
                </c:pt>
                <c:pt idx="1">
                  <c:v>0.8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E-4FF6-975C-A8D4ACEE4928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6E-4FF6-975C-A8D4ACEE4928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6E-4FF6-975C-A8D4ACEE4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17503"/>
        <c:axId val="1"/>
      </c:radarChart>
      <c:catAx>
        <c:axId val="1882617503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82617503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70788518773856168"/>
          <c:w val="0.18779564395117787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0.875</c:v>
                </c:pt>
                <c:pt idx="1">
                  <c:v>0.76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7-48D9-946C-6288EE5479DE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7-48D9-946C-6288EE5479DE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E7-48D9-946C-6288EE547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1890655"/>
        <c:axId val="1"/>
      </c:radarChart>
      <c:catAx>
        <c:axId val="201189065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201189065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69080146316741375"/>
          <c:w val="0.21165025292694409"/>
          <c:h val="0.21760663772481972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0.76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C-4348-9A6A-934AFAF16165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C-4348-9A6A-934AFAF16165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2C-4348-9A6A-934AFAF16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767920"/>
        <c:axId val="1"/>
      </c:radarChart>
      <c:catAx>
        <c:axId val="203176792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20317679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8272499887315935"/>
          <c:y val="0.42600006324510642"/>
          <c:w val="0.11325005114122955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Madurez Equipo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RadarMadurez!$C$1</c:f>
              <c:strCache>
                <c:ptCount val="1"/>
                <c:pt idx="0">
                  <c:v>% Actual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RadarMadurez!$C$2:$C$16</c:f>
              <c:numCache>
                <c:formatCode>0%</c:formatCode>
                <c:ptCount val="15"/>
                <c:pt idx="0">
                  <c:v>0.51724137931034486</c:v>
                </c:pt>
                <c:pt idx="1">
                  <c:v>0.55172413793103448</c:v>
                </c:pt>
                <c:pt idx="2">
                  <c:v>0.34482758620689657</c:v>
                </c:pt>
                <c:pt idx="3">
                  <c:v>0.55172413793103448</c:v>
                </c:pt>
                <c:pt idx="4">
                  <c:v>0.17241379310344829</c:v>
                </c:pt>
                <c:pt idx="5">
                  <c:v>0.2413793103448276</c:v>
                </c:pt>
                <c:pt idx="6">
                  <c:v>0.31034482758620691</c:v>
                </c:pt>
                <c:pt idx="7">
                  <c:v>0.44827586206896552</c:v>
                </c:pt>
                <c:pt idx="8">
                  <c:v>0.20689655172413793</c:v>
                </c:pt>
                <c:pt idx="9">
                  <c:v>0.27586206896551724</c:v>
                </c:pt>
                <c:pt idx="10">
                  <c:v>0.34482758620689657</c:v>
                </c:pt>
                <c:pt idx="11">
                  <c:v>0.48275862068965519</c:v>
                </c:pt>
                <c:pt idx="12">
                  <c:v>0.31034482758620691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B-4D78-84C7-48338EC00A49}"/>
            </c:ext>
          </c:extLst>
        </c:ser>
        <c:ser>
          <c:idx val="1"/>
          <c:order val="1"/>
          <c:tx>
            <c:strRef>
              <c:f>RadarMadurez!$D$1</c:f>
              <c:strCache>
                <c:ptCount val="1"/>
                <c:pt idx="0">
                  <c:v>Deseado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RadarMadurez!$D$2:$D$16</c:f>
              <c:numCache>
                <c:formatCode>0%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FB-4D78-84C7-48338EC00A49}"/>
            </c:ext>
          </c:extLst>
        </c:ser>
        <c:ser>
          <c:idx val="2"/>
          <c:order val="2"/>
          <c:tx>
            <c:strRef>
              <c:f>RadarMadurez!$E$1</c:f>
              <c:strCache>
                <c:ptCount val="1"/>
                <c:pt idx="0">
                  <c:v>Logrado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RadarMadurez!$B$2:$B$16</c:f>
              <c:strCache>
                <c:ptCount val="15"/>
                <c:pt idx="0">
                  <c:v>1. Mi Data Al día</c:v>
                </c:pt>
                <c:pt idx="1">
                  <c:v>2. Decisor</c:v>
                </c:pt>
                <c:pt idx="2">
                  <c:v>3. Célula Datos</c:v>
                </c:pt>
                <c:pt idx="3">
                  <c:v>4. Seguros</c:v>
                </c:pt>
                <c:pt idx="4">
                  <c:v>5. Validador de Ingreso</c:v>
                </c:pt>
                <c:pt idx="5">
                  <c:v>6. Antifraude</c:v>
                </c:pt>
                <c:pt idx="6">
                  <c:v>7. Ebyington</c:v>
                </c:pt>
                <c:pt idx="7">
                  <c:v>8. APP</c:v>
                </c:pt>
                <c:pt idx="8">
                  <c:v>9. No bancarizado</c:v>
                </c:pt>
                <c:pt idx="9">
                  <c:v>10. Seguridad</c:v>
                </c:pt>
                <c:pt idx="10">
                  <c:v>11. SME</c:v>
                </c:pt>
                <c:pt idx="11">
                  <c:v>12. SGID</c:v>
                </c:pt>
                <c:pt idx="12">
                  <c:v>13. Bus</c:v>
                </c:pt>
                <c:pt idx="13">
                  <c:v>14. Infraestructura</c:v>
                </c:pt>
                <c:pt idx="14">
                  <c:v>15. Reconocer</c:v>
                </c:pt>
              </c:strCache>
            </c:strRef>
          </c:cat>
          <c:val>
            <c:numRef>
              <c:f>RadarMadurez!$E$2:$E$16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FB-4D78-84C7-48338EC00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3323231"/>
        <c:axId val="1791629999"/>
      </c:radarChart>
      <c:catAx>
        <c:axId val="179332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1629999"/>
        <c:crosses val="autoZero"/>
        <c:auto val="1"/>
        <c:lblAlgn val="ctr"/>
        <c:lblOffset val="100"/>
        <c:noMultiLvlLbl val="0"/>
      </c:catAx>
      <c:valAx>
        <c:axId val="179162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9332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Madurez</a:t>
            </a:r>
            <a:r>
              <a:rPr lang="es-CO" baseline="0" dirty="0"/>
              <a:t> Macro de Escalamiento</a:t>
            </a:r>
            <a:r>
              <a:rPr lang="es-CO" dirty="0"/>
              <a:t> </a:t>
            </a:r>
            <a:r>
              <a:rPr lang="es-CO" dirty="0" err="1"/>
              <a:t>Safe</a:t>
            </a:r>
            <a:endParaRPr lang="es-CO" dirty="0"/>
          </a:p>
          <a:p>
            <a:pPr>
              <a:defRPr/>
            </a:pPr>
            <a:r>
              <a:rPr lang="es-ES" dirty="0"/>
              <a:t>PMO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RadarMadurez!$C$20</c:f>
              <c:strCache>
                <c:ptCount val="1"/>
                <c:pt idx="0">
                  <c:v>% Actual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RadarMadurez!$C$21:$C$23</c:f>
              <c:numCache>
                <c:formatCode>0%</c:formatCode>
                <c:ptCount val="3"/>
                <c:pt idx="0">
                  <c:v>0.24666666666666667</c:v>
                </c:pt>
                <c:pt idx="1">
                  <c:v>0.29444444444444445</c:v>
                </c:pt>
                <c:pt idx="2">
                  <c:v>0.31724137931034485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C-40D6-A390-69800DE23185}"/>
            </c:ext>
          </c:extLst>
        </c:ser>
        <c:ser>
          <c:idx val="1"/>
          <c:order val="1"/>
          <c:tx>
            <c:strRef>
              <c:f>RadarMadurez!$D$20</c:f>
              <c:strCache>
                <c:ptCount val="1"/>
                <c:pt idx="0">
                  <c:v>Deseado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RadarMadurez!$D$21:$D$23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C-40D6-A390-69800DE23185}"/>
            </c:ext>
          </c:extLst>
        </c:ser>
        <c:ser>
          <c:idx val="2"/>
          <c:order val="2"/>
          <c:tx>
            <c:strRef>
              <c:f>RadarMadurez!$E$20</c:f>
              <c:strCache>
                <c:ptCount val="1"/>
                <c:pt idx="0">
                  <c:v>Logrado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RadarMadurez!$B$21:$B$23</c:f>
              <c:strCache>
                <c:ptCount val="3"/>
                <c:pt idx="0">
                  <c:v>Artefactos</c:v>
                </c:pt>
                <c:pt idx="1">
                  <c:v>Ceremonias</c:v>
                </c:pt>
                <c:pt idx="2">
                  <c:v>Roles</c:v>
                </c:pt>
              </c:strCache>
            </c:strRef>
          </c:cat>
          <c:val>
            <c:numRef>
              <c:f>RadarMadurez!$E$21:$E$23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C-40D6-A390-69800DE23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2554975"/>
        <c:axId val="1836888367"/>
      </c:radarChart>
      <c:catAx>
        <c:axId val="178255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36888367"/>
        <c:crosses val="autoZero"/>
        <c:auto val="1"/>
        <c:lblAlgn val="ctr"/>
        <c:lblOffset val="100"/>
        <c:noMultiLvlLbl val="0"/>
      </c:catAx>
      <c:valAx>
        <c:axId val="183688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8255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54831796999897953"/>
          <c:h val="0.66604459028051055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F-44CE-A65C-B532DA894DC1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F-44CE-A65C-B532DA894DC1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F-44CE-A65C-B532DA894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0490799"/>
        <c:axId val="1"/>
      </c:radarChart>
      <c:catAx>
        <c:axId val="150049079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50049079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587856913684305"/>
          <c:y val="0.76637026468918445"/>
          <c:w val="0.20198260098936993"/>
          <c:h val="0.14499994729574461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61030670182284819"/>
          <c:h val="0.75417412925008409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RadarPorEquipo!$B$3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RadarPorEquipo!$B$4:$B$8</c:f>
              <c:numCache>
                <c:formatCode>0.00</c:formatCode>
                <c:ptCount val="5"/>
                <c:pt idx="0">
                  <c:v>0.625</c:v>
                </c:pt>
                <c:pt idx="1">
                  <c:v>0.44000000000000006</c:v>
                </c:pt>
                <c:pt idx="2">
                  <c:v>0.7</c:v>
                </c:pt>
                <c:pt idx="3">
                  <c:v>0.33333333333333331</c:v>
                </c:pt>
                <c:pt idx="4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9-4CBF-A40C-D098C477637E}"/>
            </c:ext>
          </c:extLst>
        </c:ser>
        <c:ser>
          <c:idx val="1"/>
          <c:order val="1"/>
          <c:tx>
            <c:strRef>
              <c:f>RadarPorEquipo!$C$2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RadarPorEquipo!$C$4:$C$8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9-4CBF-A40C-D098C477637E}"/>
            </c:ext>
          </c:extLst>
        </c:ser>
        <c:ser>
          <c:idx val="2"/>
          <c:order val="2"/>
          <c:tx>
            <c:strRef>
              <c:f>RadarPorEquipo!$D$3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RadarPorEquipo!$A$4:$A$8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RadarPorEquipo!$D$4:$D$8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9-4CBF-A40C-D098C4776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172991"/>
        <c:axId val="1"/>
      </c:radarChart>
      <c:catAx>
        <c:axId val="178117299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17299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3366869094311404"/>
          <c:y val="0.8094344147459458"/>
          <c:w val="0.22513081457819392"/>
          <c:h val="0.1449998431470966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788037185628906"/>
          <c:w val="0.51016180515527199"/>
          <c:h val="0.65876397773325057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0.75</c:v>
                </c:pt>
                <c:pt idx="1">
                  <c:v>0.57000000000000006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8-43C4-8F31-60F059A003C5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F8-43C4-8F31-60F059A003C5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F8-43C4-8F31-60F059A00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0653359"/>
        <c:axId val="1"/>
      </c:radarChart>
      <c:catAx>
        <c:axId val="179065335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9065335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404613847647463"/>
          <c:y val="0.80718815439500302"/>
          <c:w val="0.20740467655032241"/>
          <c:h val="0.1488504476906933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0.42000000000000004</c:v>
                </c:pt>
                <c:pt idx="2">
                  <c:v>0.77499999999999991</c:v>
                </c:pt>
                <c:pt idx="3">
                  <c:v>0.33333333333333331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54-4F26-B6E3-8A29D678F140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54-4F26-B6E3-8A29D678F140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54-4F26-B6E3-8A29D678F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554751"/>
        <c:axId val="1"/>
      </c:radarChart>
      <c:catAx>
        <c:axId val="1837554751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3755475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2884963730898411"/>
          <c:y val="0.76340804761984837"/>
          <c:w val="0.21761390517088561"/>
          <c:h val="0.1706260194044156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0.625</c:v>
                </c:pt>
                <c:pt idx="1">
                  <c:v>0.38</c:v>
                </c:pt>
                <c:pt idx="2">
                  <c:v>0.85000000000000009</c:v>
                </c:pt>
                <c:pt idx="3">
                  <c:v>0.33333333333333331</c:v>
                </c:pt>
                <c:pt idx="4">
                  <c:v>0.42500000000000004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7-47BA-8B32-3B494B53351F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7-47BA-8B32-3B494B53351F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7-47BA-8B32-3B494B533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607519"/>
        <c:axId val="1"/>
      </c:radarChart>
      <c:catAx>
        <c:axId val="188260751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8260751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68710423292622391"/>
          <c:y val="0.78985883541085999"/>
          <c:w val="0.26234135859543278"/>
          <c:h val="0.1615388597375697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</c:v>
                </c:pt>
                <c:pt idx="1">
                  <c:v>0.57000000000000006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F-45E2-B6E5-93B63D3DC51E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F-45E2-B6E5-93B63D3DC51E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F-45E2-B6E5-93B63D3DC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4115807"/>
        <c:axId val="1"/>
      </c:radarChart>
      <c:catAx>
        <c:axId val="1974115807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974115807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2586781118701338"/>
          <c:y val="0.76767903684148575"/>
          <c:w val="0.2086684268049733"/>
          <c:h val="0.1578130517395033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0.375</c:v>
                </c:pt>
                <c:pt idx="1">
                  <c:v>0.5</c:v>
                </c:pt>
                <c:pt idx="2">
                  <c:v>0.6</c:v>
                </c:pt>
                <c:pt idx="3">
                  <c:v>0.66666666666666663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BF-4CF3-B924-649D6D059DE3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BF-4CF3-B924-649D6D059DE3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BF-4CF3-B924-649D6D059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162175"/>
        <c:axId val="1"/>
      </c:radarChart>
      <c:catAx>
        <c:axId val="1781162175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78116217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527042462847503"/>
          <c:y val="0.75059507995493602"/>
          <c:w val="0.19077747007314866"/>
          <c:h val="0.17916799784769047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50510368512201"/>
          <c:y val="0.12573367667249399"/>
          <c:w val="0.40877974275109502"/>
          <c:h val="0.74937271296806596"/>
        </c:manualLayout>
      </c:layout>
      <c:radarChart>
        <c:radarStyle val="marker"/>
        <c:varyColors val="0"/>
        <c:ser>
          <c:idx val="0"/>
          <c:order val="0"/>
          <c:tx>
            <c:strRef>
              <c:f>RadarPorEquipo!$B$2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 cmpd="sng" algn="ctr">
              <a:solidFill>
                <a:schemeClr val="accent2">
                  <a:alpha val="100000"/>
                </a:schemeClr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chemeClr val="accent2"/>
              </a:solidFill>
              <a:ln w="6350" cap="flat" cmpd="sng" algn="ctr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RadarPorEquipo!$B$3:$B$7</c:f>
              <c:numCache>
                <c:formatCode>0.00</c:formatCode>
                <c:ptCount val="5"/>
                <c:pt idx="0">
                  <c:v>0.625</c:v>
                </c:pt>
                <c:pt idx="1">
                  <c:v>0.54</c:v>
                </c:pt>
                <c:pt idx="2">
                  <c:v>0.6</c:v>
                </c:pt>
                <c:pt idx="3">
                  <c:v>0.33333333333333331</c:v>
                </c:pt>
                <c:pt idx="4">
                  <c:v>0.42500000000000004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4-49A8-996F-6374C8FB20AD}"/>
            </c:ext>
          </c:extLst>
        </c:ser>
        <c:ser>
          <c:idx val="1"/>
          <c:order val="1"/>
          <c:tx>
            <c:strRef>
              <c:f>RadarPorEquipo!$C$1</c:f>
              <c:strCache>
                <c:ptCount val="1"/>
                <c:pt idx="0">
                  <c:v>Deseado</c:v>
                </c:pt>
              </c:strCache>
            </c:strRef>
          </c:tx>
          <c:spPr>
            <a:ln w="38100" cap="rnd" cmpd="sng" algn="ctr">
              <a:solidFill>
                <a:schemeClr val="accent6">
                  <a:alpha val="100000"/>
                </a:schemeClr>
              </a:solidFill>
              <a:prstDash val="solid"/>
              <a:round/>
            </a:ln>
          </c:spPr>
          <c:marker>
            <c:symbol val="square"/>
            <c:size val="9"/>
            <c:spPr>
              <a:solidFill>
                <a:schemeClr val="accent6"/>
              </a:solidFill>
              <a:ln w="6350" cap="flat" cmpd="sng" algn="ctr">
                <a:solidFill>
                  <a:schemeClr val="accent6"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RadarPorEquipo!$C$3:$C$7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4-49A8-996F-6374C8FB20AD}"/>
            </c:ext>
          </c:extLst>
        </c:ser>
        <c:ser>
          <c:idx val="2"/>
          <c:order val="2"/>
          <c:tx>
            <c:strRef>
              <c:f>RadarPorEquipo!$D$2</c:f>
              <c:strCache>
                <c:ptCount val="1"/>
                <c:pt idx="0">
                  <c:v>Logrado</c:v>
                </c:pt>
              </c:strCache>
            </c:strRef>
          </c:tx>
          <c:spPr>
            <a:ln w="25400" cap="rnd" cmpd="sng" algn="ctr">
              <a:solidFill>
                <a:schemeClr val="accent1">
                  <a:lumMod val="75000"/>
                  <a:alpha val="100000"/>
                </a:schemeClr>
              </a:solidFill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75000"/>
                </a:schemeClr>
              </a:solidFill>
              <a:ln w="6350" cap="flat" cmpd="sng" algn="ctr">
                <a:solidFill>
                  <a:schemeClr val="accent1">
                    <a:lumMod val="75000"/>
                    <a:alpha val="100000"/>
                  </a:schemeClr>
                </a:solidFill>
                <a:prstDash val="solid"/>
                <a:round/>
              </a:ln>
            </c:spPr>
          </c:marker>
          <c:cat>
            <c:strRef>
              <c:f>RadarPorEquipo!$A$3:$A$7</c:f>
              <c:strCache>
                <c:ptCount val="5"/>
                <c:pt idx="0">
                  <c:v>Agility Score</c:v>
                </c:pt>
                <c:pt idx="1">
                  <c:v>Happiness equipo</c:v>
                </c:pt>
                <c:pt idx="2">
                  <c:v>Satisfaccion Cliente</c:v>
                </c:pt>
                <c:pt idx="3">
                  <c:v>Interacion Goal</c:v>
                </c:pt>
                <c:pt idx="4">
                  <c:v>Comunicación</c:v>
                </c:pt>
              </c:strCache>
            </c:strRef>
          </c:cat>
          <c:val>
            <c:numRef>
              <c:f>RadarPorEquipo!$D$3:$D$7</c:f>
              <c:numCache>
                <c:formatCode>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4-49A8-996F-6374C8FB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1605119"/>
        <c:axId val="1"/>
      </c:radarChart>
      <c:catAx>
        <c:axId val="1821605119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85000"/>
                  <a:alpha val="100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cross"/>
        <c:minorTickMark val="none"/>
        <c:tickLblPos val="nextTo"/>
        <c:spPr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  <c:crossAx val="1821605119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1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egendEntry>
        <c:idx val="2"/>
        <c:txPr>
          <a:bodyPr/>
          <a:lstStyle/>
          <a:p>
            <a:pPr>
              <a:defRPr sz="101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CO"/>
          </a:p>
        </c:txPr>
      </c:legendEntry>
      <c:layout>
        <c:manualLayout>
          <c:xMode val="edge"/>
          <c:yMode val="edge"/>
          <c:x val="0.77357702913854576"/>
          <c:y val="0.75059507995493602"/>
          <c:w val="0.18481381782920711"/>
          <c:h val="0.1834389870693279"/>
        </c:manualLayout>
      </c:layout>
      <c:overlay val="0"/>
      <c:spPr>
        <a:solidFill>
          <a:srgbClr val="FFFFFF">
            <a:alpha val="100000"/>
          </a:srgbClr>
        </a:solidFill>
        <a:ln w="3175">
          <a:solidFill>
            <a:srgbClr val="000000">
              <a:alpha val="100000"/>
            </a:srgbClr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rgbClr val="FFFFFF">
        <a:alpha val="100000"/>
      </a:srgbClr>
    </a:solidFill>
    <a:ln w="3175" cap="flat" cmpd="sng" algn="ctr">
      <a:solidFill>
        <a:srgbClr val="000000">
          <a:alpha val="100000"/>
        </a:srgbClr>
      </a:solidFill>
      <a:prstDash val="solid"/>
      <a:round/>
    </a:ln>
  </c:spPr>
  <c:txPr>
    <a:bodyPr/>
    <a:lstStyle/>
    <a:p>
      <a:pPr>
        <a:defRPr sz="115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s-CO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DF756-DA89-4173-B89F-CFD45C3DC3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A0C00D8-2CEF-4C85-8AC9-A785FD6EADD2}">
      <dgm:prSet phldrT="[Texto]"/>
      <dgm:spPr>
        <a:solidFill>
          <a:srgbClr val="CC0099"/>
        </a:solidFill>
      </dgm:spPr>
      <dgm:t>
        <a:bodyPr/>
        <a:lstStyle/>
        <a:p>
          <a:r>
            <a:rPr lang="es-ES" dirty="0"/>
            <a:t>PMO</a:t>
          </a:r>
          <a:endParaRPr lang="es-CO" dirty="0"/>
        </a:p>
      </dgm:t>
    </dgm:pt>
    <dgm:pt modelId="{349687E2-5866-4267-9FF3-3A48F5D1F669}" type="parTrans" cxnId="{8A3C4815-EFE0-4285-83AD-5A6A9FF7DF42}">
      <dgm:prSet/>
      <dgm:spPr/>
      <dgm:t>
        <a:bodyPr/>
        <a:lstStyle/>
        <a:p>
          <a:endParaRPr lang="es-CO"/>
        </a:p>
      </dgm:t>
    </dgm:pt>
    <dgm:pt modelId="{03F3749B-C6D8-4205-99A3-F8756AB2130D}" type="sibTrans" cxnId="{8A3C4815-EFE0-4285-83AD-5A6A9FF7DF42}">
      <dgm:prSet/>
      <dgm:spPr/>
      <dgm:t>
        <a:bodyPr/>
        <a:lstStyle/>
        <a:p>
          <a:endParaRPr lang="es-CO"/>
        </a:p>
      </dgm:t>
    </dgm:pt>
    <dgm:pt modelId="{C4F445B9-C42E-4EAB-80C9-BEBC45348101}">
      <dgm:prSet phldrT="[Texto]"/>
      <dgm:spPr/>
      <dgm:t>
        <a:bodyPr/>
        <a:lstStyle/>
        <a:p>
          <a:r>
            <a:rPr lang="es-ES" dirty="0"/>
            <a:t>Scrum Master/PM</a:t>
          </a:r>
          <a:endParaRPr lang="es-CO" dirty="0"/>
        </a:p>
      </dgm:t>
    </dgm:pt>
    <dgm:pt modelId="{25F2F6A5-20A4-4EED-9275-CC89E3C2FB04}" type="parTrans" cxnId="{ABF07D04-FE0F-4F5D-A4E1-8BEB73EE1613}">
      <dgm:prSet/>
      <dgm:spPr/>
      <dgm:t>
        <a:bodyPr/>
        <a:lstStyle/>
        <a:p>
          <a:endParaRPr lang="es-CO"/>
        </a:p>
      </dgm:t>
    </dgm:pt>
    <dgm:pt modelId="{F3C8092C-77F1-4F10-8595-15CC74A45981}" type="sibTrans" cxnId="{ABF07D04-FE0F-4F5D-A4E1-8BEB73EE1613}">
      <dgm:prSet/>
      <dgm:spPr/>
      <dgm:t>
        <a:bodyPr/>
        <a:lstStyle/>
        <a:p>
          <a:endParaRPr lang="es-CO"/>
        </a:p>
      </dgm:t>
    </dgm:pt>
    <dgm:pt modelId="{B1827BBE-2E32-4B5F-97B2-99A257D9A944}">
      <dgm:prSet phldrT="[Texto]"/>
      <dgm:spPr/>
      <dgm:t>
        <a:bodyPr/>
        <a:lstStyle/>
        <a:p>
          <a:r>
            <a:rPr lang="es-ES" dirty="0"/>
            <a:t>Líder técnico</a:t>
          </a:r>
          <a:endParaRPr lang="es-CO" dirty="0"/>
        </a:p>
      </dgm:t>
    </dgm:pt>
    <dgm:pt modelId="{34ED487C-9679-4AA7-B0AF-570ED59151FF}" type="parTrans" cxnId="{2943347C-EDAC-414B-82C5-ECC86E306A08}">
      <dgm:prSet/>
      <dgm:spPr/>
      <dgm:t>
        <a:bodyPr/>
        <a:lstStyle/>
        <a:p>
          <a:endParaRPr lang="es-CO"/>
        </a:p>
      </dgm:t>
    </dgm:pt>
    <dgm:pt modelId="{F1698254-475E-410E-AD30-ACBBC5566E5E}" type="sibTrans" cxnId="{2943347C-EDAC-414B-82C5-ECC86E306A08}">
      <dgm:prSet/>
      <dgm:spPr/>
      <dgm:t>
        <a:bodyPr/>
        <a:lstStyle/>
        <a:p>
          <a:endParaRPr lang="es-CO"/>
        </a:p>
      </dgm:t>
    </dgm:pt>
    <dgm:pt modelId="{33BBAFA1-F2D8-46E8-9698-EA0356709678}">
      <dgm:prSet phldrT="[Texto]"/>
      <dgm:spPr/>
      <dgm:t>
        <a:bodyPr/>
        <a:lstStyle/>
        <a:p>
          <a:r>
            <a:rPr lang="es-ES" dirty="0"/>
            <a:t>Producto Owner / Producto</a:t>
          </a:r>
          <a:endParaRPr lang="es-CO" dirty="0"/>
        </a:p>
      </dgm:t>
    </dgm:pt>
    <dgm:pt modelId="{579966D5-0CDD-4982-B6CA-CE62B9FF69C5}" type="parTrans" cxnId="{0D4C4C32-29E4-4072-864E-982E8730783C}">
      <dgm:prSet/>
      <dgm:spPr/>
      <dgm:t>
        <a:bodyPr/>
        <a:lstStyle/>
        <a:p>
          <a:endParaRPr lang="es-CO"/>
        </a:p>
      </dgm:t>
    </dgm:pt>
    <dgm:pt modelId="{E919C28F-7FB3-42CB-96E8-54F692A6011C}" type="sibTrans" cxnId="{0D4C4C32-29E4-4072-864E-982E8730783C}">
      <dgm:prSet/>
      <dgm:spPr/>
      <dgm:t>
        <a:bodyPr/>
        <a:lstStyle/>
        <a:p>
          <a:endParaRPr lang="es-CO"/>
        </a:p>
      </dgm:t>
    </dgm:pt>
    <dgm:pt modelId="{12589F7A-BA83-4606-9465-A2DAA2940E6A}" type="pres">
      <dgm:prSet presAssocID="{EFDDF756-DA89-4173-B89F-CFD45C3DC3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54267-0ADC-4ED2-A6F6-470E3D577247}" type="pres">
      <dgm:prSet presAssocID="{3A0C00D8-2CEF-4C85-8AC9-A785FD6EADD2}" presName="root1" presStyleCnt="0"/>
      <dgm:spPr/>
    </dgm:pt>
    <dgm:pt modelId="{2446F4E2-0D8E-4E34-920E-5FB31C4EA5E5}" type="pres">
      <dgm:prSet presAssocID="{3A0C00D8-2CEF-4C85-8AC9-A785FD6EADD2}" presName="LevelOneTextNode" presStyleLbl="node0" presStyleIdx="0" presStyleCnt="1">
        <dgm:presLayoutVars>
          <dgm:chPref val="3"/>
        </dgm:presLayoutVars>
      </dgm:prSet>
      <dgm:spPr/>
    </dgm:pt>
    <dgm:pt modelId="{BB2E047B-EE25-4B66-BCEF-9CCCE16BC189}" type="pres">
      <dgm:prSet presAssocID="{3A0C00D8-2CEF-4C85-8AC9-A785FD6EADD2}" presName="level2hierChild" presStyleCnt="0"/>
      <dgm:spPr/>
    </dgm:pt>
    <dgm:pt modelId="{6071726F-EF87-4401-8CA7-1E7E5E889A26}" type="pres">
      <dgm:prSet presAssocID="{25F2F6A5-20A4-4EED-9275-CC89E3C2FB04}" presName="conn2-1" presStyleLbl="parChTrans1D2" presStyleIdx="0" presStyleCnt="2"/>
      <dgm:spPr/>
    </dgm:pt>
    <dgm:pt modelId="{65365FE1-D8B2-4248-96B1-AEFAB34768D8}" type="pres">
      <dgm:prSet presAssocID="{25F2F6A5-20A4-4EED-9275-CC89E3C2FB04}" presName="connTx" presStyleLbl="parChTrans1D2" presStyleIdx="0" presStyleCnt="2"/>
      <dgm:spPr/>
    </dgm:pt>
    <dgm:pt modelId="{07E5F5F1-3DBE-4273-A356-D1E9ED41B412}" type="pres">
      <dgm:prSet presAssocID="{C4F445B9-C42E-4EAB-80C9-BEBC45348101}" presName="root2" presStyleCnt="0"/>
      <dgm:spPr/>
    </dgm:pt>
    <dgm:pt modelId="{92CA716E-92D4-4F0C-81F9-E7E9E8F409F9}" type="pres">
      <dgm:prSet presAssocID="{C4F445B9-C42E-4EAB-80C9-BEBC45348101}" presName="LevelTwoTextNode" presStyleLbl="node2" presStyleIdx="0" presStyleCnt="2">
        <dgm:presLayoutVars>
          <dgm:chPref val="3"/>
        </dgm:presLayoutVars>
      </dgm:prSet>
      <dgm:spPr/>
    </dgm:pt>
    <dgm:pt modelId="{EEA85A97-FAFE-4406-AED8-1F96BF512245}" type="pres">
      <dgm:prSet presAssocID="{C4F445B9-C42E-4EAB-80C9-BEBC45348101}" presName="level3hierChild" presStyleCnt="0"/>
      <dgm:spPr/>
    </dgm:pt>
    <dgm:pt modelId="{5C54372B-3086-4397-9EE8-AEC61F4EE98A}" type="pres">
      <dgm:prSet presAssocID="{34ED487C-9679-4AA7-B0AF-570ED59151FF}" presName="conn2-1" presStyleLbl="parChTrans1D3" presStyleIdx="0" presStyleCnt="1"/>
      <dgm:spPr/>
    </dgm:pt>
    <dgm:pt modelId="{9323A8D6-229D-4FD3-B96D-AE56373FCA6F}" type="pres">
      <dgm:prSet presAssocID="{34ED487C-9679-4AA7-B0AF-570ED59151FF}" presName="connTx" presStyleLbl="parChTrans1D3" presStyleIdx="0" presStyleCnt="1"/>
      <dgm:spPr/>
    </dgm:pt>
    <dgm:pt modelId="{31463462-1A95-41D6-9BC3-10EF8BB501A1}" type="pres">
      <dgm:prSet presAssocID="{B1827BBE-2E32-4B5F-97B2-99A257D9A944}" presName="root2" presStyleCnt="0"/>
      <dgm:spPr/>
    </dgm:pt>
    <dgm:pt modelId="{6CAF7FD8-BE7E-4F95-A339-F06559BC8A50}" type="pres">
      <dgm:prSet presAssocID="{B1827BBE-2E32-4B5F-97B2-99A257D9A944}" presName="LevelTwoTextNode" presStyleLbl="node3" presStyleIdx="0" presStyleCnt="1">
        <dgm:presLayoutVars>
          <dgm:chPref val="3"/>
        </dgm:presLayoutVars>
      </dgm:prSet>
      <dgm:spPr/>
    </dgm:pt>
    <dgm:pt modelId="{75A6FA7B-E0DD-4D38-B967-2B5563822F2C}" type="pres">
      <dgm:prSet presAssocID="{B1827BBE-2E32-4B5F-97B2-99A257D9A944}" presName="level3hierChild" presStyleCnt="0"/>
      <dgm:spPr/>
    </dgm:pt>
    <dgm:pt modelId="{8C2C82C9-D634-4A5F-8AB1-F3F1EE8A1109}" type="pres">
      <dgm:prSet presAssocID="{579966D5-0CDD-4982-B6CA-CE62B9FF69C5}" presName="conn2-1" presStyleLbl="parChTrans1D2" presStyleIdx="1" presStyleCnt="2"/>
      <dgm:spPr/>
    </dgm:pt>
    <dgm:pt modelId="{90B4364F-31A9-4D4D-A4BD-BD2B3BF9E929}" type="pres">
      <dgm:prSet presAssocID="{579966D5-0CDD-4982-B6CA-CE62B9FF69C5}" presName="connTx" presStyleLbl="parChTrans1D2" presStyleIdx="1" presStyleCnt="2"/>
      <dgm:spPr/>
    </dgm:pt>
    <dgm:pt modelId="{CB957B9B-48C8-4727-88B9-38993E01BDBA}" type="pres">
      <dgm:prSet presAssocID="{33BBAFA1-F2D8-46E8-9698-EA0356709678}" presName="root2" presStyleCnt="0"/>
      <dgm:spPr/>
    </dgm:pt>
    <dgm:pt modelId="{09DCADC5-0B43-4ECA-8F3B-F42DDEC74D5B}" type="pres">
      <dgm:prSet presAssocID="{33BBAFA1-F2D8-46E8-9698-EA0356709678}" presName="LevelTwoTextNode" presStyleLbl="node2" presStyleIdx="1" presStyleCnt="2">
        <dgm:presLayoutVars>
          <dgm:chPref val="3"/>
        </dgm:presLayoutVars>
      </dgm:prSet>
      <dgm:spPr/>
    </dgm:pt>
    <dgm:pt modelId="{A6D4B27E-5D60-4AA4-90B4-B7AD28526376}" type="pres">
      <dgm:prSet presAssocID="{33BBAFA1-F2D8-46E8-9698-EA0356709678}" presName="level3hierChild" presStyleCnt="0"/>
      <dgm:spPr/>
    </dgm:pt>
  </dgm:ptLst>
  <dgm:cxnLst>
    <dgm:cxn modelId="{ABF07D04-FE0F-4F5D-A4E1-8BEB73EE1613}" srcId="{3A0C00D8-2CEF-4C85-8AC9-A785FD6EADD2}" destId="{C4F445B9-C42E-4EAB-80C9-BEBC45348101}" srcOrd="0" destOrd="0" parTransId="{25F2F6A5-20A4-4EED-9275-CC89E3C2FB04}" sibTransId="{F3C8092C-77F1-4F10-8595-15CC74A45981}"/>
    <dgm:cxn modelId="{8A3C4815-EFE0-4285-83AD-5A6A9FF7DF42}" srcId="{EFDDF756-DA89-4173-B89F-CFD45C3DC300}" destId="{3A0C00D8-2CEF-4C85-8AC9-A785FD6EADD2}" srcOrd="0" destOrd="0" parTransId="{349687E2-5866-4267-9FF3-3A48F5D1F669}" sibTransId="{03F3749B-C6D8-4205-99A3-F8756AB2130D}"/>
    <dgm:cxn modelId="{3CAF3E29-2757-41F1-9263-48D8CD546620}" type="presOf" srcId="{579966D5-0CDD-4982-B6CA-CE62B9FF69C5}" destId="{90B4364F-31A9-4D4D-A4BD-BD2B3BF9E929}" srcOrd="1" destOrd="0" presId="urn:microsoft.com/office/officeart/2005/8/layout/hierarchy2"/>
    <dgm:cxn modelId="{0D4C4C32-29E4-4072-864E-982E8730783C}" srcId="{3A0C00D8-2CEF-4C85-8AC9-A785FD6EADD2}" destId="{33BBAFA1-F2D8-46E8-9698-EA0356709678}" srcOrd="1" destOrd="0" parTransId="{579966D5-0CDD-4982-B6CA-CE62B9FF69C5}" sibTransId="{E919C28F-7FB3-42CB-96E8-54F692A6011C}"/>
    <dgm:cxn modelId="{A7094141-FC7E-48B2-A8D9-706DA1BDAE66}" type="presOf" srcId="{33BBAFA1-F2D8-46E8-9698-EA0356709678}" destId="{09DCADC5-0B43-4ECA-8F3B-F42DDEC74D5B}" srcOrd="0" destOrd="0" presId="urn:microsoft.com/office/officeart/2005/8/layout/hierarchy2"/>
    <dgm:cxn modelId="{644F6161-64A1-4D4B-89D4-E964241CCECA}" type="presOf" srcId="{C4F445B9-C42E-4EAB-80C9-BEBC45348101}" destId="{92CA716E-92D4-4F0C-81F9-E7E9E8F409F9}" srcOrd="0" destOrd="0" presId="urn:microsoft.com/office/officeart/2005/8/layout/hierarchy2"/>
    <dgm:cxn modelId="{B0D87267-7506-49BD-A7DF-828DF0E1B8C8}" type="presOf" srcId="{25F2F6A5-20A4-4EED-9275-CC89E3C2FB04}" destId="{65365FE1-D8B2-4248-96B1-AEFAB34768D8}" srcOrd="1" destOrd="0" presId="urn:microsoft.com/office/officeart/2005/8/layout/hierarchy2"/>
    <dgm:cxn modelId="{B3430248-519C-4195-ABC3-7A9083D42ED5}" type="presOf" srcId="{34ED487C-9679-4AA7-B0AF-570ED59151FF}" destId="{5C54372B-3086-4397-9EE8-AEC61F4EE98A}" srcOrd="0" destOrd="0" presId="urn:microsoft.com/office/officeart/2005/8/layout/hierarchy2"/>
    <dgm:cxn modelId="{54012379-CEFA-4425-9764-7A50FDE27044}" type="presOf" srcId="{579966D5-0CDD-4982-B6CA-CE62B9FF69C5}" destId="{8C2C82C9-D634-4A5F-8AB1-F3F1EE8A1109}" srcOrd="0" destOrd="0" presId="urn:microsoft.com/office/officeart/2005/8/layout/hierarchy2"/>
    <dgm:cxn modelId="{2943347C-EDAC-414B-82C5-ECC86E306A08}" srcId="{C4F445B9-C42E-4EAB-80C9-BEBC45348101}" destId="{B1827BBE-2E32-4B5F-97B2-99A257D9A944}" srcOrd="0" destOrd="0" parTransId="{34ED487C-9679-4AA7-B0AF-570ED59151FF}" sibTransId="{F1698254-475E-410E-AD30-ACBBC5566E5E}"/>
    <dgm:cxn modelId="{722AAD83-D729-48BA-807E-484F4B503510}" type="presOf" srcId="{34ED487C-9679-4AA7-B0AF-570ED59151FF}" destId="{9323A8D6-229D-4FD3-B96D-AE56373FCA6F}" srcOrd="1" destOrd="0" presId="urn:microsoft.com/office/officeart/2005/8/layout/hierarchy2"/>
    <dgm:cxn modelId="{93C588C1-DC61-4B14-A14F-3DBD7375C2CB}" type="presOf" srcId="{3A0C00D8-2CEF-4C85-8AC9-A785FD6EADD2}" destId="{2446F4E2-0D8E-4E34-920E-5FB31C4EA5E5}" srcOrd="0" destOrd="0" presId="urn:microsoft.com/office/officeart/2005/8/layout/hierarchy2"/>
    <dgm:cxn modelId="{A06775D1-86AC-4BBC-9033-1486D9925677}" type="presOf" srcId="{25F2F6A5-20A4-4EED-9275-CC89E3C2FB04}" destId="{6071726F-EF87-4401-8CA7-1E7E5E889A26}" srcOrd="0" destOrd="0" presId="urn:microsoft.com/office/officeart/2005/8/layout/hierarchy2"/>
    <dgm:cxn modelId="{4E66FFDD-51E3-4DDE-8502-7A6FEB37A6D2}" type="presOf" srcId="{EFDDF756-DA89-4173-B89F-CFD45C3DC300}" destId="{12589F7A-BA83-4606-9465-A2DAA2940E6A}" srcOrd="0" destOrd="0" presId="urn:microsoft.com/office/officeart/2005/8/layout/hierarchy2"/>
    <dgm:cxn modelId="{C37412EA-6783-4B25-98EF-D803A5F0E3C4}" type="presOf" srcId="{B1827BBE-2E32-4B5F-97B2-99A257D9A944}" destId="{6CAF7FD8-BE7E-4F95-A339-F06559BC8A50}" srcOrd="0" destOrd="0" presId="urn:microsoft.com/office/officeart/2005/8/layout/hierarchy2"/>
    <dgm:cxn modelId="{7B3694DC-6D7F-4472-B9A2-21047036DD94}" type="presParOf" srcId="{12589F7A-BA83-4606-9465-A2DAA2940E6A}" destId="{BA454267-0ADC-4ED2-A6F6-470E3D577247}" srcOrd="0" destOrd="0" presId="urn:microsoft.com/office/officeart/2005/8/layout/hierarchy2"/>
    <dgm:cxn modelId="{3A356317-9237-46C4-84C7-60981DAB6359}" type="presParOf" srcId="{BA454267-0ADC-4ED2-A6F6-470E3D577247}" destId="{2446F4E2-0D8E-4E34-920E-5FB31C4EA5E5}" srcOrd="0" destOrd="0" presId="urn:microsoft.com/office/officeart/2005/8/layout/hierarchy2"/>
    <dgm:cxn modelId="{C070118F-F968-48B5-B7FD-1D55574162CB}" type="presParOf" srcId="{BA454267-0ADC-4ED2-A6F6-470E3D577247}" destId="{BB2E047B-EE25-4B66-BCEF-9CCCE16BC189}" srcOrd="1" destOrd="0" presId="urn:microsoft.com/office/officeart/2005/8/layout/hierarchy2"/>
    <dgm:cxn modelId="{4393CFF7-FE7B-4F62-B672-8248B71864A3}" type="presParOf" srcId="{BB2E047B-EE25-4B66-BCEF-9CCCE16BC189}" destId="{6071726F-EF87-4401-8CA7-1E7E5E889A26}" srcOrd="0" destOrd="0" presId="urn:microsoft.com/office/officeart/2005/8/layout/hierarchy2"/>
    <dgm:cxn modelId="{EE72B4FE-0A65-49F9-8B46-414BEC0766D8}" type="presParOf" srcId="{6071726F-EF87-4401-8CA7-1E7E5E889A26}" destId="{65365FE1-D8B2-4248-96B1-AEFAB34768D8}" srcOrd="0" destOrd="0" presId="urn:microsoft.com/office/officeart/2005/8/layout/hierarchy2"/>
    <dgm:cxn modelId="{CB205778-1B91-41CF-9188-98F33D7DD033}" type="presParOf" srcId="{BB2E047B-EE25-4B66-BCEF-9CCCE16BC189}" destId="{07E5F5F1-3DBE-4273-A356-D1E9ED41B412}" srcOrd="1" destOrd="0" presId="urn:microsoft.com/office/officeart/2005/8/layout/hierarchy2"/>
    <dgm:cxn modelId="{A43BE52F-7D09-4E15-B1D0-3CDB5B3EB7C0}" type="presParOf" srcId="{07E5F5F1-3DBE-4273-A356-D1E9ED41B412}" destId="{92CA716E-92D4-4F0C-81F9-E7E9E8F409F9}" srcOrd="0" destOrd="0" presId="urn:microsoft.com/office/officeart/2005/8/layout/hierarchy2"/>
    <dgm:cxn modelId="{5D48344F-AA1B-4588-91EF-D909D53684D3}" type="presParOf" srcId="{07E5F5F1-3DBE-4273-A356-D1E9ED41B412}" destId="{EEA85A97-FAFE-4406-AED8-1F96BF512245}" srcOrd="1" destOrd="0" presId="urn:microsoft.com/office/officeart/2005/8/layout/hierarchy2"/>
    <dgm:cxn modelId="{BB4A3845-1030-4B90-955A-4A865BDDF659}" type="presParOf" srcId="{EEA85A97-FAFE-4406-AED8-1F96BF512245}" destId="{5C54372B-3086-4397-9EE8-AEC61F4EE98A}" srcOrd="0" destOrd="0" presId="urn:microsoft.com/office/officeart/2005/8/layout/hierarchy2"/>
    <dgm:cxn modelId="{A34216E0-5077-4915-929A-F640D79910F1}" type="presParOf" srcId="{5C54372B-3086-4397-9EE8-AEC61F4EE98A}" destId="{9323A8D6-229D-4FD3-B96D-AE56373FCA6F}" srcOrd="0" destOrd="0" presId="urn:microsoft.com/office/officeart/2005/8/layout/hierarchy2"/>
    <dgm:cxn modelId="{528A8ADA-9120-4C8E-99B5-7A78833D6157}" type="presParOf" srcId="{EEA85A97-FAFE-4406-AED8-1F96BF512245}" destId="{31463462-1A95-41D6-9BC3-10EF8BB501A1}" srcOrd="1" destOrd="0" presId="urn:microsoft.com/office/officeart/2005/8/layout/hierarchy2"/>
    <dgm:cxn modelId="{43EAF784-E169-4E45-80CE-D5CBABE0DAFA}" type="presParOf" srcId="{31463462-1A95-41D6-9BC3-10EF8BB501A1}" destId="{6CAF7FD8-BE7E-4F95-A339-F06559BC8A50}" srcOrd="0" destOrd="0" presId="urn:microsoft.com/office/officeart/2005/8/layout/hierarchy2"/>
    <dgm:cxn modelId="{C8A1FAB3-6759-4CE0-BE96-56FB0EF12F4E}" type="presParOf" srcId="{31463462-1A95-41D6-9BC3-10EF8BB501A1}" destId="{75A6FA7B-E0DD-4D38-B967-2B5563822F2C}" srcOrd="1" destOrd="0" presId="urn:microsoft.com/office/officeart/2005/8/layout/hierarchy2"/>
    <dgm:cxn modelId="{75F0B0A7-96C8-445A-A739-E22EECE0690A}" type="presParOf" srcId="{BB2E047B-EE25-4B66-BCEF-9CCCE16BC189}" destId="{8C2C82C9-D634-4A5F-8AB1-F3F1EE8A1109}" srcOrd="2" destOrd="0" presId="urn:microsoft.com/office/officeart/2005/8/layout/hierarchy2"/>
    <dgm:cxn modelId="{C74B63DF-2C4B-427B-9827-A7DB70007927}" type="presParOf" srcId="{8C2C82C9-D634-4A5F-8AB1-F3F1EE8A1109}" destId="{90B4364F-31A9-4D4D-A4BD-BD2B3BF9E929}" srcOrd="0" destOrd="0" presId="urn:microsoft.com/office/officeart/2005/8/layout/hierarchy2"/>
    <dgm:cxn modelId="{0BB30C2E-EBD9-470D-8FEE-F2DD651CA4A8}" type="presParOf" srcId="{BB2E047B-EE25-4B66-BCEF-9CCCE16BC189}" destId="{CB957B9B-48C8-4727-88B9-38993E01BDBA}" srcOrd="3" destOrd="0" presId="urn:microsoft.com/office/officeart/2005/8/layout/hierarchy2"/>
    <dgm:cxn modelId="{B57F5526-2FF7-459A-B858-0BB047E711BB}" type="presParOf" srcId="{CB957B9B-48C8-4727-88B9-38993E01BDBA}" destId="{09DCADC5-0B43-4ECA-8F3B-F42DDEC74D5B}" srcOrd="0" destOrd="0" presId="urn:microsoft.com/office/officeart/2005/8/layout/hierarchy2"/>
    <dgm:cxn modelId="{4148652D-BCEF-492B-8AB8-55E169A14C14}" type="presParOf" srcId="{CB957B9B-48C8-4727-88B9-38993E01BDBA}" destId="{A6D4B27E-5D60-4AA4-90B4-B7AD285263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6F4E2-0D8E-4E34-920E-5FB31C4EA5E5}">
      <dsp:nvSpPr>
        <dsp:cNvPr id="0" name=""/>
        <dsp:cNvSpPr/>
      </dsp:nvSpPr>
      <dsp:spPr>
        <a:xfrm>
          <a:off x="1960" y="1827703"/>
          <a:ext cx="1588173" cy="794086"/>
        </a:xfrm>
        <a:prstGeom prst="roundRect">
          <a:avLst>
            <a:gd name="adj" fmla="val 10000"/>
          </a:avLst>
        </a:prstGeom>
        <a:solidFill>
          <a:srgbClr val="CC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PMO</a:t>
          </a:r>
          <a:endParaRPr lang="es-CO" sz="1700" kern="1200" dirty="0"/>
        </a:p>
      </dsp:txBody>
      <dsp:txXfrm>
        <a:off x="25218" y="1850961"/>
        <a:ext cx="1541657" cy="747570"/>
      </dsp:txXfrm>
    </dsp:sp>
    <dsp:sp modelId="{6071726F-EF87-4401-8CA7-1E7E5E889A26}">
      <dsp:nvSpPr>
        <dsp:cNvPr id="0" name=""/>
        <dsp:cNvSpPr/>
      </dsp:nvSpPr>
      <dsp:spPr>
        <a:xfrm rot="19457599">
          <a:off x="1516600" y="1980384"/>
          <a:ext cx="7823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2336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888210" y="1976888"/>
        <a:ext cx="39116" cy="39116"/>
      </dsp:txXfrm>
    </dsp:sp>
    <dsp:sp modelId="{92CA716E-92D4-4F0C-81F9-E7E9E8F409F9}">
      <dsp:nvSpPr>
        <dsp:cNvPr id="0" name=""/>
        <dsp:cNvSpPr/>
      </dsp:nvSpPr>
      <dsp:spPr>
        <a:xfrm>
          <a:off x="2225403" y="1371103"/>
          <a:ext cx="1588173" cy="7940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Scrum Master/PM</a:t>
          </a:r>
          <a:endParaRPr lang="es-CO" sz="1700" kern="1200" dirty="0"/>
        </a:p>
      </dsp:txBody>
      <dsp:txXfrm>
        <a:off x="2248661" y="1394361"/>
        <a:ext cx="1541657" cy="747570"/>
      </dsp:txXfrm>
    </dsp:sp>
    <dsp:sp modelId="{5C54372B-3086-4397-9EE8-AEC61F4EE98A}">
      <dsp:nvSpPr>
        <dsp:cNvPr id="0" name=""/>
        <dsp:cNvSpPr/>
      </dsp:nvSpPr>
      <dsp:spPr>
        <a:xfrm>
          <a:off x="3813576" y="1752084"/>
          <a:ext cx="6352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526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115329" y="1752264"/>
        <a:ext cx="31763" cy="31763"/>
      </dsp:txXfrm>
    </dsp:sp>
    <dsp:sp modelId="{6CAF7FD8-BE7E-4F95-A339-F06559BC8A50}">
      <dsp:nvSpPr>
        <dsp:cNvPr id="0" name=""/>
        <dsp:cNvSpPr/>
      </dsp:nvSpPr>
      <dsp:spPr>
        <a:xfrm>
          <a:off x="4448846" y="1371103"/>
          <a:ext cx="1588173" cy="7940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Líder técnico</a:t>
          </a:r>
          <a:endParaRPr lang="es-CO" sz="1700" kern="1200" dirty="0"/>
        </a:p>
      </dsp:txBody>
      <dsp:txXfrm>
        <a:off x="4472104" y="1394361"/>
        <a:ext cx="1541657" cy="747570"/>
      </dsp:txXfrm>
    </dsp:sp>
    <dsp:sp modelId="{8C2C82C9-D634-4A5F-8AB1-F3F1EE8A1109}">
      <dsp:nvSpPr>
        <dsp:cNvPr id="0" name=""/>
        <dsp:cNvSpPr/>
      </dsp:nvSpPr>
      <dsp:spPr>
        <a:xfrm rot="2142401">
          <a:off x="1516600" y="2436984"/>
          <a:ext cx="7823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2336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888210" y="2433488"/>
        <a:ext cx="39116" cy="39116"/>
      </dsp:txXfrm>
    </dsp:sp>
    <dsp:sp modelId="{09DCADC5-0B43-4ECA-8F3B-F42DDEC74D5B}">
      <dsp:nvSpPr>
        <dsp:cNvPr id="0" name=""/>
        <dsp:cNvSpPr/>
      </dsp:nvSpPr>
      <dsp:spPr>
        <a:xfrm>
          <a:off x="2225403" y="2284303"/>
          <a:ext cx="1588173" cy="7940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Producto Owner / Producto</a:t>
          </a:r>
          <a:endParaRPr lang="es-CO" sz="1700" kern="1200" dirty="0"/>
        </a:p>
      </dsp:txBody>
      <dsp:txXfrm>
        <a:off x="2248661" y="2307561"/>
        <a:ext cx="1541657" cy="74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Nombre Equipo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SME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SGID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BUS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Decisor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Celula Datos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0.15792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191278" y="191202"/>
          <a:ext cx="950851" cy="2938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Seguros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0.01643</cdr:x>
      <cdr:y>0.02773</cdr:y>
    </cdr:from>
    <cdr:to>
      <cdr:x>0.25205</cdr:x>
      <cdr:y>0.13866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69979" y="82467"/>
          <a:ext cx="1003527" cy="3298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Validador</a:t>
          </a:r>
          <a:r>
            <a:rPr lang="es-CO" sz="1600" b="1" baseline="0" dirty="0"/>
            <a:t> Ingresos</a:t>
          </a:r>
          <a:endParaRPr lang="es-CO" sz="16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Antifraude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EBYINGTON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0.14056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323849" y="295275"/>
          <a:ext cx="160972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/>
            <a:t>APP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0.04491</cdr:x>
      <cdr:y>0.06225</cdr:y>
    </cdr:from>
    <cdr:to>
      <cdr:x>0.26816</cdr:x>
      <cdr:y>0.18572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521F1E4-CF01-4F15-A2AE-0B53664D4024}"/>
            </a:ext>
          </a:extLst>
        </cdr:cNvPr>
        <cdr:cNvSpPr txBox="1"/>
      </cdr:nvSpPr>
      <cdr:spPr>
        <a:xfrm xmlns:a="http://schemas.openxmlformats.org/drawingml/2006/main">
          <a:off x="191278" y="185103"/>
          <a:ext cx="950852" cy="3671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/>
            <a:t>Seguridad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9EDD-23D3-44EE-9CB3-4F8105DD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5E308-CCBD-4B0A-A52D-11CAE279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E8520-A79A-4BA3-9615-895E8C40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34DDC-80B6-49B9-9596-0E7CBE5D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466A2-A999-4933-A99F-54D0F0FB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BB3-4F00-4DF4-82F1-C702128D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7DD3B-D1A0-45D3-BA3C-1D28457D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352B1-1BA8-4946-99AB-DBFDF2B1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BB501-EA82-4E70-9385-28EE8BD5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E6098-6A99-4FE8-A56A-6C85B8AD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4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637611-5D7F-48FA-A3EA-BCBF5535D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99019B-7F28-40C4-9BA7-BEA62DBF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98CF-5BE5-4B63-9A05-EB4187A2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BD204-E8DB-4ABB-AC4C-AC470733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84519-3C2B-42DF-8FA4-18F6CC96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1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D91E-D446-4CCE-8E6B-CAE642E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E2873-EE7E-45B1-8C85-C48784FA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499C9-5174-4205-A90E-95FB921E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C479D-D07E-493E-BEFF-61F29D63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03522-7523-4E0A-86EF-3B591C6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3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308FA-2905-4B2A-B35A-6954620B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19A728-8343-4B84-B916-29DD3023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AEF8E-3DFE-4F6E-A62F-F349565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D148D-F855-4FC8-82AF-345D96BC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AC1BF-A1B9-4ADF-B01B-8BA7A2F3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4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F29F-BF65-4E5B-8CE7-25300F68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28972-B936-41D6-8765-0DD5A4AD2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DD1E45-575B-4785-854C-1ADBDCF9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2FAC2-9060-4293-BC12-22D55FB6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304D1-E213-4C90-92BF-85CBD252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705EE-DE71-4C09-82FF-25757C5A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DE480-138A-401D-A875-22702E2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C8126-A245-4502-AB1E-4BD0DE4C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A42AD4-3150-4836-BEEC-0B4AC437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480081-833C-4A1F-8445-CAA361D7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3C3A0B-7BC5-4C0A-BA01-07F838B73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3BDD17-66B8-4698-A4E6-202F216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35666-CC45-445A-9932-661E8E0D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51973D-5C6B-45ED-9A52-8FBB2D1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2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97B78-A131-4903-9E21-CA860690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78141E-8A8A-47C0-80C0-9E5B9622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45C4F9-4FFE-4577-A797-7C53A5D2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CE3352-87F7-42A9-9FDC-6C808A02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8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59251E-0ABF-4D1C-80F9-5AFBC9E3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F0B1ED-18D6-4C0E-9693-B1BE5E1B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BBB04-3AA0-443A-A87B-E3EAFE5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8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3BEA6-C54D-4E97-B16A-D38BDC43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C7B7B-9967-45DA-8D73-433C741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84FC1-E286-4392-8309-84146A57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C5DE5-16EE-41AD-9760-84A6AED9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A222F-0185-4DA5-B759-730EF45A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6555B-2310-45CE-9D50-9143AEAC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6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D223-5D0E-4BD7-A6F6-B5F96F1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31DD42-152B-462D-8BF4-BE81A2C8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9E456-1C4F-4668-B3BB-D73FB1A1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BFB184-B93F-40AA-9BCD-10BA1C15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10C43-9631-442E-AEB7-8E15B80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A25F0-C771-4090-9EAB-E5051E6C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7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F7B7BE-B4C2-48E2-B0CD-C070495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4748D-5157-4752-B257-EC2A7D4E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22608-B450-4D46-81E0-1A4B896BB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DD06-5778-4C5C-B5A3-E083C651D7B0}" type="datetimeFigureOut">
              <a:rPr lang="es-CO" smtClean="0"/>
              <a:t>5/10/2018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CBF23-ADD2-4229-9DE0-1F2CC7F3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63499-3C59-43CC-A548-4A887C49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CA78-0E93-4124-8BEA-E4C59A41C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2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experian-spanishlatinamerica.newsweaver.com/files/1/74436/207266/6007283/b9ca9da2aa6276e8c523f3e5/exc_cultura_digital_mailing_invitacion_2.png" TargetMode="External"/><Relationship Id="rId2" Type="http://schemas.openxmlformats.org/officeDocument/2006/relationships/image" Target="http://experian-spanishlatinamerica.newsweaver.com/files/1/74436/207701/6010825/49be6122e3202c73e6da6e47/exc_cultura_digital_mailing_invitacion_03.p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13EFA2-0C4F-4E25-8D66-209F790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521AB-CC50-4041-A299-2BA831658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7898"/>
              </p:ext>
            </p:extLst>
          </p:nvPr>
        </p:nvGraphicFramePr>
        <p:xfrm>
          <a:off x="2034461" y="1493774"/>
          <a:ext cx="5215425" cy="41437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0722">
                  <a:extLst>
                    <a:ext uri="{9D8B030D-6E8A-4147-A177-3AD203B41FA5}">
                      <a16:colId xmlns:a16="http://schemas.microsoft.com/office/drawing/2014/main" val="4162536773"/>
                    </a:ext>
                  </a:extLst>
                </a:gridCol>
                <a:gridCol w="2574703">
                  <a:extLst>
                    <a:ext uri="{9D8B030D-6E8A-4147-A177-3AD203B41FA5}">
                      <a16:colId xmlns:a16="http://schemas.microsoft.com/office/drawing/2014/main" val="2328835045"/>
                    </a:ext>
                  </a:extLst>
                </a:gridCol>
              </a:tblGrid>
              <a:tr h="3816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Prioridad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PM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81136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1. Mi Data Al día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Natalia Quintero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31118"/>
                  </a:ext>
                </a:extLst>
              </a:tr>
              <a:tr h="60404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2. Decisor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Andres Castelblanco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74874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3. Célula Datos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Paola Romero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73666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4. Seguros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Alvaro Mahecha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4508680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5. Validador de Ingreso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Lady Landazuri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37196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6. Antifraude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Alexander Lozano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439966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7. Ebyington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Carlos Castro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99184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8. APP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Sandra Santafé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9778644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9. No bancarizado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Sandra Velandia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547786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10. Seguridad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Oscar Baez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117133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11. SME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Yudy Cardona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62081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12. SGID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Yim Angel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331068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13. Bus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Alvaro Mahecha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273675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14. Infraestructura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 err="1">
                          <a:effectLst/>
                        </a:rPr>
                        <a:t>Jhon</a:t>
                      </a:r>
                      <a:r>
                        <a:rPr lang="es-CO" sz="1100" u="none" strike="noStrike" dirty="0">
                          <a:effectLst/>
                        </a:rPr>
                        <a:t> Motta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22224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15. Reconocer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Liliana Duarte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32380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98DFD77-8F39-42FA-BAB3-98B1185CB33A}"/>
              </a:ext>
            </a:extLst>
          </p:cNvPr>
          <p:cNvSpPr/>
          <p:nvPr/>
        </p:nvSpPr>
        <p:spPr>
          <a:xfrm>
            <a:off x="7973009" y="5052701"/>
            <a:ext cx="297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Cobertura:</a:t>
            </a:r>
            <a:r>
              <a:rPr lang="es-CO" sz="3200" dirty="0">
                <a:solidFill>
                  <a:srgbClr val="000000"/>
                </a:solidFill>
                <a:latin typeface="Calibri" panose="020F0502020204030204" pitchFamily="34" charset="0"/>
              </a:rPr>
              <a:t> 87 %</a:t>
            </a:r>
            <a:r>
              <a:rPr lang="es-CO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3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F5B7C-76A0-4D76-804F-B43072EF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s-ES" dirty="0"/>
              <a:t>Gaps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2E4FC9-7CA4-4A5C-A0FE-B6A01BBFED07}"/>
              </a:ext>
            </a:extLst>
          </p:cNvPr>
          <p:cNvSpPr/>
          <p:nvPr/>
        </p:nvSpPr>
        <p:spPr>
          <a:xfrm>
            <a:off x="3048000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/>
              <a:t>Cultural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Rotación en las personas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Desconocimiento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Desinterés a los temas de Experian por ser de outsourcing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dedicación parcial a los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existe una cultura de mando control</a:t>
            </a:r>
          </a:p>
          <a:p>
            <a:endParaRPr lang="es-CO" dirty="0"/>
          </a:p>
          <a:p>
            <a:r>
              <a:rPr lang="es-CO" b="1" dirty="0"/>
              <a:t>Metodológico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owner</a:t>
            </a:r>
            <a:r>
              <a:rPr lang="es-CO" dirty="0"/>
              <a:t> desconoce de la metodología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cuenta con artefactos estándares para todos los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realizan las todas ceremonias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generar los artefactos del marco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tiene diferentes formatos para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208877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D594F-B590-463C-8D58-B055701F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Change Management</a:t>
            </a:r>
            <a:endParaRPr lang="es-CO" dirty="0"/>
          </a:p>
        </p:txBody>
      </p:sp>
      <p:pic>
        <p:nvPicPr>
          <p:cNvPr id="2050" name="Picture 2" descr="http://experian-spanishlatinamerica.newsweaver.com/files/1/74436/207701/6010825/49be6122e3202c73e6da6e47/exc_cultura_digital_mailing_invitacion_03.png">
            <a:extLst>
              <a:ext uri="{FF2B5EF4-FFF2-40B4-BE49-F238E27FC236}">
                <a16:creationId xmlns:a16="http://schemas.microsoft.com/office/drawing/2014/main" id="{825DCBF4-9376-4919-A35E-34639B31854B}"/>
              </a:ext>
            </a:extLst>
          </p:cNvPr>
          <p:cNvPicPr>
            <a:picLocks noChangeAspect="1"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1905"/>
            <a:ext cx="5275587" cy="29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http://experian-spanishlatinamerica.newsweaver.com/files/1/74436/207266/6007283/b9ca9da2aa6276e8c523f3e5/exc_cultura_digital_mailing_invitacion_2.png">
            <a:extLst>
              <a:ext uri="{FF2B5EF4-FFF2-40B4-BE49-F238E27FC236}">
                <a16:creationId xmlns:a16="http://schemas.microsoft.com/office/drawing/2014/main" id="{8E1D1DF9-7823-4236-8A93-39EDF6EC2181}"/>
              </a:ext>
            </a:extLst>
          </p:cNvPr>
          <p:cNvPicPr>
            <a:picLocks noChangeAspect="1"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6" y="2091905"/>
            <a:ext cx="5284975" cy="297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1A9D05-8598-4160-BBFE-0A10FE117C0D}"/>
              </a:ext>
            </a:extLst>
          </p:cNvPr>
          <p:cNvSpPr txBox="1"/>
          <p:nvPr/>
        </p:nvSpPr>
        <p:spPr>
          <a:xfrm>
            <a:off x="838200" y="1614196"/>
            <a:ext cx="377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workshops Teórico-Prácticos a Lideres </a:t>
            </a:r>
          </a:p>
        </p:txBody>
      </p:sp>
    </p:spTree>
    <p:extLst>
      <p:ext uri="{BB962C8B-B14F-4D97-AF65-F5344CB8AC3E}">
        <p14:creationId xmlns:p14="http://schemas.microsoft.com/office/powerpoint/2010/main" val="185204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AB1E-9053-4564-8C06-B5A5A095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comunicación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38A1DD-0788-48B7-839E-1AF041E41E5C}"/>
              </a:ext>
            </a:extLst>
          </p:cNvPr>
          <p:cNvSpPr txBox="1"/>
          <p:nvPr/>
        </p:nvSpPr>
        <p:spPr>
          <a:xfrm>
            <a:off x="961053" y="1978090"/>
            <a:ext cx="88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esta adelantado un plan de comunicación al interior de Experian donde se divulgan los proyectos que están trabajando con marcos Agiles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25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945E7E2-0037-4358-B509-AB20C27EF6A7}"/>
              </a:ext>
            </a:extLst>
          </p:cNvPr>
          <p:cNvSpPr/>
          <p:nvPr/>
        </p:nvSpPr>
        <p:spPr>
          <a:xfrm>
            <a:off x="2351314" y="1166327"/>
            <a:ext cx="7137919" cy="3480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2136-0855-4FEB-84B9-2E9313E5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0"/>
            <a:ext cx="10515600" cy="1325563"/>
          </a:xfrm>
        </p:spPr>
        <p:txBody>
          <a:bodyPr/>
          <a:lstStyle/>
          <a:p>
            <a:r>
              <a:rPr lang="es-ES" dirty="0"/>
              <a:t>Estructura Equipos</a:t>
            </a:r>
            <a:endParaRPr lang="es-CO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8E9E081-F0B4-4136-8911-0CFCA8D44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054303"/>
              </p:ext>
            </p:extLst>
          </p:nvPr>
        </p:nvGraphicFramePr>
        <p:xfrm>
          <a:off x="2910115" y="915608"/>
          <a:ext cx="6038980" cy="444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23238D2-E370-4C61-BEA3-A39E43D35789}"/>
              </a:ext>
            </a:extLst>
          </p:cNvPr>
          <p:cNvSpPr/>
          <p:nvPr/>
        </p:nvSpPr>
        <p:spPr>
          <a:xfrm>
            <a:off x="3778898" y="5027992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Arquitectura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89568A-A597-4A85-ADBB-B1BF7769540C}"/>
              </a:ext>
            </a:extLst>
          </p:cNvPr>
          <p:cNvSpPr/>
          <p:nvPr/>
        </p:nvSpPr>
        <p:spPr>
          <a:xfrm>
            <a:off x="6363996" y="5027992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Operación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365100-4E9C-49CF-881E-FB2452C1DFDC}"/>
              </a:ext>
            </a:extLst>
          </p:cNvPr>
          <p:cNvSpPr/>
          <p:nvPr/>
        </p:nvSpPr>
        <p:spPr>
          <a:xfrm>
            <a:off x="8715828" y="4533469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Infraestructura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8C02EC-8E0B-4049-94ED-D9FC6764F712}"/>
              </a:ext>
            </a:extLst>
          </p:cNvPr>
          <p:cNvSpPr/>
          <p:nvPr/>
        </p:nvSpPr>
        <p:spPr>
          <a:xfrm>
            <a:off x="971419" y="3982963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Calidad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CFE68C-2A73-4541-B687-3C1875C82DE1}"/>
              </a:ext>
            </a:extLst>
          </p:cNvPr>
          <p:cNvSpPr/>
          <p:nvPr/>
        </p:nvSpPr>
        <p:spPr>
          <a:xfrm>
            <a:off x="10048034" y="2906485"/>
            <a:ext cx="1642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Fabrica 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894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A632A-DC0A-4361-A53A-603C712C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 Aliado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6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1E45-4E51-46AD-94F6-32BCEF12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realizadas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EC1B32-FAE3-42C0-9939-643A868CF7C1}"/>
              </a:ext>
            </a:extLst>
          </p:cNvPr>
          <p:cNvSpPr txBox="1"/>
          <p:nvPr/>
        </p:nvSpPr>
        <p:spPr>
          <a:xfrm>
            <a:off x="1493241" y="1400960"/>
            <a:ext cx="8964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Inmersión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Mapa Personal (Herramienta que ayuda a interiorizar con miembros de un equipo para generar un poco más de confianza basada en conocerse unos a otros Técnica promueve utilizar un mapa mental donde cada persona escribe algo de su vida tomando pilar como por ejemplo : valores , metas , trabajo , hogar , educación ,hobbies , familia , amigos y demás.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(Solitud de información profesional del equipo)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Vecindario (herramienta para la contextualización del entorno de trabajo del equipo e identificar problemáticas que afectan el desempeño del equipo)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Historia del proyecto ( un breve resumen para el entendimiento del proyecto)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Entrevista PM (se observan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Producto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Encuesta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Revisión de Artefactos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297E9C-38AB-4398-A77F-6BC53E776547}"/>
              </a:ext>
            </a:extLst>
          </p:cNvPr>
          <p:cNvSpPr txBox="1"/>
          <p:nvPr/>
        </p:nvSpPr>
        <p:spPr>
          <a:xfrm>
            <a:off x="7457813" y="557867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55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FD4A498-BCF1-4866-9322-F847E3105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012071"/>
              </p:ext>
            </p:extLst>
          </p:nvPr>
        </p:nvGraphicFramePr>
        <p:xfrm>
          <a:off x="-616307" y="416426"/>
          <a:ext cx="8124826" cy="559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FA97254-E7E9-4334-A067-89B5076EC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6630"/>
              </p:ext>
            </p:extLst>
          </p:nvPr>
        </p:nvGraphicFramePr>
        <p:xfrm>
          <a:off x="7976637" y="1663960"/>
          <a:ext cx="2844800" cy="38100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691304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273805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Top  Impedimentos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22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Total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14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Proveedor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349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Infraestructura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537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Producto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56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Gerencia Desarrollo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090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Arquitectura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144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SQA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05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BD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967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Seguridad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214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PMO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667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Mercadeo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08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Incident</a:t>
                      </a:r>
                      <a:r>
                        <a:rPr lang="es-CO" sz="1100" u="none" strike="noStrike" dirty="0">
                          <a:effectLst/>
                        </a:rPr>
                        <a:t> Manager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74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Finanzas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Facturacion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19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eResolve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3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err="1">
                          <a:effectLst/>
                        </a:rPr>
                        <a:t>Ebyington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803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Decisor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764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Compras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947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Bus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AF0F3-CF22-488B-8DDD-FF513F91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58410"/>
            <a:ext cx="10515600" cy="1325563"/>
          </a:xfrm>
        </p:spPr>
        <p:txBody>
          <a:bodyPr/>
          <a:lstStyle/>
          <a:p>
            <a:r>
              <a:rPr lang="es-ES" dirty="0"/>
              <a:t>Medición Equipos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D3F5EC-DF95-456D-BEA1-EAD5C416786C}"/>
              </a:ext>
            </a:extLst>
          </p:cNvPr>
          <p:cNvSpPr/>
          <p:nvPr/>
        </p:nvSpPr>
        <p:spPr>
          <a:xfrm>
            <a:off x="6335534" y="522544"/>
            <a:ext cx="47998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Agility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reuniones de Sincronización diaria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Reunión de Entendimiento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Reunión de Planeación de cada Iteración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cuenta con un backlog Priorizado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demostración de lo construido en cada iteración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realizan reuniones de Refinamiento de Historias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realiza reuniones de manera frecuente de inspección y Adaptación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7D4353-BFDA-4E2B-AA27-27EB57963EC1}"/>
              </a:ext>
            </a:extLst>
          </p:cNvPr>
          <p:cNvSpPr/>
          <p:nvPr/>
        </p:nvSpPr>
        <p:spPr>
          <a:xfrm>
            <a:off x="6335534" y="2367171"/>
            <a:ext cx="47998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Happiness</a:t>
            </a:r>
            <a:r>
              <a:rPr lang="es-CO" dirty="0"/>
              <a:t>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trabajan 8 horas al día (o el límite de la jornada) y los sobreesfuerzos son voluntarios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puede dedicar tiempo a formarse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ve como positiva la metodología y además se divierte siguiéndola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 Surgen muchas tareas no planificadas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¿Qué tanto disfrutas tu trabajo? o ¿Qué tan contento y orgulloso te sientes del trabajo?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089E39-4953-4E9B-BBBD-CB5032E3CEE1}"/>
              </a:ext>
            </a:extLst>
          </p:cNvPr>
          <p:cNvSpPr/>
          <p:nvPr/>
        </p:nvSpPr>
        <p:spPr>
          <a:xfrm>
            <a:off x="6353574" y="4214788"/>
            <a:ext cx="347710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Satisfacción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el Entregable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Satisfacción con la Forma de Trabajar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Compromiso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5047FB-84A2-461B-8824-FD5DC8B693F9}"/>
              </a:ext>
            </a:extLst>
          </p:cNvPr>
          <p:cNvSpPr/>
          <p:nvPr/>
        </p:nvSpPr>
        <p:spPr>
          <a:xfrm>
            <a:off x="391361" y="5599261"/>
            <a:ext cx="4708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Iteración </a:t>
            </a:r>
            <a:r>
              <a:rPr lang="es-CO" dirty="0" err="1"/>
              <a:t>Goal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 equipo generalmente entrega lo que se compromete a hacer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¿Se extienden las Iteraciones?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Desviación de resultados de proyecto respecto a planificación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508191-DFDF-47E4-B221-23C81F786260}"/>
              </a:ext>
            </a:extLst>
          </p:cNvPr>
          <p:cNvSpPr/>
          <p:nvPr/>
        </p:nvSpPr>
        <p:spPr>
          <a:xfrm>
            <a:off x="6335534" y="5599261"/>
            <a:ext cx="56689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Tenemos un tablero para comunicar a otros el status de nuestro producto/proyecto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Que tanto participa el PO con 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Participación Activa de áreas de apoyo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Nivel de Comunicación con otros Equipos</a:t>
            </a:r>
            <a:endParaRPr lang="es-CO" sz="1200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4C18B9E-F201-4B17-A347-2F911C802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753712"/>
              </p:ext>
            </p:extLst>
          </p:nvPr>
        </p:nvGraphicFramePr>
        <p:xfrm>
          <a:off x="391361" y="989045"/>
          <a:ext cx="5671410" cy="4518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7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63CD789B-FA88-4866-AA1D-6D6D852BF45C}"/>
              </a:ext>
            </a:extLst>
          </p:cNvPr>
          <p:cNvGrpSpPr>
            <a:grpSpLocks/>
          </p:cNvGrpSpPr>
          <p:nvPr/>
        </p:nvGrpSpPr>
        <p:grpSpPr bwMode="auto">
          <a:xfrm>
            <a:off x="1261421" y="455450"/>
            <a:ext cx="4259134" cy="2973550"/>
            <a:chOff x="1167145" y="522469"/>
            <a:chExt cx="7199539" cy="4782910"/>
          </a:xfrm>
        </p:grpSpPr>
        <p:graphicFrame>
          <p:nvGraphicFramePr>
            <p:cNvPr id="15" name="Gráfico 14">
              <a:extLst>
                <a:ext uri="{FF2B5EF4-FFF2-40B4-BE49-F238E27FC236}">
                  <a16:creationId xmlns:a16="http://schemas.microsoft.com/office/drawing/2014/main" id="{AF27980B-F02F-49D1-A4A1-21AB6C98ED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7449863"/>
                </p:ext>
              </p:extLst>
            </p:nvPr>
          </p:nvGraphicFramePr>
          <p:xfrm>
            <a:off x="1167145" y="522469"/>
            <a:ext cx="7199539" cy="4782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CuadroTexto 1">
              <a:extLst>
                <a:ext uri="{FF2B5EF4-FFF2-40B4-BE49-F238E27FC236}">
                  <a16:creationId xmlns:a16="http://schemas.microsoft.com/office/drawing/2014/main" id="{189998AC-BFA4-47A1-ACC0-48024E2A1B31}"/>
                </a:ext>
              </a:extLst>
            </p:cNvPr>
            <p:cNvSpPr txBox="1"/>
            <p:nvPr/>
          </p:nvSpPr>
          <p:spPr>
            <a:xfrm>
              <a:off x="1408992" y="718335"/>
              <a:ext cx="1673870" cy="95798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400" b="1" dirty="0"/>
                <a:t>Mi data al Dia</a:t>
              </a:r>
            </a:p>
          </p:txBody>
        </p:sp>
      </p:grp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55CB4651-EF21-43A7-BEF7-BC6C3EDF2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0031"/>
              </p:ext>
            </p:extLst>
          </p:nvPr>
        </p:nvGraphicFramePr>
        <p:xfrm>
          <a:off x="6033254" y="455450"/>
          <a:ext cx="4259134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E1FE3112-7683-4A35-B14A-3A02484A1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415277"/>
              </p:ext>
            </p:extLst>
          </p:nvPr>
        </p:nvGraphicFramePr>
        <p:xfrm>
          <a:off x="1261421" y="3569087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6507713D-10ED-4207-80B0-37B04319B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088305"/>
              </p:ext>
            </p:extLst>
          </p:nvPr>
        </p:nvGraphicFramePr>
        <p:xfrm>
          <a:off x="6033254" y="3471116"/>
          <a:ext cx="4259134" cy="3071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697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01152A9-8243-4362-BC4A-BCD84E9C2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403031"/>
              </p:ext>
            </p:extLst>
          </p:nvPr>
        </p:nvGraphicFramePr>
        <p:xfrm>
          <a:off x="1402702" y="455450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F0AAF1F-9B6B-4482-B38C-2C3E1B86E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349497"/>
              </p:ext>
            </p:extLst>
          </p:nvPr>
        </p:nvGraphicFramePr>
        <p:xfrm>
          <a:off x="6263951" y="455450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D483D49-BCE4-46D6-8093-94CE2807C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47260"/>
              </p:ext>
            </p:extLst>
          </p:nvPr>
        </p:nvGraphicFramePr>
        <p:xfrm>
          <a:off x="1402701" y="3543882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2EA9C3E-BE94-416A-B10C-B56BDB0F0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97267"/>
              </p:ext>
            </p:extLst>
          </p:nvPr>
        </p:nvGraphicFramePr>
        <p:xfrm>
          <a:off x="6263950" y="3543882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236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F70852D-9DC9-4135-AC21-B2F0BC0A1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97807"/>
              </p:ext>
            </p:extLst>
          </p:nvPr>
        </p:nvGraphicFramePr>
        <p:xfrm>
          <a:off x="982824" y="530095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6C365B0-CD1F-4123-A009-7EE2F7AB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065333"/>
              </p:ext>
            </p:extLst>
          </p:nvPr>
        </p:nvGraphicFramePr>
        <p:xfrm>
          <a:off x="5946710" y="530095"/>
          <a:ext cx="4259135" cy="297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CE4A8E6-6450-4383-9CE7-471AF180C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035263"/>
              </p:ext>
            </p:extLst>
          </p:nvPr>
        </p:nvGraphicFramePr>
        <p:xfrm>
          <a:off x="982824" y="3625631"/>
          <a:ext cx="4259135" cy="297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2690514-4945-41A3-A984-E888F99DC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773614"/>
              </p:ext>
            </p:extLst>
          </p:nvPr>
        </p:nvGraphicFramePr>
        <p:xfrm>
          <a:off x="5946710" y="3625632"/>
          <a:ext cx="4259135" cy="290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135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ítulo 1">
            <a:extLst>
              <a:ext uri="{FF2B5EF4-FFF2-40B4-BE49-F238E27FC236}">
                <a16:creationId xmlns:a16="http://schemas.microsoft.com/office/drawing/2014/main" id="{85EAD5F4-D255-4E27-A6C1-6A43158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58410"/>
            <a:ext cx="10515600" cy="1325563"/>
          </a:xfrm>
        </p:spPr>
        <p:txBody>
          <a:bodyPr/>
          <a:lstStyle/>
          <a:p>
            <a:r>
              <a:rPr lang="es-ES" dirty="0"/>
              <a:t>Estado de los Equipos</a:t>
            </a:r>
            <a:endParaRPr lang="es-CO" dirty="0"/>
          </a:p>
        </p:txBody>
      </p:sp>
      <p:grpSp>
        <p:nvGrpSpPr>
          <p:cNvPr id="481" name="Grupo 480">
            <a:extLst>
              <a:ext uri="{FF2B5EF4-FFF2-40B4-BE49-F238E27FC236}">
                <a16:creationId xmlns:a16="http://schemas.microsoft.com/office/drawing/2014/main" id="{44E3B262-6BDF-4694-88DA-62DC4C5C1B43}"/>
              </a:ext>
            </a:extLst>
          </p:cNvPr>
          <p:cNvGrpSpPr/>
          <p:nvPr/>
        </p:nvGrpSpPr>
        <p:grpSpPr>
          <a:xfrm>
            <a:off x="3081437" y="2958726"/>
            <a:ext cx="1118315" cy="1113028"/>
            <a:chOff x="0" y="0"/>
            <a:chExt cx="980801" cy="967958"/>
          </a:xfrm>
        </p:grpSpPr>
        <p:grpSp>
          <p:nvGrpSpPr>
            <p:cNvPr id="920" name="Grupo 919">
              <a:extLst>
                <a:ext uri="{FF2B5EF4-FFF2-40B4-BE49-F238E27FC236}">
                  <a16:creationId xmlns:a16="http://schemas.microsoft.com/office/drawing/2014/main" id="{8BD74296-95A6-46C1-ABC7-BC35AB5607CC}"/>
                </a:ext>
              </a:extLst>
            </p:cNvPr>
            <p:cNvGrpSpPr/>
            <p:nvPr/>
          </p:nvGrpSpPr>
          <p:grpSpPr>
            <a:xfrm>
              <a:off x="91395" y="0"/>
              <a:ext cx="764350" cy="764724"/>
              <a:chOff x="91395" y="0"/>
              <a:chExt cx="764350" cy="764724"/>
            </a:xfrm>
          </p:grpSpPr>
          <p:sp>
            <p:nvSpPr>
              <p:cNvPr id="922" name="object 7">
                <a:extLst>
                  <a:ext uri="{FF2B5EF4-FFF2-40B4-BE49-F238E27FC236}">
                    <a16:creationId xmlns:a16="http://schemas.microsoft.com/office/drawing/2014/main" id="{F7B65EAC-B01F-40C5-BEA9-DB445D1EFD7F}"/>
                  </a:ext>
                </a:extLst>
              </p:cNvPr>
              <p:cNvSpPr/>
              <p:nvPr/>
            </p:nvSpPr>
            <p:spPr>
              <a:xfrm>
                <a:off x="459513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3" name="object 8">
                <a:extLst>
                  <a:ext uri="{FF2B5EF4-FFF2-40B4-BE49-F238E27FC236}">
                    <a16:creationId xmlns:a16="http://schemas.microsoft.com/office/drawing/2014/main" id="{71865115-37C2-472A-A142-BF3AAA8B9F9E}"/>
                  </a:ext>
                </a:extLst>
              </p:cNvPr>
              <p:cNvSpPr/>
              <p:nvPr/>
            </p:nvSpPr>
            <p:spPr>
              <a:xfrm>
                <a:off x="459513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4" name="object 9">
                <a:extLst>
                  <a:ext uri="{FF2B5EF4-FFF2-40B4-BE49-F238E27FC236}">
                    <a16:creationId xmlns:a16="http://schemas.microsoft.com/office/drawing/2014/main" id="{1337E58C-04E7-485A-B5FB-1BDADAC12C68}"/>
                  </a:ext>
                </a:extLst>
              </p:cNvPr>
              <p:cNvSpPr/>
              <p:nvPr/>
            </p:nvSpPr>
            <p:spPr>
              <a:xfrm>
                <a:off x="9139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5" name="object 10">
                <a:extLst>
                  <a:ext uri="{FF2B5EF4-FFF2-40B4-BE49-F238E27FC236}">
                    <a16:creationId xmlns:a16="http://schemas.microsoft.com/office/drawing/2014/main" id="{372965DF-15B5-403E-A422-F1516975977D}"/>
                  </a:ext>
                </a:extLst>
              </p:cNvPr>
              <p:cNvSpPr/>
              <p:nvPr/>
            </p:nvSpPr>
            <p:spPr>
              <a:xfrm>
                <a:off x="82763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6" name="object 11">
                <a:extLst>
                  <a:ext uri="{FF2B5EF4-FFF2-40B4-BE49-F238E27FC236}">
                    <a16:creationId xmlns:a16="http://schemas.microsoft.com/office/drawing/2014/main" id="{D553912D-FB45-45DB-B976-9BD7E2195916}"/>
                  </a:ext>
                </a:extLst>
              </p:cNvPr>
              <p:cNvSpPr/>
              <p:nvPr/>
            </p:nvSpPr>
            <p:spPr>
              <a:xfrm>
                <a:off x="523640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7" name="object 12">
                <a:extLst>
                  <a:ext uri="{FF2B5EF4-FFF2-40B4-BE49-F238E27FC236}">
                    <a16:creationId xmlns:a16="http://schemas.microsoft.com/office/drawing/2014/main" id="{CF04579F-DDA9-4FA5-95FD-80C03F32BCA2}"/>
                  </a:ext>
                </a:extLst>
              </p:cNvPr>
              <p:cNvSpPr/>
              <p:nvPr/>
            </p:nvSpPr>
            <p:spPr>
              <a:xfrm>
                <a:off x="395794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8" name="object 13">
                <a:extLst>
                  <a:ext uri="{FF2B5EF4-FFF2-40B4-BE49-F238E27FC236}">
                    <a16:creationId xmlns:a16="http://schemas.microsoft.com/office/drawing/2014/main" id="{EED40C4D-D39E-486D-BE3F-691901B7E496}"/>
                  </a:ext>
                </a:extLst>
              </p:cNvPr>
              <p:cNvSpPr/>
              <p:nvPr/>
            </p:nvSpPr>
            <p:spPr>
              <a:xfrm>
                <a:off x="97201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29" name="object 14">
                <a:extLst>
                  <a:ext uri="{FF2B5EF4-FFF2-40B4-BE49-F238E27FC236}">
                    <a16:creationId xmlns:a16="http://schemas.microsoft.com/office/drawing/2014/main" id="{12062C46-5C06-401C-BCBF-D47C3F8E09F4}"/>
                  </a:ext>
                </a:extLst>
              </p:cNvPr>
              <p:cNvSpPr/>
              <p:nvPr/>
            </p:nvSpPr>
            <p:spPr>
              <a:xfrm>
                <a:off x="822245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0" name="object 15">
                <a:extLst>
                  <a:ext uri="{FF2B5EF4-FFF2-40B4-BE49-F238E27FC236}">
                    <a16:creationId xmlns:a16="http://schemas.microsoft.com/office/drawing/2014/main" id="{A5139BB7-0436-4E75-BA6F-2AA8F47A87EE}"/>
                  </a:ext>
                </a:extLst>
              </p:cNvPr>
              <p:cNvSpPr/>
              <p:nvPr/>
            </p:nvSpPr>
            <p:spPr>
              <a:xfrm>
                <a:off x="585423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1" name="object 16">
                <a:extLst>
                  <a:ext uri="{FF2B5EF4-FFF2-40B4-BE49-F238E27FC236}">
                    <a16:creationId xmlns:a16="http://schemas.microsoft.com/office/drawing/2014/main" id="{F2CEBE13-B700-4B46-80D0-A41878534C34}"/>
                  </a:ext>
                </a:extLst>
              </p:cNvPr>
              <p:cNvSpPr/>
              <p:nvPr/>
            </p:nvSpPr>
            <p:spPr>
              <a:xfrm>
                <a:off x="333616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2" name="object 17">
                <a:extLst>
                  <a:ext uri="{FF2B5EF4-FFF2-40B4-BE49-F238E27FC236}">
                    <a16:creationId xmlns:a16="http://schemas.microsoft.com/office/drawing/2014/main" id="{F0A93D54-EE74-46AC-9A94-B4963F8B0EDE}"/>
                  </a:ext>
                </a:extLst>
              </p:cNvPr>
              <p:cNvSpPr/>
              <p:nvPr/>
            </p:nvSpPr>
            <p:spPr>
              <a:xfrm>
                <a:off x="113608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3" name="object 18">
                <a:extLst>
                  <a:ext uri="{FF2B5EF4-FFF2-40B4-BE49-F238E27FC236}">
                    <a16:creationId xmlns:a16="http://schemas.microsoft.com/office/drawing/2014/main" id="{098864E8-6968-4517-B3B7-E7078BCDB337}"/>
                  </a:ext>
                </a:extLst>
              </p:cNvPr>
              <p:cNvSpPr/>
              <p:nvPr/>
            </p:nvSpPr>
            <p:spPr>
              <a:xfrm>
                <a:off x="805436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4" name="object 19">
                <a:extLst>
                  <a:ext uri="{FF2B5EF4-FFF2-40B4-BE49-F238E27FC236}">
                    <a16:creationId xmlns:a16="http://schemas.microsoft.com/office/drawing/2014/main" id="{EBF7FD60-C5AE-42DC-B451-74F842E72EE3}"/>
                  </a:ext>
                </a:extLst>
              </p:cNvPr>
              <p:cNvSpPr/>
              <p:nvPr/>
            </p:nvSpPr>
            <p:spPr>
              <a:xfrm>
                <a:off x="643676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5" name="object 20">
                <a:extLst>
                  <a:ext uri="{FF2B5EF4-FFF2-40B4-BE49-F238E27FC236}">
                    <a16:creationId xmlns:a16="http://schemas.microsoft.com/office/drawing/2014/main" id="{B83956D2-60AB-4A1C-B1BC-91E1B533B8ED}"/>
                  </a:ext>
                </a:extLst>
              </p:cNvPr>
              <p:cNvSpPr/>
              <p:nvPr/>
            </p:nvSpPr>
            <p:spPr>
              <a:xfrm>
                <a:off x="275555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6" name="object 21">
                <a:extLst>
                  <a:ext uri="{FF2B5EF4-FFF2-40B4-BE49-F238E27FC236}">
                    <a16:creationId xmlns:a16="http://schemas.microsoft.com/office/drawing/2014/main" id="{F5356C93-CD43-4AC1-B27C-CBCC74AFB77A}"/>
                  </a:ext>
                </a:extLst>
              </p:cNvPr>
              <p:cNvSpPr/>
              <p:nvPr/>
            </p:nvSpPr>
            <p:spPr>
              <a:xfrm>
                <a:off x="140816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7" name="object 22">
                <a:extLst>
                  <a:ext uri="{FF2B5EF4-FFF2-40B4-BE49-F238E27FC236}">
                    <a16:creationId xmlns:a16="http://schemas.microsoft.com/office/drawing/2014/main" id="{14A8720A-74A9-4158-8F64-12DE28628977}"/>
                  </a:ext>
                </a:extLst>
              </p:cNvPr>
              <p:cNvSpPr/>
              <p:nvPr/>
            </p:nvSpPr>
            <p:spPr>
              <a:xfrm>
                <a:off x="778407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8" name="object 23">
                <a:extLst>
                  <a:ext uri="{FF2B5EF4-FFF2-40B4-BE49-F238E27FC236}">
                    <a16:creationId xmlns:a16="http://schemas.microsoft.com/office/drawing/2014/main" id="{BE895F27-BAFB-4610-8C2E-BF153E69A38A}"/>
                  </a:ext>
                </a:extLst>
              </p:cNvPr>
              <p:cNvSpPr/>
              <p:nvPr/>
            </p:nvSpPr>
            <p:spPr>
              <a:xfrm>
                <a:off x="696184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39" name="object 24">
                <a:extLst>
                  <a:ext uri="{FF2B5EF4-FFF2-40B4-BE49-F238E27FC236}">
                    <a16:creationId xmlns:a16="http://schemas.microsoft.com/office/drawing/2014/main" id="{9F8CFF75-22AA-49C3-BCF3-1EFE67D7C082}"/>
                  </a:ext>
                </a:extLst>
              </p:cNvPr>
              <p:cNvSpPr/>
              <p:nvPr/>
            </p:nvSpPr>
            <p:spPr>
              <a:xfrm>
                <a:off x="222943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0" name="object 25">
                <a:extLst>
                  <a:ext uri="{FF2B5EF4-FFF2-40B4-BE49-F238E27FC236}">
                    <a16:creationId xmlns:a16="http://schemas.microsoft.com/office/drawing/2014/main" id="{60F80C52-9612-4B23-86E2-131140EE639F}"/>
                  </a:ext>
                </a:extLst>
              </p:cNvPr>
              <p:cNvSpPr/>
              <p:nvPr/>
            </p:nvSpPr>
            <p:spPr>
              <a:xfrm>
                <a:off x="177569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1" name="object 26">
                <a:extLst>
                  <a:ext uri="{FF2B5EF4-FFF2-40B4-BE49-F238E27FC236}">
                    <a16:creationId xmlns:a16="http://schemas.microsoft.com/office/drawing/2014/main" id="{51744AEC-F9EB-4CA8-9081-68F4E0B1A016}"/>
                  </a:ext>
                </a:extLst>
              </p:cNvPr>
              <p:cNvSpPr/>
              <p:nvPr/>
            </p:nvSpPr>
            <p:spPr>
              <a:xfrm>
                <a:off x="741556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2" name="object 27">
                <a:extLst>
                  <a:ext uri="{FF2B5EF4-FFF2-40B4-BE49-F238E27FC236}">
                    <a16:creationId xmlns:a16="http://schemas.microsoft.com/office/drawing/2014/main" id="{7D9F283D-2D3B-475E-8800-3AFF0C447D22}"/>
                  </a:ext>
                </a:extLst>
              </p:cNvPr>
              <p:cNvSpPr/>
              <p:nvPr/>
            </p:nvSpPr>
            <p:spPr>
              <a:xfrm>
                <a:off x="741556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3" name="object 28">
                <a:extLst>
                  <a:ext uri="{FF2B5EF4-FFF2-40B4-BE49-F238E27FC236}">
                    <a16:creationId xmlns:a16="http://schemas.microsoft.com/office/drawing/2014/main" id="{EFC49200-19A9-4021-A410-5BDF01305736}"/>
                  </a:ext>
                </a:extLst>
              </p:cNvPr>
              <p:cNvSpPr/>
              <p:nvPr/>
            </p:nvSpPr>
            <p:spPr>
              <a:xfrm>
                <a:off x="177569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4" name="object 29">
                <a:extLst>
                  <a:ext uri="{FF2B5EF4-FFF2-40B4-BE49-F238E27FC236}">
                    <a16:creationId xmlns:a16="http://schemas.microsoft.com/office/drawing/2014/main" id="{3950EF23-D3B4-4816-82FA-B4C9FCB81162}"/>
                  </a:ext>
                </a:extLst>
              </p:cNvPr>
              <p:cNvSpPr/>
              <p:nvPr/>
            </p:nvSpPr>
            <p:spPr>
              <a:xfrm>
                <a:off x="222943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5" name="object 30">
                <a:extLst>
                  <a:ext uri="{FF2B5EF4-FFF2-40B4-BE49-F238E27FC236}">
                    <a16:creationId xmlns:a16="http://schemas.microsoft.com/office/drawing/2014/main" id="{D8752358-9939-4C18-B47A-3C21698281AB}"/>
                  </a:ext>
                </a:extLst>
              </p:cNvPr>
              <p:cNvSpPr/>
              <p:nvPr/>
            </p:nvSpPr>
            <p:spPr>
              <a:xfrm>
                <a:off x="696184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6" name="object 31">
                <a:extLst>
                  <a:ext uri="{FF2B5EF4-FFF2-40B4-BE49-F238E27FC236}">
                    <a16:creationId xmlns:a16="http://schemas.microsoft.com/office/drawing/2014/main" id="{DDAD1E5C-9972-4C1E-896A-81C4B1D70A27}"/>
                  </a:ext>
                </a:extLst>
              </p:cNvPr>
              <p:cNvSpPr/>
              <p:nvPr/>
            </p:nvSpPr>
            <p:spPr>
              <a:xfrm>
                <a:off x="778407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7" name="object 32">
                <a:extLst>
                  <a:ext uri="{FF2B5EF4-FFF2-40B4-BE49-F238E27FC236}">
                    <a16:creationId xmlns:a16="http://schemas.microsoft.com/office/drawing/2014/main" id="{22011F5B-118E-4935-940E-882C8122E10F}"/>
                  </a:ext>
                </a:extLst>
              </p:cNvPr>
              <p:cNvSpPr/>
              <p:nvPr/>
            </p:nvSpPr>
            <p:spPr>
              <a:xfrm>
                <a:off x="140816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8" name="object 33">
                <a:extLst>
                  <a:ext uri="{FF2B5EF4-FFF2-40B4-BE49-F238E27FC236}">
                    <a16:creationId xmlns:a16="http://schemas.microsoft.com/office/drawing/2014/main" id="{59DD4D5F-5C7E-4309-B983-E8E751A3C996}"/>
                  </a:ext>
                </a:extLst>
              </p:cNvPr>
              <p:cNvSpPr/>
              <p:nvPr/>
            </p:nvSpPr>
            <p:spPr>
              <a:xfrm>
                <a:off x="275555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49" name="object 34">
                <a:extLst>
                  <a:ext uri="{FF2B5EF4-FFF2-40B4-BE49-F238E27FC236}">
                    <a16:creationId xmlns:a16="http://schemas.microsoft.com/office/drawing/2014/main" id="{9AF57F0B-1EE4-4286-8273-C12FC2ED2E6F}"/>
                  </a:ext>
                </a:extLst>
              </p:cNvPr>
              <p:cNvSpPr/>
              <p:nvPr/>
            </p:nvSpPr>
            <p:spPr>
              <a:xfrm>
                <a:off x="643676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0" name="object 35">
                <a:extLst>
                  <a:ext uri="{FF2B5EF4-FFF2-40B4-BE49-F238E27FC236}">
                    <a16:creationId xmlns:a16="http://schemas.microsoft.com/office/drawing/2014/main" id="{A6EB8E27-7E10-4E9C-BE67-C825FA128BA7}"/>
                  </a:ext>
                </a:extLst>
              </p:cNvPr>
              <p:cNvSpPr/>
              <p:nvPr/>
            </p:nvSpPr>
            <p:spPr>
              <a:xfrm>
                <a:off x="805436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1" name="object 36">
                <a:extLst>
                  <a:ext uri="{FF2B5EF4-FFF2-40B4-BE49-F238E27FC236}">
                    <a16:creationId xmlns:a16="http://schemas.microsoft.com/office/drawing/2014/main" id="{063A802E-5490-41EA-8B7F-2F820BDDCB17}"/>
                  </a:ext>
                </a:extLst>
              </p:cNvPr>
              <p:cNvSpPr/>
              <p:nvPr/>
            </p:nvSpPr>
            <p:spPr>
              <a:xfrm>
                <a:off x="113608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2" name="object 37">
                <a:extLst>
                  <a:ext uri="{FF2B5EF4-FFF2-40B4-BE49-F238E27FC236}">
                    <a16:creationId xmlns:a16="http://schemas.microsoft.com/office/drawing/2014/main" id="{1CD5B0DB-2CB3-4753-9490-B6264EA0A3D2}"/>
                  </a:ext>
                </a:extLst>
              </p:cNvPr>
              <p:cNvSpPr/>
              <p:nvPr/>
            </p:nvSpPr>
            <p:spPr>
              <a:xfrm>
                <a:off x="333616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3" name="object 38">
                <a:extLst>
                  <a:ext uri="{FF2B5EF4-FFF2-40B4-BE49-F238E27FC236}">
                    <a16:creationId xmlns:a16="http://schemas.microsoft.com/office/drawing/2014/main" id="{8C6F3938-B324-4103-A60B-68CB9C0BA27E}"/>
                  </a:ext>
                </a:extLst>
              </p:cNvPr>
              <p:cNvSpPr/>
              <p:nvPr/>
            </p:nvSpPr>
            <p:spPr>
              <a:xfrm>
                <a:off x="585423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4" name="object 39">
                <a:extLst>
                  <a:ext uri="{FF2B5EF4-FFF2-40B4-BE49-F238E27FC236}">
                    <a16:creationId xmlns:a16="http://schemas.microsoft.com/office/drawing/2014/main" id="{61DD7861-871A-4DB2-9761-910794A4C0B1}"/>
                  </a:ext>
                </a:extLst>
              </p:cNvPr>
              <p:cNvSpPr/>
              <p:nvPr/>
            </p:nvSpPr>
            <p:spPr>
              <a:xfrm>
                <a:off x="822245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5" name="object 40">
                <a:extLst>
                  <a:ext uri="{FF2B5EF4-FFF2-40B4-BE49-F238E27FC236}">
                    <a16:creationId xmlns:a16="http://schemas.microsoft.com/office/drawing/2014/main" id="{18291A0E-BFB4-4D61-AD85-36A438FAAF22}"/>
                  </a:ext>
                </a:extLst>
              </p:cNvPr>
              <p:cNvSpPr/>
              <p:nvPr/>
            </p:nvSpPr>
            <p:spPr>
              <a:xfrm>
                <a:off x="97201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6" name="object 41">
                <a:extLst>
                  <a:ext uri="{FF2B5EF4-FFF2-40B4-BE49-F238E27FC236}">
                    <a16:creationId xmlns:a16="http://schemas.microsoft.com/office/drawing/2014/main" id="{039A8C17-CD63-4619-8320-EC9F7E8A9FD2}"/>
                  </a:ext>
                </a:extLst>
              </p:cNvPr>
              <p:cNvSpPr/>
              <p:nvPr/>
            </p:nvSpPr>
            <p:spPr>
              <a:xfrm>
                <a:off x="395794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7" name="object 42">
                <a:extLst>
                  <a:ext uri="{FF2B5EF4-FFF2-40B4-BE49-F238E27FC236}">
                    <a16:creationId xmlns:a16="http://schemas.microsoft.com/office/drawing/2014/main" id="{0014C8DD-4AB2-4F67-B86C-761FA2C66A94}"/>
                  </a:ext>
                </a:extLst>
              </p:cNvPr>
              <p:cNvSpPr/>
              <p:nvPr/>
            </p:nvSpPr>
            <p:spPr>
              <a:xfrm>
                <a:off x="523640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58" name="Elipse 957">
                <a:extLst>
                  <a:ext uri="{FF2B5EF4-FFF2-40B4-BE49-F238E27FC236}">
                    <a16:creationId xmlns:a16="http://schemas.microsoft.com/office/drawing/2014/main" id="{8CBB6C29-D217-489A-878A-0B6C7A6E42DD}"/>
                  </a:ext>
                </a:extLst>
              </p:cNvPr>
              <p:cNvSpPr/>
              <p:nvPr/>
            </p:nvSpPr>
            <p:spPr>
              <a:xfrm>
                <a:off x="135252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49%</a:t>
                </a:r>
              </a:p>
            </p:txBody>
          </p:sp>
        </p:grpSp>
        <p:sp>
          <p:nvSpPr>
            <p:cNvPr id="921" name="CuadroTexto 48">
              <a:extLst>
                <a:ext uri="{FF2B5EF4-FFF2-40B4-BE49-F238E27FC236}">
                  <a16:creationId xmlns:a16="http://schemas.microsoft.com/office/drawing/2014/main" id="{308131EC-C37B-409B-A43C-8BE03C8D96EE}"/>
                </a:ext>
              </a:extLst>
            </p:cNvPr>
            <p:cNvSpPr txBox="1"/>
            <p:nvPr/>
          </p:nvSpPr>
          <p:spPr>
            <a:xfrm>
              <a:off x="0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Mi Data Al Dia</a:t>
              </a:r>
              <a:endParaRPr lang="es-CO" sz="1000" b="1"/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B0BA0D50-C85B-40A1-8354-6D1B5F851B4A}"/>
              </a:ext>
            </a:extLst>
          </p:cNvPr>
          <p:cNvGrpSpPr/>
          <p:nvPr/>
        </p:nvGrpSpPr>
        <p:grpSpPr>
          <a:xfrm>
            <a:off x="5459678" y="1627973"/>
            <a:ext cx="1118315" cy="1113028"/>
            <a:chOff x="1895475" y="0"/>
            <a:chExt cx="980801" cy="967958"/>
          </a:xfrm>
        </p:grpSpPr>
        <p:grpSp>
          <p:nvGrpSpPr>
            <p:cNvPr id="881" name="Grupo 880">
              <a:extLst>
                <a:ext uri="{FF2B5EF4-FFF2-40B4-BE49-F238E27FC236}">
                  <a16:creationId xmlns:a16="http://schemas.microsoft.com/office/drawing/2014/main" id="{23FD674F-3DAF-4ACD-98FD-282C41AC31BD}"/>
                </a:ext>
              </a:extLst>
            </p:cNvPr>
            <p:cNvGrpSpPr/>
            <p:nvPr/>
          </p:nvGrpSpPr>
          <p:grpSpPr>
            <a:xfrm>
              <a:off x="1986870" y="0"/>
              <a:ext cx="764350" cy="764724"/>
              <a:chOff x="1986870" y="0"/>
              <a:chExt cx="764350" cy="764724"/>
            </a:xfrm>
          </p:grpSpPr>
          <p:sp>
            <p:nvSpPr>
              <p:cNvPr id="883" name="object 7">
                <a:extLst>
                  <a:ext uri="{FF2B5EF4-FFF2-40B4-BE49-F238E27FC236}">
                    <a16:creationId xmlns:a16="http://schemas.microsoft.com/office/drawing/2014/main" id="{5100D293-4720-4998-85FC-509ED9119920}"/>
                  </a:ext>
                </a:extLst>
              </p:cNvPr>
              <p:cNvSpPr/>
              <p:nvPr/>
            </p:nvSpPr>
            <p:spPr>
              <a:xfrm>
                <a:off x="2354988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4" name="object 8">
                <a:extLst>
                  <a:ext uri="{FF2B5EF4-FFF2-40B4-BE49-F238E27FC236}">
                    <a16:creationId xmlns:a16="http://schemas.microsoft.com/office/drawing/2014/main" id="{B82E2F62-F706-4BD4-86EE-C3F0BBAA9BEE}"/>
                  </a:ext>
                </a:extLst>
              </p:cNvPr>
              <p:cNvSpPr/>
              <p:nvPr/>
            </p:nvSpPr>
            <p:spPr>
              <a:xfrm>
                <a:off x="2354988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5" name="object 9">
                <a:extLst>
                  <a:ext uri="{FF2B5EF4-FFF2-40B4-BE49-F238E27FC236}">
                    <a16:creationId xmlns:a16="http://schemas.microsoft.com/office/drawing/2014/main" id="{4860B67D-B5A8-43A8-91BA-FCB320050267}"/>
                  </a:ext>
                </a:extLst>
              </p:cNvPr>
              <p:cNvSpPr/>
              <p:nvPr/>
            </p:nvSpPr>
            <p:spPr>
              <a:xfrm>
                <a:off x="198687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6" name="object 10">
                <a:extLst>
                  <a:ext uri="{FF2B5EF4-FFF2-40B4-BE49-F238E27FC236}">
                    <a16:creationId xmlns:a16="http://schemas.microsoft.com/office/drawing/2014/main" id="{05F746EE-E43D-4F8E-9E23-74B39065185D}"/>
                  </a:ext>
                </a:extLst>
              </p:cNvPr>
              <p:cNvSpPr/>
              <p:nvPr/>
            </p:nvSpPr>
            <p:spPr>
              <a:xfrm>
                <a:off x="272310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7" name="object 11">
                <a:extLst>
                  <a:ext uri="{FF2B5EF4-FFF2-40B4-BE49-F238E27FC236}">
                    <a16:creationId xmlns:a16="http://schemas.microsoft.com/office/drawing/2014/main" id="{937E06D8-E556-4B2D-8B62-5713C33E2C60}"/>
                  </a:ext>
                </a:extLst>
              </p:cNvPr>
              <p:cNvSpPr/>
              <p:nvPr/>
            </p:nvSpPr>
            <p:spPr>
              <a:xfrm>
                <a:off x="2419115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8" name="object 12">
                <a:extLst>
                  <a:ext uri="{FF2B5EF4-FFF2-40B4-BE49-F238E27FC236}">
                    <a16:creationId xmlns:a16="http://schemas.microsoft.com/office/drawing/2014/main" id="{20B62D9C-A226-42A7-A5F9-D8C63BABCB4F}"/>
                  </a:ext>
                </a:extLst>
              </p:cNvPr>
              <p:cNvSpPr/>
              <p:nvPr/>
            </p:nvSpPr>
            <p:spPr>
              <a:xfrm>
                <a:off x="2291269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9" name="object 13">
                <a:extLst>
                  <a:ext uri="{FF2B5EF4-FFF2-40B4-BE49-F238E27FC236}">
                    <a16:creationId xmlns:a16="http://schemas.microsoft.com/office/drawing/2014/main" id="{758B3CCF-AFDB-466B-89F3-62DD484C25D5}"/>
                  </a:ext>
                </a:extLst>
              </p:cNvPr>
              <p:cNvSpPr/>
              <p:nvPr/>
            </p:nvSpPr>
            <p:spPr>
              <a:xfrm>
                <a:off x="1992676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0" name="object 14">
                <a:extLst>
                  <a:ext uri="{FF2B5EF4-FFF2-40B4-BE49-F238E27FC236}">
                    <a16:creationId xmlns:a16="http://schemas.microsoft.com/office/drawing/2014/main" id="{CAA746F9-F2B0-41F7-A8E7-9DA601A9C9CF}"/>
                  </a:ext>
                </a:extLst>
              </p:cNvPr>
              <p:cNvSpPr/>
              <p:nvPr/>
            </p:nvSpPr>
            <p:spPr>
              <a:xfrm>
                <a:off x="2717720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1" name="object 15">
                <a:extLst>
                  <a:ext uri="{FF2B5EF4-FFF2-40B4-BE49-F238E27FC236}">
                    <a16:creationId xmlns:a16="http://schemas.microsoft.com/office/drawing/2014/main" id="{7F62128F-EC39-4A6A-AA96-D09F424ACC6F}"/>
                  </a:ext>
                </a:extLst>
              </p:cNvPr>
              <p:cNvSpPr/>
              <p:nvPr/>
            </p:nvSpPr>
            <p:spPr>
              <a:xfrm>
                <a:off x="2480898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2" name="object 16">
                <a:extLst>
                  <a:ext uri="{FF2B5EF4-FFF2-40B4-BE49-F238E27FC236}">
                    <a16:creationId xmlns:a16="http://schemas.microsoft.com/office/drawing/2014/main" id="{92921F4E-1791-4202-8D17-E50C5390C3C8}"/>
                  </a:ext>
                </a:extLst>
              </p:cNvPr>
              <p:cNvSpPr/>
              <p:nvPr/>
            </p:nvSpPr>
            <p:spPr>
              <a:xfrm>
                <a:off x="2229091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3" name="object 17">
                <a:extLst>
                  <a:ext uri="{FF2B5EF4-FFF2-40B4-BE49-F238E27FC236}">
                    <a16:creationId xmlns:a16="http://schemas.microsoft.com/office/drawing/2014/main" id="{E09E05F4-6CE3-45D7-843C-3F8AF136010D}"/>
                  </a:ext>
                </a:extLst>
              </p:cNvPr>
              <p:cNvSpPr/>
              <p:nvPr/>
            </p:nvSpPr>
            <p:spPr>
              <a:xfrm>
                <a:off x="2009083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4" name="object 18">
                <a:extLst>
                  <a:ext uri="{FF2B5EF4-FFF2-40B4-BE49-F238E27FC236}">
                    <a16:creationId xmlns:a16="http://schemas.microsoft.com/office/drawing/2014/main" id="{9D3206E4-7AA8-4474-9136-936DFF5DE545}"/>
                  </a:ext>
                </a:extLst>
              </p:cNvPr>
              <p:cNvSpPr/>
              <p:nvPr/>
            </p:nvSpPr>
            <p:spPr>
              <a:xfrm>
                <a:off x="2700911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5" name="object 19">
                <a:extLst>
                  <a:ext uri="{FF2B5EF4-FFF2-40B4-BE49-F238E27FC236}">
                    <a16:creationId xmlns:a16="http://schemas.microsoft.com/office/drawing/2014/main" id="{5110058A-CFD8-441F-B1C5-1EA576C1CAC1}"/>
                  </a:ext>
                </a:extLst>
              </p:cNvPr>
              <p:cNvSpPr/>
              <p:nvPr/>
            </p:nvSpPr>
            <p:spPr>
              <a:xfrm>
                <a:off x="2539151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6" name="object 20">
                <a:extLst>
                  <a:ext uri="{FF2B5EF4-FFF2-40B4-BE49-F238E27FC236}">
                    <a16:creationId xmlns:a16="http://schemas.microsoft.com/office/drawing/2014/main" id="{D46303E2-2C16-40D8-AEAC-B8ED9FD387E3}"/>
                  </a:ext>
                </a:extLst>
              </p:cNvPr>
              <p:cNvSpPr/>
              <p:nvPr/>
            </p:nvSpPr>
            <p:spPr>
              <a:xfrm>
                <a:off x="2171030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7" name="object 21">
                <a:extLst>
                  <a:ext uri="{FF2B5EF4-FFF2-40B4-BE49-F238E27FC236}">
                    <a16:creationId xmlns:a16="http://schemas.microsoft.com/office/drawing/2014/main" id="{38085703-08E5-442F-8D34-A8527434649A}"/>
                  </a:ext>
                </a:extLst>
              </p:cNvPr>
              <p:cNvSpPr/>
              <p:nvPr/>
            </p:nvSpPr>
            <p:spPr>
              <a:xfrm>
                <a:off x="2036291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8" name="object 22">
                <a:extLst>
                  <a:ext uri="{FF2B5EF4-FFF2-40B4-BE49-F238E27FC236}">
                    <a16:creationId xmlns:a16="http://schemas.microsoft.com/office/drawing/2014/main" id="{9A85D9DD-7EE5-4293-B824-D3E40F02FFA8}"/>
                  </a:ext>
                </a:extLst>
              </p:cNvPr>
              <p:cNvSpPr/>
              <p:nvPr/>
            </p:nvSpPr>
            <p:spPr>
              <a:xfrm>
                <a:off x="2673882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99" name="object 23">
                <a:extLst>
                  <a:ext uri="{FF2B5EF4-FFF2-40B4-BE49-F238E27FC236}">
                    <a16:creationId xmlns:a16="http://schemas.microsoft.com/office/drawing/2014/main" id="{8E11578F-AF0C-4CC4-874C-08F7BBDC6FA8}"/>
                  </a:ext>
                </a:extLst>
              </p:cNvPr>
              <p:cNvSpPr/>
              <p:nvPr/>
            </p:nvSpPr>
            <p:spPr>
              <a:xfrm>
                <a:off x="2591659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0" name="object 24">
                <a:extLst>
                  <a:ext uri="{FF2B5EF4-FFF2-40B4-BE49-F238E27FC236}">
                    <a16:creationId xmlns:a16="http://schemas.microsoft.com/office/drawing/2014/main" id="{C2067265-1A69-4816-A37C-D19E99F1DCCF}"/>
                  </a:ext>
                </a:extLst>
              </p:cNvPr>
              <p:cNvSpPr/>
              <p:nvPr/>
            </p:nvSpPr>
            <p:spPr>
              <a:xfrm>
                <a:off x="2118418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1" name="object 25">
                <a:extLst>
                  <a:ext uri="{FF2B5EF4-FFF2-40B4-BE49-F238E27FC236}">
                    <a16:creationId xmlns:a16="http://schemas.microsoft.com/office/drawing/2014/main" id="{F1E69E50-6278-4EED-99D0-544048CDA5E6}"/>
                  </a:ext>
                </a:extLst>
              </p:cNvPr>
              <p:cNvSpPr/>
              <p:nvPr/>
            </p:nvSpPr>
            <p:spPr>
              <a:xfrm>
                <a:off x="2073044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2" name="object 26">
                <a:extLst>
                  <a:ext uri="{FF2B5EF4-FFF2-40B4-BE49-F238E27FC236}">
                    <a16:creationId xmlns:a16="http://schemas.microsoft.com/office/drawing/2014/main" id="{462A2B5E-713F-4526-BFDA-CD33176CED87}"/>
                  </a:ext>
                </a:extLst>
              </p:cNvPr>
              <p:cNvSpPr/>
              <p:nvPr/>
            </p:nvSpPr>
            <p:spPr>
              <a:xfrm>
                <a:off x="2637031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3" name="object 27">
                <a:extLst>
                  <a:ext uri="{FF2B5EF4-FFF2-40B4-BE49-F238E27FC236}">
                    <a16:creationId xmlns:a16="http://schemas.microsoft.com/office/drawing/2014/main" id="{3A4AA8B5-2FB0-4ABE-BE6D-1875CE272B8F}"/>
                  </a:ext>
                </a:extLst>
              </p:cNvPr>
              <p:cNvSpPr/>
              <p:nvPr/>
            </p:nvSpPr>
            <p:spPr>
              <a:xfrm>
                <a:off x="2637031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4" name="object 28">
                <a:extLst>
                  <a:ext uri="{FF2B5EF4-FFF2-40B4-BE49-F238E27FC236}">
                    <a16:creationId xmlns:a16="http://schemas.microsoft.com/office/drawing/2014/main" id="{6F351052-B3F9-4025-9B34-641A372B356A}"/>
                  </a:ext>
                </a:extLst>
              </p:cNvPr>
              <p:cNvSpPr/>
              <p:nvPr/>
            </p:nvSpPr>
            <p:spPr>
              <a:xfrm>
                <a:off x="2073044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5" name="object 29">
                <a:extLst>
                  <a:ext uri="{FF2B5EF4-FFF2-40B4-BE49-F238E27FC236}">
                    <a16:creationId xmlns:a16="http://schemas.microsoft.com/office/drawing/2014/main" id="{C1EE5054-033E-4FAC-9152-588B3BC11E06}"/>
                  </a:ext>
                </a:extLst>
              </p:cNvPr>
              <p:cNvSpPr/>
              <p:nvPr/>
            </p:nvSpPr>
            <p:spPr>
              <a:xfrm>
                <a:off x="2118418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6" name="object 30">
                <a:extLst>
                  <a:ext uri="{FF2B5EF4-FFF2-40B4-BE49-F238E27FC236}">
                    <a16:creationId xmlns:a16="http://schemas.microsoft.com/office/drawing/2014/main" id="{08AED354-DBF7-4890-8B51-D9EBD7331F80}"/>
                  </a:ext>
                </a:extLst>
              </p:cNvPr>
              <p:cNvSpPr/>
              <p:nvPr/>
            </p:nvSpPr>
            <p:spPr>
              <a:xfrm>
                <a:off x="2591659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7" name="object 31">
                <a:extLst>
                  <a:ext uri="{FF2B5EF4-FFF2-40B4-BE49-F238E27FC236}">
                    <a16:creationId xmlns:a16="http://schemas.microsoft.com/office/drawing/2014/main" id="{896E123A-60E6-4F42-9A3A-4FA8531AC732}"/>
                  </a:ext>
                </a:extLst>
              </p:cNvPr>
              <p:cNvSpPr/>
              <p:nvPr/>
            </p:nvSpPr>
            <p:spPr>
              <a:xfrm>
                <a:off x="2673882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8" name="object 32">
                <a:extLst>
                  <a:ext uri="{FF2B5EF4-FFF2-40B4-BE49-F238E27FC236}">
                    <a16:creationId xmlns:a16="http://schemas.microsoft.com/office/drawing/2014/main" id="{71C354B0-5491-43E0-A163-F7573EA3860B}"/>
                  </a:ext>
                </a:extLst>
              </p:cNvPr>
              <p:cNvSpPr/>
              <p:nvPr/>
            </p:nvSpPr>
            <p:spPr>
              <a:xfrm>
                <a:off x="2036291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09" name="object 33">
                <a:extLst>
                  <a:ext uri="{FF2B5EF4-FFF2-40B4-BE49-F238E27FC236}">
                    <a16:creationId xmlns:a16="http://schemas.microsoft.com/office/drawing/2014/main" id="{1E1AAEF4-BC7E-4677-BEDE-6A0765249EF1}"/>
                  </a:ext>
                </a:extLst>
              </p:cNvPr>
              <p:cNvSpPr/>
              <p:nvPr/>
            </p:nvSpPr>
            <p:spPr>
              <a:xfrm>
                <a:off x="2171030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0" name="object 34">
                <a:extLst>
                  <a:ext uri="{FF2B5EF4-FFF2-40B4-BE49-F238E27FC236}">
                    <a16:creationId xmlns:a16="http://schemas.microsoft.com/office/drawing/2014/main" id="{8C81CE15-21F9-43D4-BE5F-7D8F3BA7DE21}"/>
                  </a:ext>
                </a:extLst>
              </p:cNvPr>
              <p:cNvSpPr/>
              <p:nvPr/>
            </p:nvSpPr>
            <p:spPr>
              <a:xfrm>
                <a:off x="2539151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1" name="object 35">
                <a:extLst>
                  <a:ext uri="{FF2B5EF4-FFF2-40B4-BE49-F238E27FC236}">
                    <a16:creationId xmlns:a16="http://schemas.microsoft.com/office/drawing/2014/main" id="{2B1269A1-9291-4CB7-9A96-EF7262E9E693}"/>
                  </a:ext>
                </a:extLst>
              </p:cNvPr>
              <p:cNvSpPr/>
              <p:nvPr/>
            </p:nvSpPr>
            <p:spPr>
              <a:xfrm>
                <a:off x="2700911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2" name="object 36">
                <a:extLst>
                  <a:ext uri="{FF2B5EF4-FFF2-40B4-BE49-F238E27FC236}">
                    <a16:creationId xmlns:a16="http://schemas.microsoft.com/office/drawing/2014/main" id="{92CC041F-FF54-42BA-817A-46382FE09911}"/>
                  </a:ext>
                </a:extLst>
              </p:cNvPr>
              <p:cNvSpPr/>
              <p:nvPr/>
            </p:nvSpPr>
            <p:spPr>
              <a:xfrm>
                <a:off x="2009083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3" name="object 37">
                <a:extLst>
                  <a:ext uri="{FF2B5EF4-FFF2-40B4-BE49-F238E27FC236}">
                    <a16:creationId xmlns:a16="http://schemas.microsoft.com/office/drawing/2014/main" id="{4E398EA6-D6FE-426F-A9FE-FEFB71A282EF}"/>
                  </a:ext>
                </a:extLst>
              </p:cNvPr>
              <p:cNvSpPr/>
              <p:nvPr/>
            </p:nvSpPr>
            <p:spPr>
              <a:xfrm>
                <a:off x="2229091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4" name="object 38">
                <a:extLst>
                  <a:ext uri="{FF2B5EF4-FFF2-40B4-BE49-F238E27FC236}">
                    <a16:creationId xmlns:a16="http://schemas.microsoft.com/office/drawing/2014/main" id="{3BED1491-532B-4AE3-88E3-F610C60CA2D5}"/>
                  </a:ext>
                </a:extLst>
              </p:cNvPr>
              <p:cNvSpPr/>
              <p:nvPr/>
            </p:nvSpPr>
            <p:spPr>
              <a:xfrm>
                <a:off x="2480898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5" name="object 39">
                <a:extLst>
                  <a:ext uri="{FF2B5EF4-FFF2-40B4-BE49-F238E27FC236}">
                    <a16:creationId xmlns:a16="http://schemas.microsoft.com/office/drawing/2014/main" id="{2FEF00C1-A47C-4CDD-BDDE-6000813BA24B}"/>
                  </a:ext>
                </a:extLst>
              </p:cNvPr>
              <p:cNvSpPr/>
              <p:nvPr/>
            </p:nvSpPr>
            <p:spPr>
              <a:xfrm>
                <a:off x="2717720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6" name="object 40">
                <a:extLst>
                  <a:ext uri="{FF2B5EF4-FFF2-40B4-BE49-F238E27FC236}">
                    <a16:creationId xmlns:a16="http://schemas.microsoft.com/office/drawing/2014/main" id="{E3FB1AA0-8AFD-4F7C-97A9-7F3781B24ADE}"/>
                  </a:ext>
                </a:extLst>
              </p:cNvPr>
              <p:cNvSpPr/>
              <p:nvPr/>
            </p:nvSpPr>
            <p:spPr>
              <a:xfrm>
                <a:off x="1992676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7" name="object 41">
                <a:extLst>
                  <a:ext uri="{FF2B5EF4-FFF2-40B4-BE49-F238E27FC236}">
                    <a16:creationId xmlns:a16="http://schemas.microsoft.com/office/drawing/2014/main" id="{022DA39D-4BC7-48FE-B5D1-7D8093DE7B2C}"/>
                  </a:ext>
                </a:extLst>
              </p:cNvPr>
              <p:cNvSpPr/>
              <p:nvPr/>
            </p:nvSpPr>
            <p:spPr>
              <a:xfrm>
                <a:off x="2291269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8" name="object 42">
                <a:extLst>
                  <a:ext uri="{FF2B5EF4-FFF2-40B4-BE49-F238E27FC236}">
                    <a16:creationId xmlns:a16="http://schemas.microsoft.com/office/drawing/2014/main" id="{BAB9A2D1-7662-4274-8354-7F8DD621A517}"/>
                  </a:ext>
                </a:extLst>
              </p:cNvPr>
              <p:cNvSpPr/>
              <p:nvPr/>
            </p:nvSpPr>
            <p:spPr>
              <a:xfrm>
                <a:off x="2419115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19" name="Elipse 918">
                <a:extLst>
                  <a:ext uri="{FF2B5EF4-FFF2-40B4-BE49-F238E27FC236}">
                    <a16:creationId xmlns:a16="http://schemas.microsoft.com/office/drawing/2014/main" id="{673E35FF-B55B-40BE-99A9-78907A6F28F7}"/>
                  </a:ext>
                </a:extLst>
              </p:cNvPr>
              <p:cNvSpPr/>
              <p:nvPr/>
            </p:nvSpPr>
            <p:spPr>
              <a:xfrm>
                <a:off x="2030727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44%</a:t>
                </a:r>
              </a:p>
            </p:txBody>
          </p:sp>
        </p:grpSp>
        <p:sp>
          <p:nvSpPr>
            <p:cNvPr id="882" name="CuadroTexto 48">
              <a:extLst>
                <a:ext uri="{FF2B5EF4-FFF2-40B4-BE49-F238E27FC236}">
                  <a16:creationId xmlns:a16="http://schemas.microsoft.com/office/drawing/2014/main" id="{F82BF374-E47D-49A5-A965-15CDDE2FBBA6}"/>
                </a:ext>
              </a:extLst>
            </p:cNvPr>
            <p:cNvSpPr txBox="1"/>
            <p:nvPr/>
          </p:nvSpPr>
          <p:spPr>
            <a:xfrm>
              <a:off x="1895475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Celula</a:t>
              </a:r>
              <a:r>
                <a:rPr lang="es-ES" sz="1000" b="1" baseline="0"/>
                <a:t> Datos</a:t>
              </a:r>
              <a:endParaRPr lang="es-CO" sz="1000" b="1"/>
            </a:p>
          </p:txBody>
        </p:sp>
      </p:grpSp>
      <p:grpSp>
        <p:nvGrpSpPr>
          <p:cNvPr id="483" name="Grupo 482">
            <a:extLst>
              <a:ext uri="{FF2B5EF4-FFF2-40B4-BE49-F238E27FC236}">
                <a16:creationId xmlns:a16="http://schemas.microsoft.com/office/drawing/2014/main" id="{822B963F-A57C-402C-AA7C-42FFDE90DE7C}"/>
              </a:ext>
            </a:extLst>
          </p:cNvPr>
          <p:cNvGrpSpPr/>
          <p:nvPr/>
        </p:nvGrpSpPr>
        <p:grpSpPr>
          <a:xfrm>
            <a:off x="4139662" y="3592053"/>
            <a:ext cx="1118315" cy="1113028"/>
            <a:chOff x="2828925" y="19050"/>
            <a:chExt cx="980801" cy="967958"/>
          </a:xfrm>
        </p:grpSpPr>
        <p:grpSp>
          <p:nvGrpSpPr>
            <p:cNvPr id="842" name="Grupo 841">
              <a:extLst>
                <a:ext uri="{FF2B5EF4-FFF2-40B4-BE49-F238E27FC236}">
                  <a16:creationId xmlns:a16="http://schemas.microsoft.com/office/drawing/2014/main" id="{59D80A13-ECB8-4821-A6A4-40D822166E57}"/>
                </a:ext>
              </a:extLst>
            </p:cNvPr>
            <p:cNvGrpSpPr/>
            <p:nvPr/>
          </p:nvGrpSpPr>
          <p:grpSpPr>
            <a:xfrm>
              <a:off x="2920320" y="19050"/>
              <a:ext cx="764350" cy="764724"/>
              <a:chOff x="2920320" y="19050"/>
              <a:chExt cx="764350" cy="764724"/>
            </a:xfrm>
          </p:grpSpPr>
          <p:sp>
            <p:nvSpPr>
              <p:cNvPr id="844" name="object 7">
                <a:extLst>
                  <a:ext uri="{FF2B5EF4-FFF2-40B4-BE49-F238E27FC236}">
                    <a16:creationId xmlns:a16="http://schemas.microsoft.com/office/drawing/2014/main" id="{DDF663D1-3473-424B-9D65-1BECA0820095}"/>
                  </a:ext>
                </a:extLst>
              </p:cNvPr>
              <p:cNvSpPr/>
              <p:nvPr/>
            </p:nvSpPr>
            <p:spPr>
              <a:xfrm>
                <a:off x="3288438" y="7556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5" name="object 8">
                <a:extLst>
                  <a:ext uri="{FF2B5EF4-FFF2-40B4-BE49-F238E27FC236}">
                    <a16:creationId xmlns:a16="http://schemas.microsoft.com/office/drawing/2014/main" id="{E70C6937-0674-45D1-B6FE-1AF5572C74DF}"/>
                  </a:ext>
                </a:extLst>
              </p:cNvPr>
              <p:cNvSpPr/>
              <p:nvPr/>
            </p:nvSpPr>
            <p:spPr>
              <a:xfrm>
                <a:off x="3288438" y="190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6" name="object 9">
                <a:extLst>
                  <a:ext uri="{FF2B5EF4-FFF2-40B4-BE49-F238E27FC236}">
                    <a16:creationId xmlns:a16="http://schemas.microsoft.com/office/drawing/2014/main" id="{CACA5B4C-C1E0-453F-94AE-E5ABE126BEDB}"/>
                  </a:ext>
                </a:extLst>
              </p:cNvPr>
              <p:cNvSpPr/>
              <p:nvPr/>
            </p:nvSpPr>
            <p:spPr>
              <a:xfrm>
                <a:off x="2920320" y="387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7" name="object 10">
                <a:extLst>
                  <a:ext uri="{FF2B5EF4-FFF2-40B4-BE49-F238E27FC236}">
                    <a16:creationId xmlns:a16="http://schemas.microsoft.com/office/drawing/2014/main" id="{DDC00019-B5DB-462A-9F53-BA128C752D72}"/>
                  </a:ext>
                </a:extLst>
              </p:cNvPr>
              <p:cNvSpPr/>
              <p:nvPr/>
            </p:nvSpPr>
            <p:spPr>
              <a:xfrm>
                <a:off x="3656555" y="387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8" name="object 11">
                <a:extLst>
                  <a:ext uri="{FF2B5EF4-FFF2-40B4-BE49-F238E27FC236}">
                    <a16:creationId xmlns:a16="http://schemas.microsoft.com/office/drawing/2014/main" id="{3AA07568-2077-4AD5-A162-8906170BC0F0}"/>
                  </a:ext>
                </a:extLst>
              </p:cNvPr>
              <p:cNvSpPr/>
              <p:nvPr/>
            </p:nvSpPr>
            <p:spPr>
              <a:xfrm>
                <a:off x="3352565" y="7502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49" name="object 12">
                <a:extLst>
                  <a:ext uri="{FF2B5EF4-FFF2-40B4-BE49-F238E27FC236}">
                    <a16:creationId xmlns:a16="http://schemas.microsoft.com/office/drawing/2014/main" id="{4FD9E0C2-A7A1-4F18-9369-25F3BF7B01DE}"/>
                  </a:ext>
                </a:extLst>
              </p:cNvPr>
              <p:cNvSpPr/>
              <p:nvPr/>
            </p:nvSpPr>
            <p:spPr>
              <a:xfrm>
                <a:off x="3224719" y="248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0" name="object 13">
                <a:extLst>
                  <a:ext uri="{FF2B5EF4-FFF2-40B4-BE49-F238E27FC236}">
                    <a16:creationId xmlns:a16="http://schemas.microsoft.com/office/drawing/2014/main" id="{205565A9-148F-46F5-AE74-DFF147F3FEAC}"/>
                  </a:ext>
                </a:extLst>
              </p:cNvPr>
              <p:cNvSpPr/>
              <p:nvPr/>
            </p:nvSpPr>
            <p:spPr>
              <a:xfrm>
                <a:off x="2926126" y="4515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1" name="object 14">
                <a:extLst>
                  <a:ext uri="{FF2B5EF4-FFF2-40B4-BE49-F238E27FC236}">
                    <a16:creationId xmlns:a16="http://schemas.microsoft.com/office/drawing/2014/main" id="{D76A3C61-9BB4-4EB4-8D9E-AEA2A2D3531B}"/>
                  </a:ext>
                </a:extLst>
              </p:cNvPr>
              <p:cNvSpPr/>
              <p:nvPr/>
            </p:nvSpPr>
            <p:spPr>
              <a:xfrm>
                <a:off x="3651170" y="3236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2" name="object 15">
                <a:extLst>
                  <a:ext uri="{FF2B5EF4-FFF2-40B4-BE49-F238E27FC236}">
                    <a16:creationId xmlns:a16="http://schemas.microsoft.com/office/drawing/2014/main" id="{C9DC160B-9D3C-4048-9079-FC8B65560269}"/>
                  </a:ext>
                </a:extLst>
              </p:cNvPr>
              <p:cNvSpPr/>
              <p:nvPr/>
            </p:nvSpPr>
            <p:spPr>
              <a:xfrm>
                <a:off x="3414348" y="7334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3" name="object 16">
                <a:extLst>
                  <a:ext uri="{FF2B5EF4-FFF2-40B4-BE49-F238E27FC236}">
                    <a16:creationId xmlns:a16="http://schemas.microsoft.com/office/drawing/2014/main" id="{659D9F9A-0381-40E0-A9B1-F040EA58B5A7}"/>
                  </a:ext>
                </a:extLst>
              </p:cNvPr>
              <p:cNvSpPr/>
              <p:nvPr/>
            </p:nvSpPr>
            <p:spPr>
              <a:xfrm>
                <a:off x="3162541" y="412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4" name="object 17">
                <a:extLst>
                  <a:ext uri="{FF2B5EF4-FFF2-40B4-BE49-F238E27FC236}">
                    <a16:creationId xmlns:a16="http://schemas.microsoft.com/office/drawing/2014/main" id="{44803ABD-DA29-4116-878C-70BA07C85CF9}"/>
                  </a:ext>
                </a:extLst>
              </p:cNvPr>
              <p:cNvSpPr/>
              <p:nvPr/>
            </p:nvSpPr>
            <p:spPr>
              <a:xfrm>
                <a:off x="2942533" y="5133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5" name="object 18">
                <a:extLst>
                  <a:ext uri="{FF2B5EF4-FFF2-40B4-BE49-F238E27FC236}">
                    <a16:creationId xmlns:a16="http://schemas.microsoft.com/office/drawing/2014/main" id="{F5CE0D92-38E5-4F1A-A081-EBC2DB63172A}"/>
                  </a:ext>
                </a:extLst>
              </p:cNvPr>
              <p:cNvSpPr/>
              <p:nvPr/>
            </p:nvSpPr>
            <p:spPr>
              <a:xfrm>
                <a:off x="3634361" y="2613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6" name="object 19">
                <a:extLst>
                  <a:ext uri="{FF2B5EF4-FFF2-40B4-BE49-F238E27FC236}">
                    <a16:creationId xmlns:a16="http://schemas.microsoft.com/office/drawing/2014/main" id="{6F80AFD8-3827-4346-80D6-0708F422B228}"/>
                  </a:ext>
                </a:extLst>
              </p:cNvPr>
              <p:cNvSpPr/>
              <p:nvPr/>
            </p:nvSpPr>
            <p:spPr>
              <a:xfrm>
                <a:off x="3472601" y="7064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7" name="object 20">
                <a:extLst>
                  <a:ext uri="{FF2B5EF4-FFF2-40B4-BE49-F238E27FC236}">
                    <a16:creationId xmlns:a16="http://schemas.microsoft.com/office/drawing/2014/main" id="{7E1A56E8-F5BD-4B95-B68E-E48D9239CD65}"/>
                  </a:ext>
                </a:extLst>
              </p:cNvPr>
              <p:cNvSpPr/>
              <p:nvPr/>
            </p:nvSpPr>
            <p:spPr>
              <a:xfrm>
                <a:off x="3104480" y="684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8" name="object 21">
                <a:extLst>
                  <a:ext uri="{FF2B5EF4-FFF2-40B4-BE49-F238E27FC236}">
                    <a16:creationId xmlns:a16="http://schemas.microsoft.com/office/drawing/2014/main" id="{3465DFD9-0478-48A1-9873-689548335D46}"/>
                  </a:ext>
                </a:extLst>
              </p:cNvPr>
              <p:cNvSpPr/>
              <p:nvPr/>
            </p:nvSpPr>
            <p:spPr>
              <a:xfrm>
                <a:off x="2969741" y="5715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59" name="object 22">
                <a:extLst>
                  <a:ext uri="{FF2B5EF4-FFF2-40B4-BE49-F238E27FC236}">
                    <a16:creationId xmlns:a16="http://schemas.microsoft.com/office/drawing/2014/main" id="{981BE1C7-FF6F-4D4D-B9FA-1D9C31262249}"/>
                  </a:ext>
                </a:extLst>
              </p:cNvPr>
              <p:cNvSpPr/>
              <p:nvPr/>
            </p:nvSpPr>
            <p:spPr>
              <a:xfrm>
                <a:off x="3607332" y="2032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0" name="object 23">
                <a:extLst>
                  <a:ext uri="{FF2B5EF4-FFF2-40B4-BE49-F238E27FC236}">
                    <a16:creationId xmlns:a16="http://schemas.microsoft.com/office/drawing/2014/main" id="{94C5B75E-432C-422B-AF2A-1661D13F327A}"/>
                  </a:ext>
                </a:extLst>
              </p:cNvPr>
              <p:cNvSpPr/>
              <p:nvPr/>
            </p:nvSpPr>
            <p:spPr>
              <a:xfrm>
                <a:off x="3525109" y="6695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1" name="object 24">
                <a:extLst>
                  <a:ext uri="{FF2B5EF4-FFF2-40B4-BE49-F238E27FC236}">
                    <a16:creationId xmlns:a16="http://schemas.microsoft.com/office/drawing/2014/main" id="{1BF36AE9-111E-4BDD-85E2-5F22F21447B9}"/>
                  </a:ext>
                </a:extLst>
              </p:cNvPr>
              <p:cNvSpPr/>
              <p:nvPr/>
            </p:nvSpPr>
            <p:spPr>
              <a:xfrm>
                <a:off x="3051868" y="1052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2" name="object 25">
                <a:extLst>
                  <a:ext uri="{FF2B5EF4-FFF2-40B4-BE49-F238E27FC236}">
                    <a16:creationId xmlns:a16="http://schemas.microsoft.com/office/drawing/2014/main" id="{8E205A2B-56E7-4369-8227-1831FBFF4012}"/>
                  </a:ext>
                </a:extLst>
              </p:cNvPr>
              <p:cNvSpPr/>
              <p:nvPr/>
            </p:nvSpPr>
            <p:spPr>
              <a:xfrm>
                <a:off x="3006494" y="6241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3" name="object 26">
                <a:extLst>
                  <a:ext uri="{FF2B5EF4-FFF2-40B4-BE49-F238E27FC236}">
                    <a16:creationId xmlns:a16="http://schemas.microsoft.com/office/drawing/2014/main" id="{C8D42BDD-FD45-434C-A39F-3BD1C7901242}"/>
                  </a:ext>
                </a:extLst>
              </p:cNvPr>
              <p:cNvSpPr/>
              <p:nvPr/>
            </p:nvSpPr>
            <p:spPr>
              <a:xfrm>
                <a:off x="3570481" y="1506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4" name="object 27">
                <a:extLst>
                  <a:ext uri="{FF2B5EF4-FFF2-40B4-BE49-F238E27FC236}">
                    <a16:creationId xmlns:a16="http://schemas.microsoft.com/office/drawing/2014/main" id="{FF444F13-4F71-4F35-BDB2-C8CD67456D35}"/>
                  </a:ext>
                </a:extLst>
              </p:cNvPr>
              <p:cNvSpPr/>
              <p:nvPr/>
            </p:nvSpPr>
            <p:spPr>
              <a:xfrm>
                <a:off x="3570481" y="6241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5" name="object 28">
                <a:extLst>
                  <a:ext uri="{FF2B5EF4-FFF2-40B4-BE49-F238E27FC236}">
                    <a16:creationId xmlns:a16="http://schemas.microsoft.com/office/drawing/2014/main" id="{8B7B8421-3B53-4C2A-9F34-CDF27982BDDC}"/>
                  </a:ext>
                </a:extLst>
              </p:cNvPr>
              <p:cNvSpPr/>
              <p:nvPr/>
            </p:nvSpPr>
            <p:spPr>
              <a:xfrm>
                <a:off x="3006494" y="1506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6" name="object 29">
                <a:extLst>
                  <a:ext uri="{FF2B5EF4-FFF2-40B4-BE49-F238E27FC236}">
                    <a16:creationId xmlns:a16="http://schemas.microsoft.com/office/drawing/2014/main" id="{DF543099-4B22-44D6-A0C7-B361AA913C99}"/>
                  </a:ext>
                </a:extLst>
              </p:cNvPr>
              <p:cNvSpPr/>
              <p:nvPr/>
            </p:nvSpPr>
            <p:spPr>
              <a:xfrm>
                <a:off x="3051868" y="6695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7" name="object 30">
                <a:extLst>
                  <a:ext uri="{FF2B5EF4-FFF2-40B4-BE49-F238E27FC236}">
                    <a16:creationId xmlns:a16="http://schemas.microsoft.com/office/drawing/2014/main" id="{569002B3-5A7B-4825-9F4B-CCD1CE4C10C6}"/>
                  </a:ext>
                </a:extLst>
              </p:cNvPr>
              <p:cNvSpPr/>
              <p:nvPr/>
            </p:nvSpPr>
            <p:spPr>
              <a:xfrm>
                <a:off x="3525109" y="1052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8" name="object 31">
                <a:extLst>
                  <a:ext uri="{FF2B5EF4-FFF2-40B4-BE49-F238E27FC236}">
                    <a16:creationId xmlns:a16="http://schemas.microsoft.com/office/drawing/2014/main" id="{EBEBF35A-1ED5-46A6-A931-714CE39E2490}"/>
                  </a:ext>
                </a:extLst>
              </p:cNvPr>
              <p:cNvSpPr/>
              <p:nvPr/>
            </p:nvSpPr>
            <p:spPr>
              <a:xfrm>
                <a:off x="3607332" y="5715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69" name="object 32">
                <a:extLst>
                  <a:ext uri="{FF2B5EF4-FFF2-40B4-BE49-F238E27FC236}">
                    <a16:creationId xmlns:a16="http://schemas.microsoft.com/office/drawing/2014/main" id="{049CE4E3-B247-46B4-940A-FC8CD71901CF}"/>
                  </a:ext>
                </a:extLst>
              </p:cNvPr>
              <p:cNvSpPr/>
              <p:nvPr/>
            </p:nvSpPr>
            <p:spPr>
              <a:xfrm>
                <a:off x="2969741" y="2032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0" name="object 33">
                <a:extLst>
                  <a:ext uri="{FF2B5EF4-FFF2-40B4-BE49-F238E27FC236}">
                    <a16:creationId xmlns:a16="http://schemas.microsoft.com/office/drawing/2014/main" id="{DD94C276-1253-4320-935C-3107407D522E}"/>
                  </a:ext>
                </a:extLst>
              </p:cNvPr>
              <p:cNvSpPr/>
              <p:nvPr/>
            </p:nvSpPr>
            <p:spPr>
              <a:xfrm>
                <a:off x="3104480" y="7064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1" name="object 34">
                <a:extLst>
                  <a:ext uri="{FF2B5EF4-FFF2-40B4-BE49-F238E27FC236}">
                    <a16:creationId xmlns:a16="http://schemas.microsoft.com/office/drawing/2014/main" id="{8F73EC2F-CBAF-4B8D-8E73-93D9345CA40B}"/>
                  </a:ext>
                </a:extLst>
              </p:cNvPr>
              <p:cNvSpPr/>
              <p:nvPr/>
            </p:nvSpPr>
            <p:spPr>
              <a:xfrm>
                <a:off x="3472601" y="684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2" name="object 35">
                <a:extLst>
                  <a:ext uri="{FF2B5EF4-FFF2-40B4-BE49-F238E27FC236}">
                    <a16:creationId xmlns:a16="http://schemas.microsoft.com/office/drawing/2014/main" id="{65D26860-29EF-426F-A6E8-904074E7A502}"/>
                  </a:ext>
                </a:extLst>
              </p:cNvPr>
              <p:cNvSpPr/>
              <p:nvPr/>
            </p:nvSpPr>
            <p:spPr>
              <a:xfrm>
                <a:off x="3634361" y="5133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3" name="object 36">
                <a:extLst>
                  <a:ext uri="{FF2B5EF4-FFF2-40B4-BE49-F238E27FC236}">
                    <a16:creationId xmlns:a16="http://schemas.microsoft.com/office/drawing/2014/main" id="{F196BC70-1A49-4D25-B216-ACD5AEBFD3FA}"/>
                  </a:ext>
                </a:extLst>
              </p:cNvPr>
              <p:cNvSpPr/>
              <p:nvPr/>
            </p:nvSpPr>
            <p:spPr>
              <a:xfrm>
                <a:off x="2942533" y="2613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4" name="object 37">
                <a:extLst>
                  <a:ext uri="{FF2B5EF4-FFF2-40B4-BE49-F238E27FC236}">
                    <a16:creationId xmlns:a16="http://schemas.microsoft.com/office/drawing/2014/main" id="{F3B03CCE-1FCF-4F11-90B6-93F780365C4A}"/>
                  </a:ext>
                </a:extLst>
              </p:cNvPr>
              <p:cNvSpPr/>
              <p:nvPr/>
            </p:nvSpPr>
            <p:spPr>
              <a:xfrm>
                <a:off x="3162541" y="7334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5" name="object 38">
                <a:extLst>
                  <a:ext uri="{FF2B5EF4-FFF2-40B4-BE49-F238E27FC236}">
                    <a16:creationId xmlns:a16="http://schemas.microsoft.com/office/drawing/2014/main" id="{3BEEB8FC-58EF-4ED5-B32B-CE05F5AA1F43}"/>
                  </a:ext>
                </a:extLst>
              </p:cNvPr>
              <p:cNvSpPr/>
              <p:nvPr/>
            </p:nvSpPr>
            <p:spPr>
              <a:xfrm>
                <a:off x="3414348" y="41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6" name="object 39">
                <a:extLst>
                  <a:ext uri="{FF2B5EF4-FFF2-40B4-BE49-F238E27FC236}">
                    <a16:creationId xmlns:a16="http://schemas.microsoft.com/office/drawing/2014/main" id="{AE6D6F3A-278E-42A1-BE00-3D2DBD4E6818}"/>
                  </a:ext>
                </a:extLst>
              </p:cNvPr>
              <p:cNvSpPr/>
              <p:nvPr/>
            </p:nvSpPr>
            <p:spPr>
              <a:xfrm>
                <a:off x="3651170" y="4515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7" name="object 40">
                <a:extLst>
                  <a:ext uri="{FF2B5EF4-FFF2-40B4-BE49-F238E27FC236}">
                    <a16:creationId xmlns:a16="http://schemas.microsoft.com/office/drawing/2014/main" id="{D98E8EC0-E10E-43B3-AB35-1D2DA0C8D2A2}"/>
                  </a:ext>
                </a:extLst>
              </p:cNvPr>
              <p:cNvSpPr/>
              <p:nvPr/>
            </p:nvSpPr>
            <p:spPr>
              <a:xfrm>
                <a:off x="2926126" y="3236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8" name="object 41">
                <a:extLst>
                  <a:ext uri="{FF2B5EF4-FFF2-40B4-BE49-F238E27FC236}">
                    <a16:creationId xmlns:a16="http://schemas.microsoft.com/office/drawing/2014/main" id="{5A306367-4821-4511-915F-C937228C4A69}"/>
                  </a:ext>
                </a:extLst>
              </p:cNvPr>
              <p:cNvSpPr/>
              <p:nvPr/>
            </p:nvSpPr>
            <p:spPr>
              <a:xfrm>
                <a:off x="3224719" y="7502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79" name="object 42">
                <a:extLst>
                  <a:ext uri="{FF2B5EF4-FFF2-40B4-BE49-F238E27FC236}">
                    <a16:creationId xmlns:a16="http://schemas.microsoft.com/office/drawing/2014/main" id="{5556BE15-5C43-4118-8360-E2C4C09FF247}"/>
                  </a:ext>
                </a:extLst>
              </p:cNvPr>
              <p:cNvSpPr/>
              <p:nvPr/>
            </p:nvSpPr>
            <p:spPr>
              <a:xfrm>
                <a:off x="3352565" y="248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80" name="Elipse 879">
                <a:extLst>
                  <a:ext uri="{FF2B5EF4-FFF2-40B4-BE49-F238E27FC236}">
                    <a16:creationId xmlns:a16="http://schemas.microsoft.com/office/drawing/2014/main" id="{0E9D4E16-C577-4B5E-9467-6744A23C58F5}"/>
                  </a:ext>
                </a:extLst>
              </p:cNvPr>
              <p:cNvSpPr/>
              <p:nvPr/>
            </p:nvSpPr>
            <p:spPr>
              <a:xfrm>
                <a:off x="2964177" y="589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52%</a:t>
                </a:r>
              </a:p>
            </p:txBody>
          </p:sp>
        </p:grpSp>
        <p:sp>
          <p:nvSpPr>
            <p:cNvPr id="843" name="CuadroTexto 48">
              <a:extLst>
                <a:ext uri="{FF2B5EF4-FFF2-40B4-BE49-F238E27FC236}">
                  <a16:creationId xmlns:a16="http://schemas.microsoft.com/office/drawing/2014/main" id="{5206835A-E7F1-4737-94EA-0222A3AD175A}"/>
                </a:ext>
              </a:extLst>
            </p:cNvPr>
            <p:cNvSpPr txBox="1"/>
            <p:nvPr/>
          </p:nvSpPr>
          <p:spPr>
            <a:xfrm>
              <a:off x="2828925" y="73815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Seguros</a:t>
              </a:r>
              <a:endParaRPr lang="es-CO" sz="1000" b="1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A5EA3D43-964D-4C66-9AE6-3C231E18D731}"/>
              </a:ext>
            </a:extLst>
          </p:cNvPr>
          <p:cNvGrpSpPr/>
          <p:nvPr/>
        </p:nvGrpSpPr>
        <p:grpSpPr>
          <a:xfrm>
            <a:off x="5500820" y="2989985"/>
            <a:ext cx="1649220" cy="1611044"/>
            <a:chOff x="2124074" y="2381250"/>
            <a:chExt cx="764350" cy="764724"/>
          </a:xfrm>
        </p:grpSpPr>
        <p:sp>
          <p:nvSpPr>
            <p:cNvPr id="805" name="object 7">
              <a:extLst>
                <a:ext uri="{FF2B5EF4-FFF2-40B4-BE49-F238E27FC236}">
                  <a16:creationId xmlns:a16="http://schemas.microsoft.com/office/drawing/2014/main" id="{FF17CAD1-6EE8-49E8-9971-A8F8DC66510E}"/>
                </a:ext>
              </a:extLst>
            </p:cNvPr>
            <p:cNvSpPr/>
            <p:nvPr/>
          </p:nvSpPr>
          <p:spPr>
            <a:xfrm>
              <a:off x="2492192" y="311784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9" y="2078"/>
                  </a:lnTo>
                  <a:lnTo>
                    <a:pt x="7756" y="7746"/>
                  </a:lnTo>
                  <a:lnTo>
                    <a:pt x="2081" y="16159"/>
                  </a:lnTo>
                  <a:lnTo>
                    <a:pt x="0" y="26466"/>
                  </a:lnTo>
                  <a:lnTo>
                    <a:pt x="2081" y="36769"/>
                  </a:lnTo>
                  <a:lnTo>
                    <a:pt x="7756" y="45181"/>
                  </a:lnTo>
                  <a:lnTo>
                    <a:pt x="16169" y="50853"/>
                  </a:lnTo>
                  <a:lnTo>
                    <a:pt x="26466" y="52933"/>
                  </a:lnTo>
                  <a:lnTo>
                    <a:pt x="36769" y="50853"/>
                  </a:lnTo>
                  <a:lnTo>
                    <a:pt x="45181" y="45181"/>
                  </a:lnTo>
                  <a:lnTo>
                    <a:pt x="50853" y="36769"/>
                  </a:lnTo>
                  <a:lnTo>
                    <a:pt x="52933" y="26466"/>
                  </a:lnTo>
                  <a:lnTo>
                    <a:pt x="50853" y="16159"/>
                  </a:lnTo>
                  <a:lnTo>
                    <a:pt x="45181" y="7746"/>
                  </a:lnTo>
                  <a:lnTo>
                    <a:pt x="36769" y="2078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6" name="object 8">
              <a:extLst>
                <a:ext uri="{FF2B5EF4-FFF2-40B4-BE49-F238E27FC236}">
                  <a16:creationId xmlns:a16="http://schemas.microsoft.com/office/drawing/2014/main" id="{F3F36AE5-1451-449B-A853-CEB4E8403EAC}"/>
                </a:ext>
              </a:extLst>
            </p:cNvPr>
            <p:cNvSpPr/>
            <p:nvPr/>
          </p:nvSpPr>
          <p:spPr>
            <a:xfrm>
              <a:off x="2492192" y="2381250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9" y="2081"/>
                  </a:lnTo>
                  <a:lnTo>
                    <a:pt x="7756" y="7758"/>
                  </a:lnTo>
                  <a:lnTo>
                    <a:pt x="2081" y="16175"/>
                  </a:lnTo>
                  <a:lnTo>
                    <a:pt x="0" y="26479"/>
                  </a:lnTo>
                  <a:lnTo>
                    <a:pt x="2081" y="36781"/>
                  </a:lnTo>
                  <a:lnTo>
                    <a:pt x="7756" y="45194"/>
                  </a:lnTo>
                  <a:lnTo>
                    <a:pt x="16169" y="50866"/>
                  </a:lnTo>
                  <a:lnTo>
                    <a:pt x="26466" y="52946"/>
                  </a:lnTo>
                  <a:lnTo>
                    <a:pt x="36769" y="50866"/>
                  </a:lnTo>
                  <a:lnTo>
                    <a:pt x="45181" y="45194"/>
                  </a:lnTo>
                  <a:lnTo>
                    <a:pt x="50853" y="36781"/>
                  </a:lnTo>
                  <a:lnTo>
                    <a:pt x="52933" y="26479"/>
                  </a:lnTo>
                  <a:lnTo>
                    <a:pt x="50853" y="16175"/>
                  </a:lnTo>
                  <a:lnTo>
                    <a:pt x="45181" y="7758"/>
                  </a:lnTo>
                  <a:lnTo>
                    <a:pt x="36769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7" name="object 9">
              <a:extLst>
                <a:ext uri="{FF2B5EF4-FFF2-40B4-BE49-F238E27FC236}">
                  <a16:creationId xmlns:a16="http://schemas.microsoft.com/office/drawing/2014/main" id="{A005D6E7-E34B-41BB-9B3C-B8AA3723B84C}"/>
                </a:ext>
              </a:extLst>
            </p:cNvPr>
            <p:cNvSpPr/>
            <p:nvPr/>
          </p:nvSpPr>
          <p:spPr>
            <a:xfrm>
              <a:off x="2124074" y="274954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6466" y="0"/>
                  </a:moveTo>
                  <a:lnTo>
                    <a:pt x="16169" y="2081"/>
                  </a:lnTo>
                  <a:lnTo>
                    <a:pt x="7756" y="7756"/>
                  </a:lnTo>
                  <a:lnTo>
                    <a:pt x="2081" y="16169"/>
                  </a:lnTo>
                  <a:lnTo>
                    <a:pt x="0" y="26466"/>
                  </a:lnTo>
                  <a:lnTo>
                    <a:pt x="2081" y="36774"/>
                  </a:lnTo>
                  <a:lnTo>
                    <a:pt x="7756" y="45186"/>
                  </a:lnTo>
                  <a:lnTo>
                    <a:pt x="16169" y="50855"/>
                  </a:lnTo>
                  <a:lnTo>
                    <a:pt x="26466" y="52933"/>
                  </a:lnTo>
                  <a:lnTo>
                    <a:pt x="36771" y="50855"/>
                  </a:lnTo>
                  <a:lnTo>
                    <a:pt x="45188" y="45186"/>
                  </a:lnTo>
                  <a:lnTo>
                    <a:pt x="50864" y="36774"/>
                  </a:lnTo>
                  <a:lnTo>
                    <a:pt x="52946" y="26466"/>
                  </a:lnTo>
                  <a:lnTo>
                    <a:pt x="50864" y="16169"/>
                  </a:lnTo>
                  <a:lnTo>
                    <a:pt x="45188" y="7756"/>
                  </a:lnTo>
                  <a:lnTo>
                    <a:pt x="36771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8" name="object 10">
              <a:extLst>
                <a:ext uri="{FF2B5EF4-FFF2-40B4-BE49-F238E27FC236}">
                  <a16:creationId xmlns:a16="http://schemas.microsoft.com/office/drawing/2014/main" id="{F5856ED0-85E1-4621-9A68-A9F198C3059B}"/>
                </a:ext>
              </a:extLst>
            </p:cNvPr>
            <p:cNvSpPr/>
            <p:nvPr/>
          </p:nvSpPr>
          <p:spPr>
            <a:xfrm>
              <a:off x="2860309" y="274954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6466" y="0"/>
                  </a:moveTo>
                  <a:lnTo>
                    <a:pt x="16164" y="2081"/>
                  </a:lnTo>
                  <a:lnTo>
                    <a:pt x="7751" y="7756"/>
                  </a:lnTo>
                  <a:lnTo>
                    <a:pt x="2079" y="16169"/>
                  </a:lnTo>
                  <a:lnTo>
                    <a:pt x="0" y="26466"/>
                  </a:lnTo>
                  <a:lnTo>
                    <a:pt x="2079" y="36774"/>
                  </a:lnTo>
                  <a:lnTo>
                    <a:pt x="7751" y="45186"/>
                  </a:lnTo>
                  <a:lnTo>
                    <a:pt x="16164" y="50855"/>
                  </a:lnTo>
                  <a:lnTo>
                    <a:pt x="26466" y="52933"/>
                  </a:lnTo>
                  <a:lnTo>
                    <a:pt x="36763" y="50855"/>
                  </a:lnTo>
                  <a:lnTo>
                    <a:pt x="45177" y="45186"/>
                  </a:lnTo>
                  <a:lnTo>
                    <a:pt x="50851" y="36774"/>
                  </a:lnTo>
                  <a:lnTo>
                    <a:pt x="52933" y="26466"/>
                  </a:lnTo>
                  <a:lnTo>
                    <a:pt x="50851" y="16169"/>
                  </a:lnTo>
                  <a:lnTo>
                    <a:pt x="45177" y="7756"/>
                  </a:lnTo>
                  <a:lnTo>
                    <a:pt x="36763" y="2081"/>
                  </a:lnTo>
                  <a:lnTo>
                    <a:pt x="264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09" name="object 11">
              <a:extLst>
                <a:ext uri="{FF2B5EF4-FFF2-40B4-BE49-F238E27FC236}">
                  <a16:creationId xmlns:a16="http://schemas.microsoft.com/office/drawing/2014/main" id="{80BEB436-7535-4115-94EE-375664B040AA}"/>
                </a:ext>
              </a:extLst>
            </p:cNvPr>
            <p:cNvSpPr/>
            <p:nvPr/>
          </p:nvSpPr>
          <p:spPr>
            <a:xfrm>
              <a:off x="2556319" y="3112453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92" y="3838"/>
                  </a:lnTo>
                  <a:lnTo>
                    <a:pt x="4389" y="10887"/>
                  </a:lnTo>
                  <a:lnTo>
                    <a:pt x="260" y="20159"/>
                  </a:lnTo>
                  <a:lnTo>
                    <a:pt x="0" y="30670"/>
                  </a:lnTo>
                  <a:lnTo>
                    <a:pt x="3838" y="40457"/>
                  </a:lnTo>
                  <a:lnTo>
                    <a:pt x="10887" y="47755"/>
                  </a:lnTo>
                  <a:lnTo>
                    <a:pt x="20159" y="51876"/>
                  </a:lnTo>
                  <a:lnTo>
                    <a:pt x="30670" y="52133"/>
                  </a:lnTo>
                  <a:lnTo>
                    <a:pt x="40464" y="48305"/>
                  </a:lnTo>
                  <a:lnTo>
                    <a:pt x="47766" y="41255"/>
                  </a:lnTo>
                  <a:lnTo>
                    <a:pt x="51889" y="31977"/>
                  </a:lnTo>
                  <a:lnTo>
                    <a:pt x="52146" y="21463"/>
                  </a:lnTo>
                  <a:lnTo>
                    <a:pt x="48307" y="11681"/>
                  </a:lnTo>
                  <a:lnTo>
                    <a:pt x="41259" y="4383"/>
                  </a:lnTo>
                  <a:lnTo>
                    <a:pt x="31986" y="258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0" name="object 12">
              <a:extLst>
                <a:ext uri="{FF2B5EF4-FFF2-40B4-BE49-F238E27FC236}">
                  <a16:creationId xmlns:a16="http://schemas.microsoft.com/office/drawing/2014/main" id="{2EF65B67-F3F3-4322-9E1E-5DC716474A85}"/>
                </a:ext>
              </a:extLst>
            </p:cNvPr>
            <p:cNvSpPr/>
            <p:nvPr/>
          </p:nvSpPr>
          <p:spPr>
            <a:xfrm>
              <a:off x="2428473" y="2387053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88" y="0"/>
                  </a:moveTo>
                  <a:lnTo>
                    <a:pt x="11699" y="3843"/>
                  </a:lnTo>
                  <a:lnTo>
                    <a:pt x="4395" y="10891"/>
                  </a:lnTo>
                  <a:lnTo>
                    <a:pt x="266" y="20161"/>
                  </a:lnTo>
                  <a:lnTo>
                    <a:pt x="0" y="30670"/>
                  </a:lnTo>
                  <a:lnTo>
                    <a:pt x="3838" y="40459"/>
                  </a:lnTo>
                  <a:lnTo>
                    <a:pt x="10887" y="47761"/>
                  </a:lnTo>
                  <a:lnTo>
                    <a:pt x="20159" y="51887"/>
                  </a:lnTo>
                  <a:lnTo>
                    <a:pt x="30670" y="52146"/>
                  </a:lnTo>
                  <a:lnTo>
                    <a:pt x="40459" y="48307"/>
                  </a:lnTo>
                  <a:lnTo>
                    <a:pt x="47761" y="41259"/>
                  </a:lnTo>
                  <a:lnTo>
                    <a:pt x="51887" y="31986"/>
                  </a:lnTo>
                  <a:lnTo>
                    <a:pt x="52146" y="21475"/>
                  </a:lnTo>
                  <a:lnTo>
                    <a:pt x="48307" y="11692"/>
                  </a:lnTo>
                  <a:lnTo>
                    <a:pt x="41260" y="4389"/>
                  </a:lnTo>
                  <a:lnTo>
                    <a:pt x="31991" y="260"/>
                  </a:lnTo>
                  <a:lnTo>
                    <a:pt x="2148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1" name="object 13">
              <a:extLst>
                <a:ext uri="{FF2B5EF4-FFF2-40B4-BE49-F238E27FC236}">
                  <a16:creationId xmlns:a16="http://schemas.microsoft.com/office/drawing/2014/main" id="{CB36C1B4-10F4-4411-B602-9DC98F4DDA34}"/>
                </a:ext>
              </a:extLst>
            </p:cNvPr>
            <p:cNvSpPr/>
            <p:nvPr/>
          </p:nvSpPr>
          <p:spPr>
            <a:xfrm>
              <a:off x="2129880" y="281371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80" y="3833"/>
                  </a:lnTo>
                  <a:lnTo>
                    <a:pt x="4375" y="10882"/>
                  </a:lnTo>
                  <a:lnTo>
                    <a:pt x="251" y="20157"/>
                  </a:lnTo>
                  <a:lnTo>
                    <a:pt x="0" y="30670"/>
                  </a:lnTo>
                  <a:lnTo>
                    <a:pt x="3833" y="40451"/>
                  </a:lnTo>
                  <a:lnTo>
                    <a:pt x="10882" y="47750"/>
                  </a:lnTo>
                  <a:lnTo>
                    <a:pt x="20157" y="51874"/>
                  </a:lnTo>
                  <a:lnTo>
                    <a:pt x="30670" y="52133"/>
                  </a:lnTo>
                  <a:lnTo>
                    <a:pt x="40451" y="48296"/>
                  </a:lnTo>
                  <a:lnTo>
                    <a:pt x="47750" y="41251"/>
                  </a:lnTo>
                  <a:lnTo>
                    <a:pt x="51874" y="31979"/>
                  </a:lnTo>
                  <a:lnTo>
                    <a:pt x="52133" y="21463"/>
                  </a:lnTo>
                  <a:lnTo>
                    <a:pt x="48295" y="11681"/>
                  </a:lnTo>
                  <a:lnTo>
                    <a:pt x="41248" y="4383"/>
                  </a:lnTo>
                  <a:lnTo>
                    <a:pt x="31979" y="258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2" name="object 14">
              <a:extLst>
                <a:ext uri="{FF2B5EF4-FFF2-40B4-BE49-F238E27FC236}">
                  <a16:creationId xmlns:a16="http://schemas.microsoft.com/office/drawing/2014/main" id="{80BDA544-A2A5-4F16-B290-DC9917A8713F}"/>
                </a:ext>
              </a:extLst>
            </p:cNvPr>
            <p:cNvSpPr/>
            <p:nvPr/>
          </p:nvSpPr>
          <p:spPr>
            <a:xfrm>
              <a:off x="2854924" y="2685805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1475" y="0"/>
                  </a:moveTo>
                  <a:lnTo>
                    <a:pt x="11685" y="3831"/>
                  </a:lnTo>
                  <a:lnTo>
                    <a:pt x="4379" y="10875"/>
                  </a:lnTo>
                  <a:lnTo>
                    <a:pt x="253" y="20147"/>
                  </a:lnTo>
                  <a:lnTo>
                    <a:pt x="0" y="30657"/>
                  </a:lnTo>
                  <a:lnTo>
                    <a:pt x="3838" y="40446"/>
                  </a:lnTo>
                  <a:lnTo>
                    <a:pt x="10887" y="47748"/>
                  </a:lnTo>
                  <a:lnTo>
                    <a:pt x="20159" y="51874"/>
                  </a:lnTo>
                  <a:lnTo>
                    <a:pt x="30670" y="52133"/>
                  </a:lnTo>
                  <a:lnTo>
                    <a:pt x="40446" y="48294"/>
                  </a:lnTo>
                  <a:lnTo>
                    <a:pt x="47745" y="41246"/>
                  </a:lnTo>
                  <a:lnTo>
                    <a:pt x="51873" y="31973"/>
                  </a:lnTo>
                  <a:lnTo>
                    <a:pt x="52133" y="21463"/>
                  </a:lnTo>
                  <a:lnTo>
                    <a:pt x="48300" y="11680"/>
                  </a:lnTo>
                  <a:lnTo>
                    <a:pt x="41252" y="4378"/>
                  </a:lnTo>
                  <a:lnTo>
                    <a:pt x="31980" y="253"/>
                  </a:lnTo>
                  <a:lnTo>
                    <a:pt x="2147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3" name="object 15">
              <a:extLst>
                <a:ext uri="{FF2B5EF4-FFF2-40B4-BE49-F238E27FC236}">
                  <a16:creationId xmlns:a16="http://schemas.microsoft.com/office/drawing/2014/main" id="{D297DC5C-9AE8-4550-815D-BC4F1A8F49E5}"/>
                </a:ext>
              </a:extLst>
            </p:cNvPr>
            <p:cNvSpPr/>
            <p:nvPr/>
          </p:nvSpPr>
          <p:spPr>
            <a:xfrm>
              <a:off x="2618102" y="309564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85" y="0"/>
                  </a:moveTo>
                  <a:lnTo>
                    <a:pt x="17387" y="1572"/>
                  </a:lnTo>
                  <a:lnTo>
                    <a:pt x="8420" y="7051"/>
                  </a:lnTo>
                  <a:lnTo>
                    <a:pt x="2452" y="15257"/>
                  </a:lnTo>
                  <a:lnTo>
                    <a:pt x="0" y="25100"/>
                  </a:lnTo>
                  <a:lnTo>
                    <a:pt x="1576" y="35494"/>
                  </a:lnTo>
                  <a:lnTo>
                    <a:pt x="7062" y="44473"/>
                  </a:lnTo>
                  <a:lnTo>
                    <a:pt x="15271" y="50440"/>
                  </a:lnTo>
                  <a:lnTo>
                    <a:pt x="25116" y="52891"/>
                  </a:lnTo>
                  <a:lnTo>
                    <a:pt x="35510" y="51318"/>
                  </a:lnTo>
                  <a:lnTo>
                    <a:pt x="44484" y="45843"/>
                  </a:lnTo>
                  <a:lnTo>
                    <a:pt x="50452" y="37632"/>
                  </a:lnTo>
                  <a:lnTo>
                    <a:pt x="52905" y="27781"/>
                  </a:lnTo>
                  <a:lnTo>
                    <a:pt x="51334" y="17384"/>
                  </a:lnTo>
                  <a:lnTo>
                    <a:pt x="45852" y="8412"/>
                  </a:lnTo>
                  <a:lnTo>
                    <a:pt x="37638" y="2449"/>
                  </a:lnTo>
                  <a:lnTo>
                    <a:pt x="2778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4" name="object 16">
              <a:extLst>
                <a:ext uri="{FF2B5EF4-FFF2-40B4-BE49-F238E27FC236}">
                  <a16:creationId xmlns:a16="http://schemas.microsoft.com/office/drawing/2014/main" id="{7E3A1CDE-A025-4A9E-A588-C6F1142D7582}"/>
                </a:ext>
              </a:extLst>
            </p:cNvPr>
            <p:cNvSpPr/>
            <p:nvPr/>
          </p:nvSpPr>
          <p:spPr>
            <a:xfrm>
              <a:off x="2366295" y="240347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90" y="0"/>
                  </a:moveTo>
                  <a:lnTo>
                    <a:pt x="17395" y="1565"/>
                  </a:lnTo>
                  <a:lnTo>
                    <a:pt x="8421" y="7051"/>
                  </a:lnTo>
                  <a:lnTo>
                    <a:pt x="2453" y="15260"/>
                  </a:lnTo>
                  <a:lnTo>
                    <a:pt x="0" y="25105"/>
                  </a:lnTo>
                  <a:lnTo>
                    <a:pt x="1570" y="35499"/>
                  </a:lnTo>
                  <a:lnTo>
                    <a:pt x="7059" y="44473"/>
                  </a:lnTo>
                  <a:lnTo>
                    <a:pt x="15272" y="50441"/>
                  </a:lnTo>
                  <a:lnTo>
                    <a:pt x="25121" y="52894"/>
                  </a:lnTo>
                  <a:lnTo>
                    <a:pt x="35517" y="51324"/>
                  </a:lnTo>
                  <a:lnTo>
                    <a:pt x="44489" y="45846"/>
                  </a:lnTo>
                  <a:lnTo>
                    <a:pt x="50451" y="37633"/>
                  </a:lnTo>
                  <a:lnTo>
                    <a:pt x="52896" y="27781"/>
                  </a:lnTo>
                  <a:lnTo>
                    <a:pt x="51316" y="17389"/>
                  </a:lnTo>
                  <a:lnTo>
                    <a:pt x="45843" y="8418"/>
                  </a:lnTo>
                  <a:lnTo>
                    <a:pt x="37637" y="2452"/>
                  </a:lnTo>
                  <a:lnTo>
                    <a:pt x="2779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5" name="object 17">
              <a:extLst>
                <a:ext uri="{FF2B5EF4-FFF2-40B4-BE49-F238E27FC236}">
                  <a16:creationId xmlns:a16="http://schemas.microsoft.com/office/drawing/2014/main" id="{25C4D1D4-9200-4370-815D-34583EB85D3D}"/>
                </a:ext>
              </a:extLst>
            </p:cNvPr>
            <p:cNvSpPr/>
            <p:nvPr/>
          </p:nvSpPr>
          <p:spPr>
            <a:xfrm>
              <a:off x="2146287" y="287552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7785" y="0"/>
                  </a:moveTo>
                  <a:lnTo>
                    <a:pt x="17387" y="1569"/>
                  </a:lnTo>
                  <a:lnTo>
                    <a:pt x="8420" y="7044"/>
                  </a:lnTo>
                  <a:lnTo>
                    <a:pt x="2452" y="15253"/>
                  </a:lnTo>
                  <a:lnTo>
                    <a:pt x="0" y="25100"/>
                  </a:lnTo>
                  <a:lnTo>
                    <a:pt x="1576" y="35490"/>
                  </a:lnTo>
                  <a:lnTo>
                    <a:pt x="7051" y="44464"/>
                  </a:lnTo>
                  <a:lnTo>
                    <a:pt x="15262" y="50432"/>
                  </a:lnTo>
                  <a:lnTo>
                    <a:pt x="25113" y="52885"/>
                  </a:lnTo>
                  <a:lnTo>
                    <a:pt x="35510" y="51314"/>
                  </a:lnTo>
                  <a:lnTo>
                    <a:pt x="44475" y="45836"/>
                  </a:lnTo>
                  <a:lnTo>
                    <a:pt x="50438" y="37630"/>
                  </a:lnTo>
                  <a:lnTo>
                    <a:pt x="52893" y="27787"/>
                  </a:lnTo>
                  <a:lnTo>
                    <a:pt x="51334" y="17393"/>
                  </a:lnTo>
                  <a:lnTo>
                    <a:pt x="45852" y="8425"/>
                  </a:lnTo>
                  <a:lnTo>
                    <a:pt x="37638" y="2456"/>
                  </a:lnTo>
                  <a:lnTo>
                    <a:pt x="2778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6" name="object 18">
              <a:extLst>
                <a:ext uri="{FF2B5EF4-FFF2-40B4-BE49-F238E27FC236}">
                  <a16:creationId xmlns:a16="http://schemas.microsoft.com/office/drawing/2014/main" id="{9C38209F-293F-4E29-A9B1-FE5DD2648A0A}"/>
                </a:ext>
              </a:extLst>
            </p:cNvPr>
            <p:cNvSpPr/>
            <p:nvPr/>
          </p:nvSpPr>
          <p:spPr>
            <a:xfrm>
              <a:off x="2838115" y="262359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7788" y="0"/>
                  </a:moveTo>
                  <a:lnTo>
                    <a:pt x="17400" y="1576"/>
                  </a:lnTo>
                  <a:lnTo>
                    <a:pt x="8425" y="7056"/>
                  </a:lnTo>
                  <a:lnTo>
                    <a:pt x="2454" y="15265"/>
                  </a:lnTo>
                  <a:lnTo>
                    <a:pt x="0" y="25109"/>
                  </a:lnTo>
                  <a:lnTo>
                    <a:pt x="1576" y="35497"/>
                  </a:lnTo>
                  <a:lnTo>
                    <a:pt x="7051" y="44471"/>
                  </a:lnTo>
                  <a:lnTo>
                    <a:pt x="15262" y="50439"/>
                  </a:lnTo>
                  <a:lnTo>
                    <a:pt x="25113" y="52892"/>
                  </a:lnTo>
                  <a:lnTo>
                    <a:pt x="35510" y="51322"/>
                  </a:lnTo>
                  <a:lnTo>
                    <a:pt x="44482" y="45836"/>
                  </a:lnTo>
                  <a:lnTo>
                    <a:pt x="50447" y="37628"/>
                  </a:lnTo>
                  <a:lnTo>
                    <a:pt x="52900" y="27787"/>
                  </a:lnTo>
                  <a:lnTo>
                    <a:pt x="51334" y="17400"/>
                  </a:lnTo>
                  <a:lnTo>
                    <a:pt x="45846" y="8425"/>
                  </a:lnTo>
                  <a:lnTo>
                    <a:pt x="37634" y="2454"/>
                  </a:lnTo>
                  <a:lnTo>
                    <a:pt x="2778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7" name="object 19">
              <a:extLst>
                <a:ext uri="{FF2B5EF4-FFF2-40B4-BE49-F238E27FC236}">
                  <a16:creationId xmlns:a16="http://schemas.microsoft.com/office/drawing/2014/main" id="{C311D024-F260-42B6-A302-31438CB64EC3}"/>
                </a:ext>
              </a:extLst>
            </p:cNvPr>
            <p:cNvSpPr/>
            <p:nvPr/>
          </p:nvSpPr>
          <p:spPr>
            <a:xfrm>
              <a:off x="2676355" y="3068602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2992" y="0"/>
                  </a:moveTo>
                  <a:lnTo>
                    <a:pt x="13037" y="3347"/>
                  </a:lnTo>
                  <a:lnTo>
                    <a:pt x="5154" y="10296"/>
                  </a:lnTo>
                  <a:lnTo>
                    <a:pt x="705" y="19415"/>
                  </a:lnTo>
                  <a:lnTo>
                    <a:pt x="0" y="29539"/>
                  </a:lnTo>
                  <a:lnTo>
                    <a:pt x="3347" y="39504"/>
                  </a:lnTo>
                  <a:lnTo>
                    <a:pt x="10293" y="47386"/>
                  </a:lnTo>
                  <a:lnTo>
                    <a:pt x="19415" y="51835"/>
                  </a:lnTo>
                  <a:lnTo>
                    <a:pt x="29543" y="52541"/>
                  </a:lnTo>
                  <a:lnTo>
                    <a:pt x="39504" y="49194"/>
                  </a:lnTo>
                  <a:lnTo>
                    <a:pt x="47388" y="42242"/>
                  </a:lnTo>
                  <a:lnTo>
                    <a:pt x="51839" y="33120"/>
                  </a:lnTo>
                  <a:lnTo>
                    <a:pt x="52541" y="22996"/>
                  </a:lnTo>
                  <a:lnTo>
                    <a:pt x="49181" y="13037"/>
                  </a:lnTo>
                  <a:lnTo>
                    <a:pt x="42226" y="5154"/>
                  </a:lnTo>
                  <a:lnTo>
                    <a:pt x="33109" y="705"/>
                  </a:lnTo>
                  <a:lnTo>
                    <a:pt x="22992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8" name="object 20">
              <a:extLst>
                <a:ext uri="{FF2B5EF4-FFF2-40B4-BE49-F238E27FC236}">
                  <a16:creationId xmlns:a16="http://schemas.microsoft.com/office/drawing/2014/main" id="{FA2AE2CD-859F-472D-9E00-90C75506C739}"/>
                </a:ext>
              </a:extLst>
            </p:cNvPr>
            <p:cNvSpPr/>
            <p:nvPr/>
          </p:nvSpPr>
          <p:spPr>
            <a:xfrm>
              <a:off x="2308234" y="243069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5" y="0"/>
                  </a:moveTo>
                  <a:lnTo>
                    <a:pt x="13042" y="3352"/>
                  </a:lnTo>
                  <a:lnTo>
                    <a:pt x="5158" y="10307"/>
                  </a:lnTo>
                  <a:lnTo>
                    <a:pt x="706" y="19426"/>
                  </a:lnTo>
                  <a:lnTo>
                    <a:pt x="0" y="29546"/>
                  </a:lnTo>
                  <a:lnTo>
                    <a:pt x="3352" y="39509"/>
                  </a:lnTo>
                  <a:lnTo>
                    <a:pt x="10302" y="47399"/>
                  </a:lnTo>
                  <a:lnTo>
                    <a:pt x="19422" y="51852"/>
                  </a:lnTo>
                  <a:lnTo>
                    <a:pt x="29550" y="52559"/>
                  </a:lnTo>
                  <a:lnTo>
                    <a:pt x="39522" y="49212"/>
                  </a:lnTo>
                  <a:lnTo>
                    <a:pt x="47404" y="42255"/>
                  </a:lnTo>
                  <a:lnTo>
                    <a:pt x="51852" y="33132"/>
                  </a:lnTo>
                  <a:lnTo>
                    <a:pt x="52554" y="23007"/>
                  </a:lnTo>
                  <a:lnTo>
                    <a:pt x="49199" y="13042"/>
                  </a:lnTo>
                  <a:lnTo>
                    <a:pt x="42244" y="5158"/>
                  </a:lnTo>
                  <a:lnTo>
                    <a:pt x="33126" y="706"/>
                  </a:lnTo>
                  <a:lnTo>
                    <a:pt x="2300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19" name="object 21">
              <a:extLst>
                <a:ext uri="{FF2B5EF4-FFF2-40B4-BE49-F238E27FC236}">
                  <a16:creationId xmlns:a16="http://schemas.microsoft.com/office/drawing/2014/main" id="{3977ADD8-A17A-48FE-8DEB-A9520E4F2D97}"/>
                </a:ext>
              </a:extLst>
            </p:cNvPr>
            <p:cNvSpPr/>
            <p:nvPr/>
          </p:nvSpPr>
          <p:spPr>
            <a:xfrm>
              <a:off x="2173495" y="293379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0" y="0"/>
                  </a:moveTo>
                  <a:lnTo>
                    <a:pt x="13030" y="3354"/>
                  </a:lnTo>
                  <a:lnTo>
                    <a:pt x="5153" y="10304"/>
                  </a:lnTo>
                  <a:lnTo>
                    <a:pt x="704" y="19423"/>
                  </a:lnTo>
                  <a:lnTo>
                    <a:pt x="0" y="29546"/>
                  </a:lnTo>
                  <a:lnTo>
                    <a:pt x="3352" y="39511"/>
                  </a:lnTo>
                  <a:lnTo>
                    <a:pt x="10302" y="47390"/>
                  </a:lnTo>
                  <a:lnTo>
                    <a:pt x="19421" y="51842"/>
                  </a:lnTo>
                  <a:lnTo>
                    <a:pt x="29545" y="52552"/>
                  </a:lnTo>
                  <a:lnTo>
                    <a:pt x="39509" y="49201"/>
                  </a:lnTo>
                  <a:lnTo>
                    <a:pt x="47394" y="42249"/>
                  </a:lnTo>
                  <a:lnTo>
                    <a:pt x="51846" y="33127"/>
                  </a:lnTo>
                  <a:lnTo>
                    <a:pt x="52552" y="23003"/>
                  </a:lnTo>
                  <a:lnTo>
                    <a:pt x="49199" y="13044"/>
                  </a:lnTo>
                  <a:lnTo>
                    <a:pt x="42244" y="5154"/>
                  </a:lnTo>
                  <a:lnTo>
                    <a:pt x="33124" y="703"/>
                  </a:lnTo>
                  <a:lnTo>
                    <a:pt x="2300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0" name="object 22">
              <a:extLst>
                <a:ext uri="{FF2B5EF4-FFF2-40B4-BE49-F238E27FC236}">
                  <a16:creationId xmlns:a16="http://schemas.microsoft.com/office/drawing/2014/main" id="{7F722544-184D-4E9D-AE53-C3EA507EC636}"/>
                </a:ext>
              </a:extLst>
            </p:cNvPr>
            <p:cNvSpPr/>
            <p:nvPr/>
          </p:nvSpPr>
          <p:spPr>
            <a:xfrm>
              <a:off x="2811086" y="2565498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3005" y="0"/>
                  </a:moveTo>
                  <a:lnTo>
                    <a:pt x="13040" y="3352"/>
                  </a:lnTo>
                  <a:lnTo>
                    <a:pt x="5161" y="10307"/>
                  </a:lnTo>
                  <a:lnTo>
                    <a:pt x="709" y="19426"/>
                  </a:lnTo>
                  <a:lnTo>
                    <a:pt x="0" y="29547"/>
                  </a:lnTo>
                  <a:lnTo>
                    <a:pt x="3350" y="39509"/>
                  </a:lnTo>
                  <a:lnTo>
                    <a:pt x="10307" y="47394"/>
                  </a:lnTo>
                  <a:lnTo>
                    <a:pt x="19429" y="51847"/>
                  </a:lnTo>
                  <a:lnTo>
                    <a:pt x="29550" y="52557"/>
                  </a:lnTo>
                  <a:lnTo>
                    <a:pt x="39507" y="49212"/>
                  </a:lnTo>
                  <a:lnTo>
                    <a:pt x="47397" y="42255"/>
                  </a:lnTo>
                  <a:lnTo>
                    <a:pt x="51850" y="33131"/>
                  </a:lnTo>
                  <a:lnTo>
                    <a:pt x="52557" y="23002"/>
                  </a:lnTo>
                  <a:lnTo>
                    <a:pt x="49210" y="13030"/>
                  </a:lnTo>
                  <a:lnTo>
                    <a:pt x="42253" y="5153"/>
                  </a:lnTo>
                  <a:lnTo>
                    <a:pt x="33130" y="704"/>
                  </a:lnTo>
                  <a:lnTo>
                    <a:pt x="2300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1" name="object 23">
              <a:extLst>
                <a:ext uri="{FF2B5EF4-FFF2-40B4-BE49-F238E27FC236}">
                  <a16:creationId xmlns:a16="http://schemas.microsoft.com/office/drawing/2014/main" id="{E9279430-81B9-4BC2-AFA7-B4788FC0DAEA}"/>
                </a:ext>
              </a:extLst>
            </p:cNvPr>
            <p:cNvSpPr/>
            <p:nvPr/>
          </p:nvSpPr>
          <p:spPr>
            <a:xfrm>
              <a:off x="2728863" y="3031728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82" y="0"/>
                  </a:moveTo>
                  <a:lnTo>
                    <a:pt x="18593" y="1062"/>
                  </a:lnTo>
                  <a:lnTo>
                    <a:pt x="9363" y="6092"/>
                  </a:lnTo>
                  <a:lnTo>
                    <a:pt x="2800" y="14315"/>
                  </a:lnTo>
                  <a:lnTo>
                    <a:pt x="0" y="24071"/>
                  </a:lnTo>
                  <a:lnTo>
                    <a:pt x="1062" y="34162"/>
                  </a:lnTo>
                  <a:lnTo>
                    <a:pt x="6086" y="43392"/>
                  </a:lnTo>
                  <a:lnTo>
                    <a:pt x="14306" y="49949"/>
                  </a:lnTo>
                  <a:lnTo>
                    <a:pt x="24066" y="52747"/>
                  </a:lnTo>
                  <a:lnTo>
                    <a:pt x="34164" y="51681"/>
                  </a:lnTo>
                  <a:lnTo>
                    <a:pt x="43399" y="46643"/>
                  </a:lnTo>
                  <a:lnTo>
                    <a:pt x="49950" y="38433"/>
                  </a:lnTo>
                  <a:lnTo>
                    <a:pt x="52749" y="28681"/>
                  </a:lnTo>
                  <a:lnTo>
                    <a:pt x="51685" y="18588"/>
                  </a:lnTo>
                  <a:lnTo>
                    <a:pt x="46650" y="9356"/>
                  </a:lnTo>
                  <a:lnTo>
                    <a:pt x="38434" y="2799"/>
                  </a:lnTo>
                  <a:lnTo>
                    <a:pt x="28682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2" name="object 24">
              <a:extLst>
                <a:ext uri="{FF2B5EF4-FFF2-40B4-BE49-F238E27FC236}">
                  <a16:creationId xmlns:a16="http://schemas.microsoft.com/office/drawing/2014/main" id="{49AA5CE3-D3F1-4CED-A5B2-39C0C1649F47}"/>
                </a:ext>
              </a:extLst>
            </p:cNvPr>
            <p:cNvSpPr/>
            <p:nvPr/>
          </p:nvSpPr>
          <p:spPr>
            <a:xfrm>
              <a:off x="2255622" y="246746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84" y="0"/>
                  </a:moveTo>
                  <a:lnTo>
                    <a:pt x="18593" y="1058"/>
                  </a:lnTo>
                  <a:lnTo>
                    <a:pt x="9363" y="6086"/>
                  </a:lnTo>
                  <a:lnTo>
                    <a:pt x="2800" y="14311"/>
                  </a:lnTo>
                  <a:lnTo>
                    <a:pt x="0" y="24069"/>
                  </a:lnTo>
                  <a:lnTo>
                    <a:pt x="1062" y="34161"/>
                  </a:lnTo>
                  <a:lnTo>
                    <a:pt x="6086" y="43386"/>
                  </a:lnTo>
                  <a:lnTo>
                    <a:pt x="14304" y="49945"/>
                  </a:lnTo>
                  <a:lnTo>
                    <a:pt x="24060" y="52747"/>
                  </a:lnTo>
                  <a:lnTo>
                    <a:pt x="34154" y="51685"/>
                  </a:lnTo>
                  <a:lnTo>
                    <a:pt x="43386" y="46650"/>
                  </a:lnTo>
                  <a:lnTo>
                    <a:pt x="49945" y="38434"/>
                  </a:lnTo>
                  <a:lnTo>
                    <a:pt x="52749" y="28682"/>
                  </a:lnTo>
                  <a:lnTo>
                    <a:pt x="51690" y="18593"/>
                  </a:lnTo>
                  <a:lnTo>
                    <a:pt x="46662" y="9363"/>
                  </a:lnTo>
                  <a:lnTo>
                    <a:pt x="38439" y="2803"/>
                  </a:lnTo>
                  <a:lnTo>
                    <a:pt x="28684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3" name="object 25">
              <a:extLst>
                <a:ext uri="{FF2B5EF4-FFF2-40B4-BE49-F238E27FC236}">
                  <a16:creationId xmlns:a16="http://schemas.microsoft.com/office/drawing/2014/main" id="{4C3F2445-2BC0-41AD-88DE-834E4E11E31B}"/>
                </a:ext>
              </a:extLst>
            </p:cNvPr>
            <p:cNvSpPr/>
            <p:nvPr/>
          </p:nvSpPr>
          <p:spPr>
            <a:xfrm>
              <a:off x="2210248" y="298633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78" y="0"/>
                  </a:moveTo>
                  <a:lnTo>
                    <a:pt x="18586" y="1064"/>
                  </a:lnTo>
                  <a:lnTo>
                    <a:pt x="9361" y="6094"/>
                  </a:lnTo>
                  <a:lnTo>
                    <a:pt x="2798" y="14310"/>
                  </a:lnTo>
                  <a:lnTo>
                    <a:pt x="0" y="24063"/>
                  </a:lnTo>
                  <a:lnTo>
                    <a:pt x="1065" y="34156"/>
                  </a:lnTo>
                  <a:lnTo>
                    <a:pt x="6097" y="43394"/>
                  </a:lnTo>
                  <a:lnTo>
                    <a:pt x="14315" y="49944"/>
                  </a:lnTo>
                  <a:lnTo>
                    <a:pt x="24071" y="52739"/>
                  </a:lnTo>
                  <a:lnTo>
                    <a:pt x="34165" y="51675"/>
                  </a:lnTo>
                  <a:lnTo>
                    <a:pt x="43397" y="46645"/>
                  </a:lnTo>
                  <a:lnTo>
                    <a:pt x="49954" y="38433"/>
                  </a:lnTo>
                  <a:lnTo>
                    <a:pt x="52754" y="28676"/>
                  </a:lnTo>
                  <a:lnTo>
                    <a:pt x="51691" y="18579"/>
                  </a:lnTo>
                  <a:lnTo>
                    <a:pt x="46661" y="9345"/>
                  </a:lnTo>
                  <a:lnTo>
                    <a:pt x="38436" y="2795"/>
                  </a:lnTo>
                  <a:lnTo>
                    <a:pt x="2867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4" name="object 26">
              <a:extLst>
                <a:ext uri="{FF2B5EF4-FFF2-40B4-BE49-F238E27FC236}">
                  <a16:creationId xmlns:a16="http://schemas.microsoft.com/office/drawing/2014/main" id="{EBB4696F-A822-44F4-8BA7-497EFF8AA7F7}"/>
                </a:ext>
              </a:extLst>
            </p:cNvPr>
            <p:cNvSpPr/>
            <p:nvPr/>
          </p:nvSpPr>
          <p:spPr>
            <a:xfrm>
              <a:off x="2774235" y="2512866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8673" y="0"/>
                  </a:moveTo>
                  <a:lnTo>
                    <a:pt x="18582" y="1063"/>
                  </a:lnTo>
                  <a:lnTo>
                    <a:pt x="9351" y="6088"/>
                  </a:lnTo>
                  <a:lnTo>
                    <a:pt x="2796" y="14305"/>
                  </a:lnTo>
                  <a:lnTo>
                    <a:pt x="0" y="24063"/>
                  </a:lnTo>
                  <a:lnTo>
                    <a:pt x="1063" y="34161"/>
                  </a:lnTo>
                  <a:lnTo>
                    <a:pt x="6088" y="43400"/>
                  </a:lnTo>
                  <a:lnTo>
                    <a:pt x="14307" y="49945"/>
                  </a:lnTo>
                  <a:lnTo>
                    <a:pt x="24068" y="52741"/>
                  </a:lnTo>
                  <a:lnTo>
                    <a:pt x="34166" y="51680"/>
                  </a:lnTo>
                  <a:lnTo>
                    <a:pt x="43400" y="46651"/>
                  </a:lnTo>
                  <a:lnTo>
                    <a:pt x="49950" y="38434"/>
                  </a:lnTo>
                  <a:lnTo>
                    <a:pt x="52746" y="28678"/>
                  </a:lnTo>
                  <a:lnTo>
                    <a:pt x="51682" y="18584"/>
                  </a:lnTo>
                  <a:lnTo>
                    <a:pt x="46651" y="9351"/>
                  </a:lnTo>
                  <a:lnTo>
                    <a:pt x="38428" y="2796"/>
                  </a:lnTo>
                  <a:lnTo>
                    <a:pt x="2867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5" name="object 27">
              <a:extLst>
                <a:ext uri="{FF2B5EF4-FFF2-40B4-BE49-F238E27FC236}">
                  <a16:creationId xmlns:a16="http://schemas.microsoft.com/office/drawing/2014/main" id="{10DC8163-4363-414D-BA86-A0437793E92C}"/>
                </a:ext>
              </a:extLst>
            </p:cNvPr>
            <p:cNvSpPr/>
            <p:nvPr/>
          </p:nvSpPr>
          <p:spPr>
            <a:xfrm>
              <a:off x="2774235" y="2986335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8" y="0"/>
                  </a:moveTo>
                  <a:lnTo>
                    <a:pt x="14307" y="2795"/>
                  </a:lnTo>
                  <a:lnTo>
                    <a:pt x="6088" y="9345"/>
                  </a:lnTo>
                  <a:lnTo>
                    <a:pt x="1063" y="18579"/>
                  </a:lnTo>
                  <a:lnTo>
                    <a:pt x="0" y="28676"/>
                  </a:lnTo>
                  <a:lnTo>
                    <a:pt x="2796" y="38433"/>
                  </a:lnTo>
                  <a:lnTo>
                    <a:pt x="9351" y="46645"/>
                  </a:lnTo>
                  <a:lnTo>
                    <a:pt x="18582" y="51675"/>
                  </a:lnTo>
                  <a:lnTo>
                    <a:pt x="28673" y="52739"/>
                  </a:lnTo>
                  <a:lnTo>
                    <a:pt x="38428" y="49944"/>
                  </a:lnTo>
                  <a:lnTo>
                    <a:pt x="46651" y="43394"/>
                  </a:lnTo>
                  <a:lnTo>
                    <a:pt x="51682" y="34156"/>
                  </a:lnTo>
                  <a:lnTo>
                    <a:pt x="52746" y="24063"/>
                  </a:lnTo>
                  <a:lnTo>
                    <a:pt x="49950" y="14310"/>
                  </a:lnTo>
                  <a:lnTo>
                    <a:pt x="43400" y="6094"/>
                  </a:lnTo>
                  <a:lnTo>
                    <a:pt x="34166" y="1064"/>
                  </a:lnTo>
                  <a:lnTo>
                    <a:pt x="24068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6" name="object 28">
              <a:extLst>
                <a:ext uri="{FF2B5EF4-FFF2-40B4-BE49-F238E27FC236}">
                  <a16:creationId xmlns:a16="http://schemas.microsoft.com/office/drawing/2014/main" id="{9FBF0BA3-9CD9-482E-90DC-6ADC2F38B010}"/>
                </a:ext>
              </a:extLst>
            </p:cNvPr>
            <p:cNvSpPr/>
            <p:nvPr/>
          </p:nvSpPr>
          <p:spPr>
            <a:xfrm>
              <a:off x="2210248" y="2512864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71" y="0"/>
                  </a:moveTo>
                  <a:lnTo>
                    <a:pt x="14315" y="2796"/>
                  </a:lnTo>
                  <a:lnTo>
                    <a:pt x="6097" y="9351"/>
                  </a:lnTo>
                  <a:lnTo>
                    <a:pt x="1065" y="18584"/>
                  </a:lnTo>
                  <a:lnTo>
                    <a:pt x="0" y="28678"/>
                  </a:lnTo>
                  <a:lnTo>
                    <a:pt x="2798" y="38434"/>
                  </a:lnTo>
                  <a:lnTo>
                    <a:pt x="9361" y="46651"/>
                  </a:lnTo>
                  <a:lnTo>
                    <a:pt x="18586" y="51682"/>
                  </a:lnTo>
                  <a:lnTo>
                    <a:pt x="28678" y="52746"/>
                  </a:lnTo>
                  <a:lnTo>
                    <a:pt x="38436" y="49950"/>
                  </a:lnTo>
                  <a:lnTo>
                    <a:pt x="46661" y="43400"/>
                  </a:lnTo>
                  <a:lnTo>
                    <a:pt x="51691" y="34161"/>
                  </a:lnTo>
                  <a:lnTo>
                    <a:pt x="52754" y="24063"/>
                  </a:lnTo>
                  <a:lnTo>
                    <a:pt x="49954" y="14305"/>
                  </a:lnTo>
                  <a:lnTo>
                    <a:pt x="43397" y="6088"/>
                  </a:lnTo>
                  <a:lnTo>
                    <a:pt x="34165" y="1063"/>
                  </a:lnTo>
                  <a:lnTo>
                    <a:pt x="24071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7" name="object 29">
              <a:extLst>
                <a:ext uri="{FF2B5EF4-FFF2-40B4-BE49-F238E27FC236}">
                  <a16:creationId xmlns:a16="http://schemas.microsoft.com/office/drawing/2014/main" id="{703AAA6D-7015-491B-89C8-0198E6C79312}"/>
                </a:ext>
              </a:extLst>
            </p:cNvPr>
            <p:cNvSpPr/>
            <p:nvPr/>
          </p:nvSpPr>
          <p:spPr>
            <a:xfrm>
              <a:off x="2255622" y="3031728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0" y="0"/>
                  </a:moveTo>
                  <a:lnTo>
                    <a:pt x="14304" y="2798"/>
                  </a:lnTo>
                  <a:lnTo>
                    <a:pt x="6086" y="9355"/>
                  </a:lnTo>
                  <a:lnTo>
                    <a:pt x="1062" y="18587"/>
                  </a:lnTo>
                  <a:lnTo>
                    <a:pt x="0" y="28681"/>
                  </a:lnTo>
                  <a:lnTo>
                    <a:pt x="2800" y="38437"/>
                  </a:lnTo>
                  <a:lnTo>
                    <a:pt x="9363" y="46655"/>
                  </a:lnTo>
                  <a:lnTo>
                    <a:pt x="18593" y="51685"/>
                  </a:lnTo>
                  <a:lnTo>
                    <a:pt x="28684" y="52747"/>
                  </a:lnTo>
                  <a:lnTo>
                    <a:pt x="38439" y="49948"/>
                  </a:lnTo>
                  <a:lnTo>
                    <a:pt x="46662" y="43391"/>
                  </a:lnTo>
                  <a:lnTo>
                    <a:pt x="51690" y="34161"/>
                  </a:lnTo>
                  <a:lnTo>
                    <a:pt x="52749" y="24071"/>
                  </a:lnTo>
                  <a:lnTo>
                    <a:pt x="49945" y="14319"/>
                  </a:lnTo>
                  <a:lnTo>
                    <a:pt x="43386" y="6103"/>
                  </a:lnTo>
                  <a:lnTo>
                    <a:pt x="34154" y="1066"/>
                  </a:lnTo>
                  <a:lnTo>
                    <a:pt x="2406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8" name="object 30">
              <a:extLst>
                <a:ext uri="{FF2B5EF4-FFF2-40B4-BE49-F238E27FC236}">
                  <a16:creationId xmlns:a16="http://schemas.microsoft.com/office/drawing/2014/main" id="{9F666FC0-94C2-43AE-A717-93FB5E2C07D3}"/>
                </a:ext>
              </a:extLst>
            </p:cNvPr>
            <p:cNvSpPr/>
            <p:nvPr/>
          </p:nvSpPr>
          <p:spPr>
            <a:xfrm>
              <a:off x="2728863" y="246746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4066" y="0"/>
                  </a:moveTo>
                  <a:lnTo>
                    <a:pt x="14306" y="2802"/>
                  </a:lnTo>
                  <a:lnTo>
                    <a:pt x="6086" y="9361"/>
                  </a:lnTo>
                  <a:lnTo>
                    <a:pt x="1062" y="18591"/>
                  </a:lnTo>
                  <a:lnTo>
                    <a:pt x="0" y="28682"/>
                  </a:lnTo>
                  <a:lnTo>
                    <a:pt x="2800" y="38438"/>
                  </a:lnTo>
                  <a:lnTo>
                    <a:pt x="9363" y="46661"/>
                  </a:lnTo>
                  <a:lnTo>
                    <a:pt x="18593" y="51689"/>
                  </a:lnTo>
                  <a:lnTo>
                    <a:pt x="28682" y="52747"/>
                  </a:lnTo>
                  <a:lnTo>
                    <a:pt x="38434" y="49943"/>
                  </a:lnTo>
                  <a:lnTo>
                    <a:pt x="46650" y="43384"/>
                  </a:lnTo>
                  <a:lnTo>
                    <a:pt x="51685" y="34160"/>
                  </a:lnTo>
                  <a:lnTo>
                    <a:pt x="52749" y="24069"/>
                  </a:lnTo>
                  <a:lnTo>
                    <a:pt x="49950" y="14315"/>
                  </a:lnTo>
                  <a:lnTo>
                    <a:pt x="43399" y="6097"/>
                  </a:lnTo>
                  <a:lnTo>
                    <a:pt x="34164" y="1062"/>
                  </a:lnTo>
                  <a:lnTo>
                    <a:pt x="2406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29" name="object 31">
              <a:extLst>
                <a:ext uri="{FF2B5EF4-FFF2-40B4-BE49-F238E27FC236}">
                  <a16:creationId xmlns:a16="http://schemas.microsoft.com/office/drawing/2014/main" id="{BD13400D-8C48-4919-8C67-6596DC298469}"/>
                </a:ext>
              </a:extLst>
            </p:cNvPr>
            <p:cNvSpPr/>
            <p:nvPr/>
          </p:nvSpPr>
          <p:spPr>
            <a:xfrm>
              <a:off x="2811086" y="293379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50" y="0"/>
                  </a:moveTo>
                  <a:lnTo>
                    <a:pt x="19429" y="703"/>
                  </a:lnTo>
                  <a:lnTo>
                    <a:pt x="10307" y="5154"/>
                  </a:lnTo>
                  <a:lnTo>
                    <a:pt x="3350" y="13044"/>
                  </a:lnTo>
                  <a:lnTo>
                    <a:pt x="0" y="23003"/>
                  </a:lnTo>
                  <a:lnTo>
                    <a:pt x="709" y="33127"/>
                  </a:lnTo>
                  <a:lnTo>
                    <a:pt x="5161" y="42249"/>
                  </a:lnTo>
                  <a:lnTo>
                    <a:pt x="13040" y="49201"/>
                  </a:lnTo>
                  <a:lnTo>
                    <a:pt x="23005" y="52552"/>
                  </a:lnTo>
                  <a:lnTo>
                    <a:pt x="33130" y="51842"/>
                  </a:lnTo>
                  <a:lnTo>
                    <a:pt x="42253" y="47390"/>
                  </a:lnTo>
                  <a:lnTo>
                    <a:pt x="49210" y="39511"/>
                  </a:lnTo>
                  <a:lnTo>
                    <a:pt x="52557" y="29546"/>
                  </a:lnTo>
                  <a:lnTo>
                    <a:pt x="51850" y="19423"/>
                  </a:lnTo>
                  <a:lnTo>
                    <a:pt x="47397" y="10304"/>
                  </a:lnTo>
                  <a:lnTo>
                    <a:pt x="39507" y="3354"/>
                  </a:lnTo>
                  <a:lnTo>
                    <a:pt x="2955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0" name="object 32">
              <a:extLst>
                <a:ext uri="{FF2B5EF4-FFF2-40B4-BE49-F238E27FC236}">
                  <a16:creationId xmlns:a16="http://schemas.microsoft.com/office/drawing/2014/main" id="{C245B15C-5FE9-46CA-8362-8567C93EF5DA}"/>
                </a:ext>
              </a:extLst>
            </p:cNvPr>
            <p:cNvSpPr/>
            <p:nvPr/>
          </p:nvSpPr>
          <p:spPr>
            <a:xfrm>
              <a:off x="2173495" y="2565498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45" y="0"/>
                  </a:moveTo>
                  <a:lnTo>
                    <a:pt x="19421" y="704"/>
                  </a:lnTo>
                  <a:lnTo>
                    <a:pt x="10302" y="5153"/>
                  </a:lnTo>
                  <a:lnTo>
                    <a:pt x="3352" y="13030"/>
                  </a:lnTo>
                  <a:lnTo>
                    <a:pt x="0" y="23002"/>
                  </a:lnTo>
                  <a:lnTo>
                    <a:pt x="704" y="33131"/>
                  </a:lnTo>
                  <a:lnTo>
                    <a:pt x="5153" y="42255"/>
                  </a:lnTo>
                  <a:lnTo>
                    <a:pt x="13030" y="49212"/>
                  </a:lnTo>
                  <a:lnTo>
                    <a:pt x="23000" y="52557"/>
                  </a:lnTo>
                  <a:lnTo>
                    <a:pt x="33124" y="51847"/>
                  </a:lnTo>
                  <a:lnTo>
                    <a:pt x="42244" y="47394"/>
                  </a:lnTo>
                  <a:lnTo>
                    <a:pt x="49199" y="39509"/>
                  </a:lnTo>
                  <a:lnTo>
                    <a:pt x="52552" y="29547"/>
                  </a:lnTo>
                  <a:lnTo>
                    <a:pt x="51846" y="19426"/>
                  </a:lnTo>
                  <a:lnTo>
                    <a:pt x="47394" y="10307"/>
                  </a:lnTo>
                  <a:lnTo>
                    <a:pt x="39509" y="3352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1" name="object 33">
              <a:extLst>
                <a:ext uri="{FF2B5EF4-FFF2-40B4-BE49-F238E27FC236}">
                  <a16:creationId xmlns:a16="http://schemas.microsoft.com/office/drawing/2014/main" id="{9737ACBE-0577-4111-A8BF-0445B9DB79A6}"/>
                </a:ext>
              </a:extLst>
            </p:cNvPr>
            <p:cNvSpPr/>
            <p:nvPr/>
          </p:nvSpPr>
          <p:spPr>
            <a:xfrm>
              <a:off x="2308234" y="3068602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50" y="0"/>
                  </a:moveTo>
                  <a:lnTo>
                    <a:pt x="19422" y="701"/>
                  </a:lnTo>
                  <a:lnTo>
                    <a:pt x="10302" y="5149"/>
                  </a:lnTo>
                  <a:lnTo>
                    <a:pt x="3352" y="13031"/>
                  </a:lnTo>
                  <a:lnTo>
                    <a:pt x="0" y="22996"/>
                  </a:lnTo>
                  <a:lnTo>
                    <a:pt x="706" y="33120"/>
                  </a:lnTo>
                  <a:lnTo>
                    <a:pt x="5158" y="42239"/>
                  </a:lnTo>
                  <a:lnTo>
                    <a:pt x="13042" y="49188"/>
                  </a:lnTo>
                  <a:lnTo>
                    <a:pt x="23005" y="52543"/>
                  </a:lnTo>
                  <a:lnTo>
                    <a:pt x="33126" y="51840"/>
                  </a:lnTo>
                  <a:lnTo>
                    <a:pt x="42244" y="47388"/>
                  </a:lnTo>
                  <a:lnTo>
                    <a:pt x="49199" y="39498"/>
                  </a:lnTo>
                  <a:lnTo>
                    <a:pt x="52554" y="29540"/>
                  </a:lnTo>
                  <a:lnTo>
                    <a:pt x="51852" y="19416"/>
                  </a:lnTo>
                  <a:lnTo>
                    <a:pt x="47404" y="10298"/>
                  </a:lnTo>
                  <a:lnTo>
                    <a:pt x="39522" y="3354"/>
                  </a:lnTo>
                  <a:lnTo>
                    <a:pt x="2955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2" name="object 34">
              <a:extLst>
                <a:ext uri="{FF2B5EF4-FFF2-40B4-BE49-F238E27FC236}">
                  <a16:creationId xmlns:a16="http://schemas.microsoft.com/office/drawing/2014/main" id="{8DF687CD-6A99-463B-958E-D36A5965FC5C}"/>
                </a:ext>
              </a:extLst>
            </p:cNvPr>
            <p:cNvSpPr/>
            <p:nvPr/>
          </p:nvSpPr>
          <p:spPr>
            <a:xfrm>
              <a:off x="2676355" y="2430691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9543" y="0"/>
                  </a:moveTo>
                  <a:lnTo>
                    <a:pt x="19415" y="706"/>
                  </a:lnTo>
                  <a:lnTo>
                    <a:pt x="10293" y="5158"/>
                  </a:lnTo>
                  <a:lnTo>
                    <a:pt x="3347" y="13042"/>
                  </a:lnTo>
                  <a:lnTo>
                    <a:pt x="0" y="23007"/>
                  </a:lnTo>
                  <a:lnTo>
                    <a:pt x="705" y="33132"/>
                  </a:lnTo>
                  <a:lnTo>
                    <a:pt x="5154" y="42255"/>
                  </a:lnTo>
                  <a:lnTo>
                    <a:pt x="13037" y="49212"/>
                  </a:lnTo>
                  <a:lnTo>
                    <a:pt x="22992" y="52559"/>
                  </a:lnTo>
                  <a:lnTo>
                    <a:pt x="33109" y="51852"/>
                  </a:lnTo>
                  <a:lnTo>
                    <a:pt x="42226" y="47399"/>
                  </a:lnTo>
                  <a:lnTo>
                    <a:pt x="49181" y="39509"/>
                  </a:lnTo>
                  <a:lnTo>
                    <a:pt x="52541" y="29546"/>
                  </a:lnTo>
                  <a:lnTo>
                    <a:pt x="51839" y="19426"/>
                  </a:lnTo>
                  <a:lnTo>
                    <a:pt x="47388" y="10307"/>
                  </a:lnTo>
                  <a:lnTo>
                    <a:pt x="39504" y="3352"/>
                  </a:lnTo>
                  <a:lnTo>
                    <a:pt x="2954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3" name="object 35">
              <a:extLst>
                <a:ext uri="{FF2B5EF4-FFF2-40B4-BE49-F238E27FC236}">
                  <a16:creationId xmlns:a16="http://schemas.microsoft.com/office/drawing/2014/main" id="{2C058CB0-44FB-4C31-AD6B-9A45261F7417}"/>
                </a:ext>
              </a:extLst>
            </p:cNvPr>
            <p:cNvSpPr/>
            <p:nvPr/>
          </p:nvSpPr>
          <p:spPr>
            <a:xfrm>
              <a:off x="2838115" y="287552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13" y="0"/>
                  </a:moveTo>
                  <a:lnTo>
                    <a:pt x="15262" y="2454"/>
                  </a:lnTo>
                  <a:lnTo>
                    <a:pt x="7051" y="8425"/>
                  </a:lnTo>
                  <a:lnTo>
                    <a:pt x="1576" y="17400"/>
                  </a:lnTo>
                  <a:lnTo>
                    <a:pt x="0" y="27788"/>
                  </a:lnTo>
                  <a:lnTo>
                    <a:pt x="2454" y="37633"/>
                  </a:lnTo>
                  <a:lnTo>
                    <a:pt x="8425" y="45841"/>
                  </a:lnTo>
                  <a:lnTo>
                    <a:pt x="17400" y="51322"/>
                  </a:lnTo>
                  <a:lnTo>
                    <a:pt x="27788" y="52891"/>
                  </a:lnTo>
                  <a:lnTo>
                    <a:pt x="37634" y="50434"/>
                  </a:lnTo>
                  <a:lnTo>
                    <a:pt x="45846" y="44465"/>
                  </a:lnTo>
                  <a:lnTo>
                    <a:pt x="51334" y="35497"/>
                  </a:lnTo>
                  <a:lnTo>
                    <a:pt x="52900" y="25102"/>
                  </a:lnTo>
                  <a:lnTo>
                    <a:pt x="50447" y="15255"/>
                  </a:lnTo>
                  <a:lnTo>
                    <a:pt x="44482" y="7049"/>
                  </a:lnTo>
                  <a:lnTo>
                    <a:pt x="35510" y="1576"/>
                  </a:lnTo>
                  <a:lnTo>
                    <a:pt x="2511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4" name="object 36">
              <a:extLst>
                <a:ext uri="{FF2B5EF4-FFF2-40B4-BE49-F238E27FC236}">
                  <a16:creationId xmlns:a16="http://schemas.microsoft.com/office/drawing/2014/main" id="{947C1E1A-C335-49F7-84CC-649E1E5AF1BC}"/>
                </a:ext>
              </a:extLst>
            </p:cNvPr>
            <p:cNvSpPr/>
            <p:nvPr/>
          </p:nvSpPr>
          <p:spPr>
            <a:xfrm>
              <a:off x="2146287" y="2623596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5113" y="0"/>
                  </a:moveTo>
                  <a:lnTo>
                    <a:pt x="15262" y="2449"/>
                  </a:lnTo>
                  <a:lnTo>
                    <a:pt x="7051" y="8416"/>
                  </a:lnTo>
                  <a:lnTo>
                    <a:pt x="1576" y="17389"/>
                  </a:lnTo>
                  <a:lnTo>
                    <a:pt x="0" y="27783"/>
                  </a:lnTo>
                  <a:lnTo>
                    <a:pt x="2452" y="37628"/>
                  </a:lnTo>
                  <a:lnTo>
                    <a:pt x="8420" y="45837"/>
                  </a:lnTo>
                  <a:lnTo>
                    <a:pt x="17387" y="51324"/>
                  </a:lnTo>
                  <a:lnTo>
                    <a:pt x="27785" y="52894"/>
                  </a:lnTo>
                  <a:lnTo>
                    <a:pt x="37638" y="50441"/>
                  </a:lnTo>
                  <a:lnTo>
                    <a:pt x="45852" y="44473"/>
                  </a:lnTo>
                  <a:lnTo>
                    <a:pt x="51334" y="35499"/>
                  </a:lnTo>
                  <a:lnTo>
                    <a:pt x="52893" y="25104"/>
                  </a:lnTo>
                  <a:lnTo>
                    <a:pt x="50438" y="15257"/>
                  </a:lnTo>
                  <a:lnTo>
                    <a:pt x="44475" y="7051"/>
                  </a:lnTo>
                  <a:lnTo>
                    <a:pt x="35510" y="1578"/>
                  </a:lnTo>
                  <a:lnTo>
                    <a:pt x="25113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5" name="object 37">
              <a:extLst>
                <a:ext uri="{FF2B5EF4-FFF2-40B4-BE49-F238E27FC236}">
                  <a16:creationId xmlns:a16="http://schemas.microsoft.com/office/drawing/2014/main" id="{31E272F6-C322-43BC-8B4F-11001DD06349}"/>
                </a:ext>
              </a:extLst>
            </p:cNvPr>
            <p:cNvSpPr/>
            <p:nvPr/>
          </p:nvSpPr>
          <p:spPr>
            <a:xfrm>
              <a:off x="2366295" y="3095643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21" y="0"/>
                  </a:moveTo>
                  <a:lnTo>
                    <a:pt x="15272" y="2449"/>
                  </a:lnTo>
                  <a:lnTo>
                    <a:pt x="7059" y="8412"/>
                  </a:lnTo>
                  <a:lnTo>
                    <a:pt x="1570" y="17384"/>
                  </a:lnTo>
                  <a:lnTo>
                    <a:pt x="0" y="27781"/>
                  </a:lnTo>
                  <a:lnTo>
                    <a:pt x="2453" y="37632"/>
                  </a:lnTo>
                  <a:lnTo>
                    <a:pt x="8421" y="45843"/>
                  </a:lnTo>
                  <a:lnTo>
                    <a:pt x="17395" y="51318"/>
                  </a:lnTo>
                  <a:lnTo>
                    <a:pt x="27790" y="52891"/>
                  </a:lnTo>
                  <a:lnTo>
                    <a:pt x="37637" y="50440"/>
                  </a:lnTo>
                  <a:lnTo>
                    <a:pt x="45843" y="44473"/>
                  </a:lnTo>
                  <a:lnTo>
                    <a:pt x="51316" y="35494"/>
                  </a:lnTo>
                  <a:lnTo>
                    <a:pt x="52896" y="25106"/>
                  </a:lnTo>
                  <a:lnTo>
                    <a:pt x="50451" y="15261"/>
                  </a:lnTo>
                  <a:lnTo>
                    <a:pt x="44489" y="7053"/>
                  </a:lnTo>
                  <a:lnTo>
                    <a:pt x="35517" y="1572"/>
                  </a:lnTo>
                  <a:lnTo>
                    <a:pt x="25121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6" name="object 38">
              <a:extLst>
                <a:ext uri="{FF2B5EF4-FFF2-40B4-BE49-F238E27FC236}">
                  <a16:creationId xmlns:a16="http://schemas.microsoft.com/office/drawing/2014/main" id="{7128C57D-4788-43FD-9D61-FE7102793F4A}"/>
                </a:ext>
              </a:extLst>
            </p:cNvPr>
            <p:cNvSpPr/>
            <p:nvPr/>
          </p:nvSpPr>
          <p:spPr>
            <a:xfrm>
              <a:off x="2618102" y="2403477"/>
              <a:ext cx="28115" cy="28129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25116" y="0"/>
                  </a:moveTo>
                  <a:lnTo>
                    <a:pt x="15271" y="2452"/>
                  </a:lnTo>
                  <a:lnTo>
                    <a:pt x="7062" y="8418"/>
                  </a:lnTo>
                  <a:lnTo>
                    <a:pt x="1576" y="17389"/>
                  </a:lnTo>
                  <a:lnTo>
                    <a:pt x="0" y="27779"/>
                  </a:lnTo>
                  <a:lnTo>
                    <a:pt x="2452" y="37627"/>
                  </a:lnTo>
                  <a:lnTo>
                    <a:pt x="8420" y="45836"/>
                  </a:lnTo>
                  <a:lnTo>
                    <a:pt x="17387" y="51311"/>
                  </a:lnTo>
                  <a:lnTo>
                    <a:pt x="27785" y="52889"/>
                  </a:lnTo>
                  <a:lnTo>
                    <a:pt x="37638" y="50439"/>
                  </a:lnTo>
                  <a:lnTo>
                    <a:pt x="45852" y="44473"/>
                  </a:lnTo>
                  <a:lnTo>
                    <a:pt x="51334" y="35499"/>
                  </a:lnTo>
                  <a:lnTo>
                    <a:pt x="52905" y="25104"/>
                  </a:lnTo>
                  <a:lnTo>
                    <a:pt x="50452" y="15256"/>
                  </a:lnTo>
                  <a:lnTo>
                    <a:pt x="44484" y="7046"/>
                  </a:lnTo>
                  <a:lnTo>
                    <a:pt x="35510" y="1565"/>
                  </a:lnTo>
                  <a:lnTo>
                    <a:pt x="25116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7" name="object 39">
              <a:extLst>
                <a:ext uri="{FF2B5EF4-FFF2-40B4-BE49-F238E27FC236}">
                  <a16:creationId xmlns:a16="http://schemas.microsoft.com/office/drawing/2014/main" id="{E4F21B86-A240-4CAD-AC21-55CA1B184A36}"/>
                </a:ext>
              </a:extLst>
            </p:cNvPr>
            <p:cNvSpPr/>
            <p:nvPr/>
          </p:nvSpPr>
          <p:spPr>
            <a:xfrm>
              <a:off x="2854924" y="2813715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1"/>
                  </a:lnTo>
                  <a:lnTo>
                    <a:pt x="10887" y="4373"/>
                  </a:lnTo>
                  <a:lnTo>
                    <a:pt x="3838" y="11674"/>
                  </a:lnTo>
                  <a:lnTo>
                    <a:pt x="0" y="21463"/>
                  </a:lnTo>
                  <a:lnTo>
                    <a:pt x="253" y="31973"/>
                  </a:lnTo>
                  <a:lnTo>
                    <a:pt x="4379" y="41246"/>
                  </a:lnTo>
                  <a:lnTo>
                    <a:pt x="11685" y="48294"/>
                  </a:lnTo>
                  <a:lnTo>
                    <a:pt x="21475" y="52133"/>
                  </a:lnTo>
                  <a:lnTo>
                    <a:pt x="31980" y="51874"/>
                  </a:lnTo>
                  <a:lnTo>
                    <a:pt x="41252" y="47750"/>
                  </a:lnTo>
                  <a:lnTo>
                    <a:pt x="48300" y="40451"/>
                  </a:lnTo>
                  <a:lnTo>
                    <a:pt x="52133" y="30670"/>
                  </a:lnTo>
                  <a:lnTo>
                    <a:pt x="51873" y="20156"/>
                  </a:lnTo>
                  <a:lnTo>
                    <a:pt x="47745" y="10877"/>
                  </a:lnTo>
                  <a:lnTo>
                    <a:pt x="40446" y="3827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8" name="object 40">
              <a:extLst>
                <a:ext uri="{FF2B5EF4-FFF2-40B4-BE49-F238E27FC236}">
                  <a16:creationId xmlns:a16="http://schemas.microsoft.com/office/drawing/2014/main" id="{04F92A1F-48C9-48F0-A2E3-F84AC2FE1113}"/>
                </a:ext>
              </a:extLst>
            </p:cNvPr>
            <p:cNvSpPr/>
            <p:nvPr/>
          </p:nvSpPr>
          <p:spPr>
            <a:xfrm>
              <a:off x="2129880" y="2685809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7" y="251"/>
                  </a:lnTo>
                  <a:lnTo>
                    <a:pt x="10882" y="4373"/>
                  </a:lnTo>
                  <a:lnTo>
                    <a:pt x="3833" y="11674"/>
                  </a:lnTo>
                  <a:lnTo>
                    <a:pt x="0" y="21462"/>
                  </a:lnTo>
                  <a:lnTo>
                    <a:pt x="251" y="31966"/>
                  </a:lnTo>
                  <a:lnTo>
                    <a:pt x="4375" y="41236"/>
                  </a:lnTo>
                  <a:lnTo>
                    <a:pt x="11680" y="48287"/>
                  </a:lnTo>
                  <a:lnTo>
                    <a:pt x="21475" y="52133"/>
                  </a:lnTo>
                  <a:lnTo>
                    <a:pt x="31979" y="51874"/>
                  </a:lnTo>
                  <a:lnTo>
                    <a:pt x="41248" y="47748"/>
                  </a:lnTo>
                  <a:lnTo>
                    <a:pt x="48295" y="40446"/>
                  </a:lnTo>
                  <a:lnTo>
                    <a:pt x="52133" y="30657"/>
                  </a:lnTo>
                  <a:lnTo>
                    <a:pt x="51874" y="20145"/>
                  </a:lnTo>
                  <a:lnTo>
                    <a:pt x="47750" y="10871"/>
                  </a:lnTo>
                  <a:lnTo>
                    <a:pt x="40451" y="3825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39" name="object 41">
              <a:extLst>
                <a:ext uri="{FF2B5EF4-FFF2-40B4-BE49-F238E27FC236}">
                  <a16:creationId xmlns:a16="http://schemas.microsoft.com/office/drawing/2014/main" id="{4FACBD9F-5956-4A43-97A1-8CC4998A45EA}"/>
                </a:ext>
              </a:extLst>
            </p:cNvPr>
            <p:cNvSpPr/>
            <p:nvPr/>
          </p:nvSpPr>
          <p:spPr>
            <a:xfrm>
              <a:off x="2428473" y="3112456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8"/>
                  </a:lnTo>
                  <a:lnTo>
                    <a:pt x="10887" y="4383"/>
                  </a:lnTo>
                  <a:lnTo>
                    <a:pt x="3838" y="11681"/>
                  </a:lnTo>
                  <a:lnTo>
                    <a:pt x="0" y="21463"/>
                  </a:lnTo>
                  <a:lnTo>
                    <a:pt x="266" y="31975"/>
                  </a:lnTo>
                  <a:lnTo>
                    <a:pt x="4395" y="41251"/>
                  </a:lnTo>
                  <a:lnTo>
                    <a:pt x="11699" y="48300"/>
                  </a:lnTo>
                  <a:lnTo>
                    <a:pt x="21488" y="52133"/>
                  </a:lnTo>
                  <a:lnTo>
                    <a:pt x="31991" y="51874"/>
                  </a:lnTo>
                  <a:lnTo>
                    <a:pt x="41260" y="47750"/>
                  </a:lnTo>
                  <a:lnTo>
                    <a:pt x="48307" y="40451"/>
                  </a:lnTo>
                  <a:lnTo>
                    <a:pt x="52146" y="30670"/>
                  </a:lnTo>
                  <a:lnTo>
                    <a:pt x="51887" y="20152"/>
                  </a:lnTo>
                  <a:lnTo>
                    <a:pt x="47761" y="10877"/>
                  </a:lnTo>
                  <a:lnTo>
                    <a:pt x="40459" y="3831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40" name="object 42">
              <a:extLst>
                <a:ext uri="{FF2B5EF4-FFF2-40B4-BE49-F238E27FC236}">
                  <a16:creationId xmlns:a16="http://schemas.microsoft.com/office/drawing/2014/main" id="{5DEA73B4-0209-45DD-B71E-6BF18DB3BE3E}"/>
                </a:ext>
              </a:extLst>
            </p:cNvPr>
            <p:cNvSpPr/>
            <p:nvPr/>
          </p:nvSpPr>
          <p:spPr>
            <a:xfrm>
              <a:off x="2556319" y="2387054"/>
              <a:ext cx="27780" cy="27794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0670" y="0"/>
                  </a:moveTo>
                  <a:lnTo>
                    <a:pt x="20159" y="258"/>
                  </a:lnTo>
                  <a:lnTo>
                    <a:pt x="10887" y="4384"/>
                  </a:lnTo>
                  <a:lnTo>
                    <a:pt x="3838" y="11687"/>
                  </a:lnTo>
                  <a:lnTo>
                    <a:pt x="0" y="21475"/>
                  </a:lnTo>
                  <a:lnTo>
                    <a:pt x="260" y="31979"/>
                  </a:lnTo>
                  <a:lnTo>
                    <a:pt x="4389" y="41249"/>
                  </a:lnTo>
                  <a:lnTo>
                    <a:pt x="11692" y="48300"/>
                  </a:lnTo>
                  <a:lnTo>
                    <a:pt x="21475" y="52146"/>
                  </a:lnTo>
                  <a:lnTo>
                    <a:pt x="31986" y="51887"/>
                  </a:lnTo>
                  <a:lnTo>
                    <a:pt x="41259" y="47761"/>
                  </a:lnTo>
                  <a:lnTo>
                    <a:pt x="48307" y="40459"/>
                  </a:lnTo>
                  <a:lnTo>
                    <a:pt x="52146" y="30670"/>
                  </a:lnTo>
                  <a:lnTo>
                    <a:pt x="51889" y="20159"/>
                  </a:lnTo>
                  <a:lnTo>
                    <a:pt x="47766" y="10887"/>
                  </a:lnTo>
                  <a:lnTo>
                    <a:pt x="40464" y="3838"/>
                  </a:lnTo>
                  <a:lnTo>
                    <a:pt x="30670" y="0"/>
                  </a:lnTo>
                  <a:close/>
                </a:path>
              </a:pathLst>
            </a:custGeom>
            <a:solidFill>
              <a:srgbClr val="C62E84"/>
            </a:solid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13"/>
            </a:p>
          </p:txBody>
        </p:sp>
        <p:sp>
          <p:nvSpPr>
            <p:cNvPr id="841" name="Elipse 840">
              <a:extLst>
                <a:ext uri="{FF2B5EF4-FFF2-40B4-BE49-F238E27FC236}">
                  <a16:creationId xmlns:a16="http://schemas.microsoft.com/office/drawing/2014/main" id="{A82F1BCB-512D-4561-8577-0F2A30745F89}"/>
                </a:ext>
              </a:extLst>
            </p:cNvPr>
            <p:cNvSpPr/>
            <p:nvPr/>
          </p:nvSpPr>
          <p:spPr>
            <a:xfrm>
              <a:off x="2166166" y="2415718"/>
              <a:ext cx="687458" cy="692478"/>
            </a:xfrm>
            <a:prstGeom prst="ellipse">
              <a:avLst/>
            </a:prstGeom>
            <a:solidFill>
              <a:srgbClr val="982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600" b="1" dirty="0"/>
                <a:t>44%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1A6DCBB3-A653-4709-A581-FA3F88911493}"/>
              </a:ext>
            </a:extLst>
          </p:cNvPr>
          <p:cNvGrpSpPr/>
          <p:nvPr/>
        </p:nvGrpSpPr>
        <p:grpSpPr>
          <a:xfrm>
            <a:off x="5777997" y="4995056"/>
            <a:ext cx="1118315" cy="1113028"/>
            <a:chOff x="5857875" y="76200"/>
            <a:chExt cx="980801" cy="967958"/>
          </a:xfrm>
        </p:grpSpPr>
        <p:grpSp>
          <p:nvGrpSpPr>
            <p:cNvPr id="766" name="Grupo 765">
              <a:extLst>
                <a:ext uri="{FF2B5EF4-FFF2-40B4-BE49-F238E27FC236}">
                  <a16:creationId xmlns:a16="http://schemas.microsoft.com/office/drawing/2014/main" id="{B63CF5F2-477A-430E-9AD5-B5AF71190551}"/>
                </a:ext>
              </a:extLst>
            </p:cNvPr>
            <p:cNvGrpSpPr/>
            <p:nvPr/>
          </p:nvGrpSpPr>
          <p:grpSpPr>
            <a:xfrm>
              <a:off x="5949270" y="76200"/>
              <a:ext cx="764350" cy="764724"/>
              <a:chOff x="5949270" y="76200"/>
              <a:chExt cx="764350" cy="764724"/>
            </a:xfrm>
          </p:grpSpPr>
          <p:sp>
            <p:nvSpPr>
              <p:cNvPr id="768" name="object 7">
                <a:extLst>
                  <a:ext uri="{FF2B5EF4-FFF2-40B4-BE49-F238E27FC236}">
                    <a16:creationId xmlns:a16="http://schemas.microsoft.com/office/drawing/2014/main" id="{9EBB5588-B220-4F4C-8DE3-898C2A6A6AFD}"/>
                  </a:ext>
                </a:extLst>
              </p:cNvPr>
              <p:cNvSpPr/>
              <p:nvPr/>
            </p:nvSpPr>
            <p:spPr>
              <a:xfrm>
                <a:off x="6317388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9" name="object 8">
                <a:extLst>
                  <a:ext uri="{FF2B5EF4-FFF2-40B4-BE49-F238E27FC236}">
                    <a16:creationId xmlns:a16="http://schemas.microsoft.com/office/drawing/2014/main" id="{A98F4C4B-127E-4880-97E3-0BCAC19C8FDF}"/>
                  </a:ext>
                </a:extLst>
              </p:cNvPr>
              <p:cNvSpPr/>
              <p:nvPr/>
            </p:nvSpPr>
            <p:spPr>
              <a:xfrm>
                <a:off x="6317388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0" name="object 9">
                <a:extLst>
                  <a:ext uri="{FF2B5EF4-FFF2-40B4-BE49-F238E27FC236}">
                    <a16:creationId xmlns:a16="http://schemas.microsoft.com/office/drawing/2014/main" id="{41234399-975A-4AC6-A0E2-5F79D419D53C}"/>
                  </a:ext>
                </a:extLst>
              </p:cNvPr>
              <p:cNvSpPr/>
              <p:nvPr/>
            </p:nvSpPr>
            <p:spPr>
              <a:xfrm>
                <a:off x="594927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1" name="object 10">
                <a:extLst>
                  <a:ext uri="{FF2B5EF4-FFF2-40B4-BE49-F238E27FC236}">
                    <a16:creationId xmlns:a16="http://schemas.microsoft.com/office/drawing/2014/main" id="{105BF57A-D82D-48BF-9AFE-241D37965ACF}"/>
                  </a:ext>
                </a:extLst>
              </p:cNvPr>
              <p:cNvSpPr/>
              <p:nvPr/>
            </p:nvSpPr>
            <p:spPr>
              <a:xfrm>
                <a:off x="668550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2" name="object 11">
                <a:extLst>
                  <a:ext uri="{FF2B5EF4-FFF2-40B4-BE49-F238E27FC236}">
                    <a16:creationId xmlns:a16="http://schemas.microsoft.com/office/drawing/2014/main" id="{47DCA6A4-E823-4CD5-91AE-02D2280CE47F}"/>
                  </a:ext>
                </a:extLst>
              </p:cNvPr>
              <p:cNvSpPr/>
              <p:nvPr/>
            </p:nvSpPr>
            <p:spPr>
              <a:xfrm>
                <a:off x="6381515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3" name="object 12">
                <a:extLst>
                  <a:ext uri="{FF2B5EF4-FFF2-40B4-BE49-F238E27FC236}">
                    <a16:creationId xmlns:a16="http://schemas.microsoft.com/office/drawing/2014/main" id="{ED76AE5D-7AC2-4CD8-A7FF-B6C355C6F6A5}"/>
                  </a:ext>
                </a:extLst>
              </p:cNvPr>
              <p:cNvSpPr/>
              <p:nvPr/>
            </p:nvSpPr>
            <p:spPr>
              <a:xfrm>
                <a:off x="6253669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4" name="object 13">
                <a:extLst>
                  <a:ext uri="{FF2B5EF4-FFF2-40B4-BE49-F238E27FC236}">
                    <a16:creationId xmlns:a16="http://schemas.microsoft.com/office/drawing/2014/main" id="{26F734B1-8F2C-4333-BB01-3A253903FE08}"/>
                  </a:ext>
                </a:extLst>
              </p:cNvPr>
              <p:cNvSpPr/>
              <p:nvPr/>
            </p:nvSpPr>
            <p:spPr>
              <a:xfrm>
                <a:off x="5955076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5" name="object 14">
                <a:extLst>
                  <a:ext uri="{FF2B5EF4-FFF2-40B4-BE49-F238E27FC236}">
                    <a16:creationId xmlns:a16="http://schemas.microsoft.com/office/drawing/2014/main" id="{2D16D478-22B2-4A1D-A469-BD2936DB0BB9}"/>
                  </a:ext>
                </a:extLst>
              </p:cNvPr>
              <p:cNvSpPr/>
              <p:nvPr/>
            </p:nvSpPr>
            <p:spPr>
              <a:xfrm>
                <a:off x="6680120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6" name="object 15">
                <a:extLst>
                  <a:ext uri="{FF2B5EF4-FFF2-40B4-BE49-F238E27FC236}">
                    <a16:creationId xmlns:a16="http://schemas.microsoft.com/office/drawing/2014/main" id="{9D39351D-12B0-410F-AFB0-46AEFCF5E433}"/>
                  </a:ext>
                </a:extLst>
              </p:cNvPr>
              <p:cNvSpPr/>
              <p:nvPr/>
            </p:nvSpPr>
            <p:spPr>
              <a:xfrm>
                <a:off x="6443298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7" name="object 16">
                <a:extLst>
                  <a:ext uri="{FF2B5EF4-FFF2-40B4-BE49-F238E27FC236}">
                    <a16:creationId xmlns:a16="http://schemas.microsoft.com/office/drawing/2014/main" id="{48A9FCAD-99BE-408B-87C9-A168AF57A5C5}"/>
                  </a:ext>
                </a:extLst>
              </p:cNvPr>
              <p:cNvSpPr/>
              <p:nvPr/>
            </p:nvSpPr>
            <p:spPr>
              <a:xfrm>
                <a:off x="6191491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8" name="object 17">
                <a:extLst>
                  <a:ext uri="{FF2B5EF4-FFF2-40B4-BE49-F238E27FC236}">
                    <a16:creationId xmlns:a16="http://schemas.microsoft.com/office/drawing/2014/main" id="{C5FCD91B-6E4E-4E57-803D-AB4A9EE5F767}"/>
                  </a:ext>
                </a:extLst>
              </p:cNvPr>
              <p:cNvSpPr/>
              <p:nvPr/>
            </p:nvSpPr>
            <p:spPr>
              <a:xfrm>
                <a:off x="5971483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79" name="object 18">
                <a:extLst>
                  <a:ext uri="{FF2B5EF4-FFF2-40B4-BE49-F238E27FC236}">
                    <a16:creationId xmlns:a16="http://schemas.microsoft.com/office/drawing/2014/main" id="{C54D5C0B-E2AD-4921-A2CF-2A9F3A7D683E}"/>
                  </a:ext>
                </a:extLst>
              </p:cNvPr>
              <p:cNvSpPr/>
              <p:nvPr/>
            </p:nvSpPr>
            <p:spPr>
              <a:xfrm>
                <a:off x="6663311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0" name="object 19">
                <a:extLst>
                  <a:ext uri="{FF2B5EF4-FFF2-40B4-BE49-F238E27FC236}">
                    <a16:creationId xmlns:a16="http://schemas.microsoft.com/office/drawing/2014/main" id="{9FB7F4CF-4202-40FB-83EF-D4185F9C8F67}"/>
                  </a:ext>
                </a:extLst>
              </p:cNvPr>
              <p:cNvSpPr/>
              <p:nvPr/>
            </p:nvSpPr>
            <p:spPr>
              <a:xfrm>
                <a:off x="6501551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1" name="object 20">
                <a:extLst>
                  <a:ext uri="{FF2B5EF4-FFF2-40B4-BE49-F238E27FC236}">
                    <a16:creationId xmlns:a16="http://schemas.microsoft.com/office/drawing/2014/main" id="{90BA18B3-7C83-49A3-A461-2EDE243B6CF5}"/>
                  </a:ext>
                </a:extLst>
              </p:cNvPr>
              <p:cNvSpPr/>
              <p:nvPr/>
            </p:nvSpPr>
            <p:spPr>
              <a:xfrm>
                <a:off x="6133430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2" name="object 21">
                <a:extLst>
                  <a:ext uri="{FF2B5EF4-FFF2-40B4-BE49-F238E27FC236}">
                    <a16:creationId xmlns:a16="http://schemas.microsoft.com/office/drawing/2014/main" id="{A7DF59B0-B28C-43B8-BBE7-3468B132736E}"/>
                  </a:ext>
                </a:extLst>
              </p:cNvPr>
              <p:cNvSpPr/>
              <p:nvPr/>
            </p:nvSpPr>
            <p:spPr>
              <a:xfrm>
                <a:off x="5998691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3" name="object 22">
                <a:extLst>
                  <a:ext uri="{FF2B5EF4-FFF2-40B4-BE49-F238E27FC236}">
                    <a16:creationId xmlns:a16="http://schemas.microsoft.com/office/drawing/2014/main" id="{11E415E6-2943-4E1F-95C1-1A350C9FA380}"/>
                  </a:ext>
                </a:extLst>
              </p:cNvPr>
              <p:cNvSpPr/>
              <p:nvPr/>
            </p:nvSpPr>
            <p:spPr>
              <a:xfrm>
                <a:off x="6636282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4" name="object 23">
                <a:extLst>
                  <a:ext uri="{FF2B5EF4-FFF2-40B4-BE49-F238E27FC236}">
                    <a16:creationId xmlns:a16="http://schemas.microsoft.com/office/drawing/2014/main" id="{7CB231EE-EFB7-4142-A988-73CDE4852ABD}"/>
                  </a:ext>
                </a:extLst>
              </p:cNvPr>
              <p:cNvSpPr/>
              <p:nvPr/>
            </p:nvSpPr>
            <p:spPr>
              <a:xfrm>
                <a:off x="6554059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5" name="object 24">
                <a:extLst>
                  <a:ext uri="{FF2B5EF4-FFF2-40B4-BE49-F238E27FC236}">
                    <a16:creationId xmlns:a16="http://schemas.microsoft.com/office/drawing/2014/main" id="{CC25E6E2-52BE-4A85-A0ED-F65FBA83092B}"/>
                  </a:ext>
                </a:extLst>
              </p:cNvPr>
              <p:cNvSpPr/>
              <p:nvPr/>
            </p:nvSpPr>
            <p:spPr>
              <a:xfrm>
                <a:off x="6080818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6" name="object 25">
                <a:extLst>
                  <a:ext uri="{FF2B5EF4-FFF2-40B4-BE49-F238E27FC236}">
                    <a16:creationId xmlns:a16="http://schemas.microsoft.com/office/drawing/2014/main" id="{81F556F2-44CE-46C0-95AB-DF45AAB362C7}"/>
                  </a:ext>
                </a:extLst>
              </p:cNvPr>
              <p:cNvSpPr/>
              <p:nvPr/>
            </p:nvSpPr>
            <p:spPr>
              <a:xfrm>
                <a:off x="6035444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7" name="object 26">
                <a:extLst>
                  <a:ext uri="{FF2B5EF4-FFF2-40B4-BE49-F238E27FC236}">
                    <a16:creationId xmlns:a16="http://schemas.microsoft.com/office/drawing/2014/main" id="{C72C1945-98C2-47EF-A7C8-6592BABBC4A1}"/>
                  </a:ext>
                </a:extLst>
              </p:cNvPr>
              <p:cNvSpPr/>
              <p:nvPr/>
            </p:nvSpPr>
            <p:spPr>
              <a:xfrm>
                <a:off x="6599431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8" name="object 27">
                <a:extLst>
                  <a:ext uri="{FF2B5EF4-FFF2-40B4-BE49-F238E27FC236}">
                    <a16:creationId xmlns:a16="http://schemas.microsoft.com/office/drawing/2014/main" id="{5D64A76A-3593-4774-A75B-109C4989F040}"/>
                  </a:ext>
                </a:extLst>
              </p:cNvPr>
              <p:cNvSpPr/>
              <p:nvPr/>
            </p:nvSpPr>
            <p:spPr>
              <a:xfrm>
                <a:off x="6599431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89" name="object 28">
                <a:extLst>
                  <a:ext uri="{FF2B5EF4-FFF2-40B4-BE49-F238E27FC236}">
                    <a16:creationId xmlns:a16="http://schemas.microsoft.com/office/drawing/2014/main" id="{423BEEAA-859D-4B1D-87C0-5D098601D66A}"/>
                  </a:ext>
                </a:extLst>
              </p:cNvPr>
              <p:cNvSpPr/>
              <p:nvPr/>
            </p:nvSpPr>
            <p:spPr>
              <a:xfrm>
                <a:off x="6035444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0" name="object 29">
                <a:extLst>
                  <a:ext uri="{FF2B5EF4-FFF2-40B4-BE49-F238E27FC236}">
                    <a16:creationId xmlns:a16="http://schemas.microsoft.com/office/drawing/2014/main" id="{48D802E8-42C8-4E20-ADC7-F57525421E7C}"/>
                  </a:ext>
                </a:extLst>
              </p:cNvPr>
              <p:cNvSpPr/>
              <p:nvPr/>
            </p:nvSpPr>
            <p:spPr>
              <a:xfrm>
                <a:off x="6080818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1" name="object 30">
                <a:extLst>
                  <a:ext uri="{FF2B5EF4-FFF2-40B4-BE49-F238E27FC236}">
                    <a16:creationId xmlns:a16="http://schemas.microsoft.com/office/drawing/2014/main" id="{72FF38FD-7C9E-433B-A5D6-017048D1ECD2}"/>
                  </a:ext>
                </a:extLst>
              </p:cNvPr>
              <p:cNvSpPr/>
              <p:nvPr/>
            </p:nvSpPr>
            <p:spPr>
              <a:xfrm>
                <a:off x="6554059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2" name="object 31">
                <a:extLst>
                  <a:ext uri="{FF2B5EF4-FFF2-40B4-BE49-F238E27FC236}">
                    <a16:creationId xmlns:a16="http://schemas.microsoft.com/office/drawing/2014/main" id="{A43F5949-F98F-41F2-8B04-1C7C5C18681D}"/>
                  </a:ext>
                </a:extLst>
              </p:cNvPr>
              <p:cNvSpPr/>
              <p:nvPr/>
            </p:nvSpPr>
            <p:spPr>
              <a:xfrm>
                <a:off x="6636282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3" name="object 32">
                <a:extLst>
                  <a:ext uri="{FF2B5EF4-FFF2-40B4-BE49-F238E27FC236}">
                    <a16:creationId xmlns:a16="http://schemas.microsoft.com/office/drawing/2014/main" id="{576073FF-92E8-471C-AFA4-4B650DEE4CD8}"/>
                  </a:ext>
                </a:extLst>
              </p:cNvPr>
              <p:cNvSpPr/>
              <p:nvPr/>
            </p:nvSpPr>
            <p:spPr>
              <a:xfrm>
                <a:off x="5998691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4" name="object 33">
                <a:extLst>
                  <a:ext uri="{FF2B5EF4-FFF2-40B4-BE49-F238E27FC236}">
                    <a16:creationId xmlns:a16="http://schemas.microsoft.com/office/drawing/2014/main" id="{27969881-7F5F-47A7-91DD-F3DF832FF5CD}"/>
                  </a:ext>
                </a:extLst>
              </p:cNvPr>
              <p:cNvSpPr/>
              <p:nvPr/>
            </p:nvSpPr>
            <p:spPr>
              <a:xfrm>
                <a:off x="6133430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5" name="object 34">
                <a:extLst>
                  <a:ext uri="{FF2B5EF4-FFF2-40B4-BE49-F238E27FC236}">
                    <a16:creationId xmlns:a16="http://schemas.microsoft.com/office/drawing/2014/main" id="{39AAFF03-E96D-4BD7-8230-277071F6FAF5}"/>
                  </a:ext>
                </a:extLst>
              </p:cNvPr>
              <p:cNvSpPr/>
              <p:nvPr/>
            </p:nvSpPr>
            <p:spPr>
              <a:xfrm>
                <a:off x="6501551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6" name="object 35">
                <a:extLst>
                  <a:ext uri="{FF2B5EF4-FFF2-40B4-BE49-F238E27FC236}">
                    <a16:creationId xmlns:a16="http://schemas.microsoft.com/office/drawing/2014/main" id="{8473B1D8-AB3E-4D70-AEAD-97960D2ED566}"/>
                  </a:ext>
                </a:extLst>
              </p:cNvPr>
              <p:cNvSpPr/>
              <p:nvPr/>
            </p:nvSpPr>
            <p:spPr>
              <a:xfrm>
                <a:off x="6663311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7" name="object 36">
                <a:extLst>
                  <a:ext uri="{FF2B5EF4-FFF2-40B4-BE49-F238E27FC236}">
                    <a16:creationId xmlns:a16="http://schemas.microsoft.com/office/drawing/2014/main" id="{CB9BDE96-07F9-471D-B5AC-490A40C84719}"/>
                  </a:ext>
                </a:extLst>
              </p:cNvPr>
              <p:cNvSpPr/>
              <p:nvPr/>
            </p:nvSpPr>
            <p:spPr>
              <a:xfrm>
                <a:off x="5971483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8" name="object 37">
                <a:extLst>
                  <a:ext uri="{FF2B5EF4-FFF2-40B4-BE49-F238E27FC236}">
                    <a16:creationId xmlns:a16="http://schemas.microsoft.com/office/drawing/2014/main" id="{84BB5417-2EB4-4EE8-B688-3D3B5C8E0EC3}"/>
                  </a:ext>
                </a:extLst>
              </p:cNvPr>
              <p:cNvSpPr/>
              <p:nvPr/>
            </p:nvSpPr>
            <p:spPr>
              <a:xfrm>
                <a:off x="6191491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99" name="object 38">
                <a:extLst>
                  <a:ext uri="{FF2B5EF4-FFF2-40B4-BE49-F238E27FC236}">
                    <a16:creationId xmlns:a16="http://schemas.microsoft.com/office/drawing/2014/main" id="{7D7F9B7A-E68C-4EA2-ADFC-9D75AB1C455D}"/>
                  </a:ext>
                </a:extLst>
              </p:cNvPr>
              <p:cNvSpPr/>
              <p:nvPr/>
            </p:nvSpPr>
            <p:spPr>
              <a:xfrm>
                <a:off x="6443298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0" name="object 39">
                <a:extLst>
                  <a:ext uri="{FF2B5EF4-FFF2-40B4-BE49-F238E27FC236}">
                    <a16:creationId xmlns:a16="http://schemas.microsoft.com/office/drawing/2014/main" id="{831B5A4D-7554-4A73-87A0-6EECB033148D}"/>
                  </a:ext>
                </a:extLst>
              </p:cNvPr>
              <p:cNvSpPr/>
              <p:nvPr/>
            </p:nvSpPr>
            <p:spPr>
              <a:xfrm>
                <a:off x="6680120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1" name="object 40">
                <a:extLst>
                  <a:ext uri="{FF2B5EF4-FFF2-40B4-BE49-F238E27FC236}">
                    <a16:creationId xmlns:a16="http://schemas.microsoft.com/office/drawing/2014/main" id="{5274F7C5-C47B-4E18-8C43-0D8A7CC99A2E}"/>
                  </a:ext>
                </a:extLst>
              </p:cNvPr>
              <p:cNvSpPr/>
              <p:nvPr/>
            </p:nvSpPr>
            <p:spPr>
              <a:xfrm>
                <a:off x="5955076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2" name="object 41">
                <a:extLst>
                  <a:ext uri="{FF2B5EF4-FFF2-40B4-BE49-F238E27FC236}">
                    <a16:creationId xmlns:a16="http://schemas.microsoft.com/office/drawing/2014/main" id="{6509EF43-38DB-47AE-89D8-D13A7807C506}"/>
                  </a:ext>
                </a:extLst>
              </p:cNvPr>
              <p:cNvSpPr/>
              <p:nvPr/>
            </p:nvSpPr>
            <p:spPr>
              <a:xfrm>
                <a:off x="6253669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3" name="object 42">
                <a:extLst>
                  <a:ext uri="{FF2B5EF4-FFF2-40B4-BE49-F238E27FC236}">
                    <a16:creationId xmlns:a16="http://schemas.microsoft.com/office/drawing/2014/main" id="{259D266A-C88D-4B58-A94F-D8428559419D}"/>
                  </a:ext>
                </a:extLst>
              </p:cNvPr>
              <p:cNvSpPr/>
              <p:nvPr/>
            </p:nvSpPr>
            <p:spPr>
              <a:xfrm>
                <a:off x="6381515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804" name="Elipse 803">
                <a:extLst>
                  <a:ext uri="{FF2B5EF4-FFF2-40B4-BE49-F238E27FC236}">
                    <a16:creationId xmlns:a16="http://schemas.microsoft.com/office/drawing/2014/main" id="{110AE4C2-CF90-4B46-BDEC-6D35CB07D363}"/>
                  </a:ext>
                </a:extLst>
              </p:cNvPr>
              <p:cNvSpPr/>
              <p:nvPr/>
            </p:nvSpPr>
            <p:spPr>
              <a:xfrm>
                <a:off x="5993127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50%</a:t>
                </a:r>
              </a:p>
            </p:txBody>
          </p:sp>
        </p:grpSp>
        <p:sp>
          <p:nvSpPr>
            <p:cNvPr id="767" name="CuadroTexto 48">
              <a:extLst>
                <a:ext uri="{FF2B5EF4-FFF2-40B4-BE49-F238E27FC236}">
                  <a16:creationId xmlns:a16="http://schemas.microsoft.com/office/drawing/2014/main" id="{2AF48D7A-CF33-4B7E-A9BB-8F5CAC376516}"/>
                </a:ext>
              </a:extLst>
            </p:cNvPr>
            <p:cNvSpPr txBox="1"/>
            <p:nvPr/>
          </p:nvSpPr>
          <p:spPr>
            <a:xfrm>
              <a:off x="5857875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Ebyington</a:t>
              </a:r>
              <a:endParaRPr lang="es-CO" sz="1000" b="1"/>
            </a:p>
          </p:txBody>
        </p:sp>
      </p:grp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3F6E6965-19A3-4247-A885-76B537E9AB1F}"/>
              </a:ext>
            </a:extLst>
          </p:cNvPr>
          <p:cNvGrpSpPr/>
          <p:nvPr/>
        </p:nvGrpSpPr>
        <p:grpSpPr>
          <a:xfrm>
            <a:off x="4257796" y="2262959"/>
            <a:ext cx="1118315" cy="1113028"/>
            <a:chOff x="962025" y="0"/>
            <a:chExt cx="980801" cy="967958"/>
          </a:xfrm>
        </p:grpSpPr>
        <p:grpSp>
          <p:nvGrpSpPr>
            <p:cNvPr id="727" name="Grupo 726">
              <a:extLst>
                <a:ext uri="{FF2B5EF4-FFF2-40B4-BE49-F238E27FC236}">
                  <a16:creationId xmlns:a16="http://schemas.microsoft.com/office/drawing/2014/main" id="{28A47A5B-445D-407C-9C15-1DA948AFA20A}"/>
                </a:ext>
              </a:extLst>
            </p:cNvPr>
            <p:cNvGrpSpPr/>
            <p:nvPr/>
          </p:nvGrpSpPr>
          <p:grpSpPr>
            <a:xfrm>
              <a:off x="1053420" y="0"/>
              <a:ext cx="764350" cy="764724"/>
              <a:chOff x="1053420" y="0"/>
              <a:chExt cx="764350" cy="764724"/>
            </a:xfrm>
          </p:grpSpPr>
          <p:sp>
            <p:nvSpPr>
              <p:cNvPr id="729" name="object 7">
                <a:extLst>
                  <a:ext uri="{FF2B5EF4-FFF2-40B4-BE49-F238E27FC236}">
                    <a16:creationId xmlns:a16="http://schemas.microsoft.com/office/drawing/2014/main" id="{93B5463E-9BC2-421F-ACA2-A8965A386629}"/>
                  </a:ext>
                </a:extLst>
              </p:cNvPr>
              <p:cNvSpPr/>
              <p:nvPr/>
            </p:nvSpPr>
            <p:spPr>
              <a:xfrm>
                <a:off x="1421538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0" name="object 8">
                <a:extLst>
                  <a:ext uri="{FF2B5EF4-FFF2-40B4-BE49-F238E27FC236}">
                    <a16:creationId xmlns:a16="http://schemas.microsoft.com/office/drawing/2014/main" id="{1435142B-58C1-4517-99FF-DF838AB5C1B7}"/>
                  </a:ext>
                </a:extLst>
              </p:cNvPr>
              <p:cNvSpPr/>
              <p:nvPr/>
            </p:nvSpPr>
            <p:spPr>
              <a:xfrm>
                <a:off x="1421538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1" name="object 9">
                <a:extLst>
                  <a:ext uri="{FF2B5EF4-FFF2-40B4-BE49-F238E27FC236}">
                    <a16:creationId xmlns:a16="http://schemas.microsoft.com/office/drawing/2014/main" id="{21A3E279-39C5-44FB-9FBB-CE1944F539E7}"/>
                  </a:ext>
                </a:extLst>
              </p:cNvPr>
              <p:cNvSpPr/>
              <p:nvPr/>
            </p:nvSpPr>
            <p:spPr>
              <a:xfrm>
                <a:off x="105342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2" name="object 10">
                <a:extLst>
                  <a:ext uri="{FF2B5EF4-FFF2-40B4-BE49-F238E27FC236}">
                    <a16:creationId xmlns:a16="http://schemas.microsoft.com/office/drawing/2014/main" id="{1B542D48-3A81-4311-AE18-099D36023692}"/>
                  </a:ext>
                </a:extLst>
              </p:cNvPr>
              <p:cNvSpPr/>
              <p:nvPr/>
            </p:nvSpPr>
            <p:spPr>
              <a:xfrm>
                <a:off x="178965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3" name="object 11">
                <a:extLst>
                  <a:ext uri="{FF2B5EF4-FFF2-40B4-BE49-F238E27FC236}">
                    <a16:creationId xmlns:a16="http://schemas.microsoft.com/office/drawing/2014/main" id="{373420FC-1C80-4385-887B-21FABF8096D0}"/>
                  </a:ext>
                </a:extLst>
              </p:cNvPr>
              <p:cNvSpPr/>
              <p:nvPr/>
            </p:nvSpPr>
            <p:spPr>
              <a:xfrm>
                <a:off x="1485665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4" name="object 12">
                <a:extLst>
                  <a:ext uri="{FF2B5EF4-FFF2-40B4-BE49-F238E27FC236}">
                    <a16:creationId xmlns:a16="http://schemas.microsoft.com/office/drawing/2014/main" id="{CE4D3029-C40F-49A5-9169-4C9B550150AB}"/>
                  </a:ext>
                </a:extLst>
              </p:cNvPr>
              <p:cNvSpPr/>
              <p:nvPr/>
            </p:nvSpPr>
            <p:spPr>
              <a:xfrm>
                <a:off x="1357819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5" name="object 13">
                <a:extLst>
                  <a:ext uri="{FF2B5EF4-FFF2-40B4-BE49-F238E27FC236}">
                    <a16:creationId xmlns:a16="http://schemas.microsoft.com/office/drawing/2014/main" id="{8F7875C8-8730-458D-8814-AACD280064A1}"/>
                  </a:ext>
                </a:extLst>
              </p:cNvPr>
              <p:cNvSpPr/>
              <p:nvPr/>
            </p:nvSpPr>
            <p:spPr>
              <a:xfrm>
                <a:off x="1059226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6" name="object 14">
                <a:extLst>
                  <a:ext uri="{FF2B5EF4-FFF2-40B4-BE49-F238E27FC236}">
                    <a16:creationId xmlns:a16="http://schemas.microsoft.com/office/drawing/2014/main" id="{EF59B3F7-AE61-4EC2-897B-A2F91050E2CE}"/>
                  </a:ext>
                </a:extLst>
              </p:cNvPr>
              <p:cNvSpPr/>
              <p:nvPr/>
            </p:nvSpPr>
            <p:spPr>
              <a:xfrm>
                <a:off x="1784270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7" name="object 15">
                <a:extLst>
                  <a:ext uri="{FF2B5EF4-FFF2-40B4-BE49-F238E27FC236}">
                    <a16:creationId xmlns:a16="http://schemas.microsoft.com/office/drawing/2014/main" id="{6594A660-4D75-4E0E-8803-18A076DBCDA8}"/>
                  </a:ext>
                </a:extLst>
              </p:cNvPr>
              <p:cNvSpPr/>
              <p:nvPr/>
            </p:nvSpPr>
            <p:spPr>
              <a:xfrm>
                <a:off x="1547448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8" name="object 16">
                <a:extLst>
                  <a:ext uri="{FF2B5EF4-FFF2-40B4-BE49-F238E27FC236}">
                    <a16:creationId xmlns:a16="http://schemas.microsoft.com/office/drawing/2014/main" id="{1FA6A9EB-D78C-4A4D-900A-4F635A404AEE}"/>
                  </a:ext>
                </a:extLst>
              </p:cNvPr>
              <p:cNvSpPr/>
              <p:nvPr/>
            </p:nvSpPr>
            <p:spPr>
              <a:xfrm>
                <a:off x="1295641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39" name="object 17">
                <a:extLst>
                  <a:ext uri="{FF2B5EF4-FFF2-40B4-BE49-F238E27FC236}">
                    <a16:creationId xmlns:a16="http://schemas.microsoft.com/office/drawing/2014/main" id="{E2D58A21-02BD-4124-9CFD-69D8D22E9B16}"/>
                  </a:ext>
                </a:extLst>
              </p:cNvPr>
              <p:cNvSpPr/>
              <p:nvPr/>
            </p:nvSpPr>
            <p:spPr>
              <a:xfrm>
                <a:off x="1075633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0" name="object 18">
                <a:extLst>
                  <a:ext uri="{FF2B5EF4-FFF2-40B4-BE49-F238E27FC236}">
                    <a16:creationId xmlns:a16="http://schemas.microsoft.com/office/drawing/2014/main" id="{DA0FE879-C389-4CDE-A6DB-FA422F9FB536}"/>
                  </a:ext>
                </a:extLst>
              </p:cNvPr>
              <p:cNvSpPr/>
              <p:nvPr/>
            </p:nvSpPr>
            <p:spPr>
              <a:xfrm>
                <a:off x="1767461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1" name="object 19">
                <a:extLst>
                  <a:ext uri="{FF2B5EF4-FFF2-40B4-BE49-F238E27FC236}">
                    <a16:creationId xmlns:a16="http://schemas.microsoft.com/office/drawing/2014/main" id="{16C0B37E-7FB7-4D08-ADC3-4047C335D5BD}"/>
                  </a:ext>
                </a:extLst>
              </p:cNvPr>
              <p:cNvSpPr/>
              <p:nvPr/>
            </p:nvSpPr>
            <p:spPr>
              <a:xfrm>
                <a:off x="1605701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2" name="object 20">
                <a:extLst>
                  <a:ext uri="{FF2B5EF4-FFF2-40B4-BE49-F238E27FC236}">
                    <a16:creationId xmlns:a16="http://schemas.microsoft.com/office/drawing/2014/main" id="{73212F3C-8814-4802-B190-D1B1CDF1A427}"/>
                  </a:ext>
                </a:extLst>
              </p:cNvPr>
              <p:cNvSpPr/>
              <p:nvPr/>
            </p:nvSpPr>
            <p:spPr>
              <a:xfrm>
                <a:off x="1237580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3" name="object 21">
                <a:extLst>
                  <a:ext uri="{FF2B5EF4-FFF2-40B4-BE49-F238E27FC236}">
                    <a16:creationId xmlns:a16="http://schemas.microsoft.com/office/drawing/2014/main" id="{8E7CE10C-31A9-4F95-8BAD-04F915E2240F}"/>
                  </a:ext>
                </a:extLst>
              </p:cNvPr>
              <p:cNvSpPr/>
              <p:nvPr/>
            </p:nvSpPr>
            <p:spPr>
              <a:xfrm>
                <a:off x="1102841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4" name="object 22">
                <a:extLst>
                  <a:ext uri="{FF2B5EF4-FFF2-40B4-BE49-F238E27FC236}">
                    <a16:creationId xmlns:a16="http://schemas.microsoft.com/office/drawing/2014/main" id="{84458EDD-BDF7-404C-B9A7-24696E942CE1}"/>
                  </a:ext>
                </a:extLst>
              </p:cNvPr>
              <p:cNvSpPr/>
              <p:nvPr/>
            </p:nvSpPr>
            <p:spPr>
              <a:xfrm>
                <a:off x="1740432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5" name="object 23">
                <a:extLst>
                  <a:ext uri="{FF2B5EF4-FFF2-40B4-BE49-F238E27FC236}">
                    <a16:creationId xmlns:a16="http://schemas.microsoft.com/office/drawing/2014/main" id="{24A54F93-2759-403E-96F0-3F7B3B39A739}"/>
                  </a:ext>
                </a:extLst>
              </p:cNvPr>
              <p:cNvSpPr/>
              <p:nvPr/>
            </p:nvSpPr>
            <p:spPr>
              <a:xfrm>
                <a:off x="1658209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6" name="object 24">
                <a:extLst>
                  <a:ext uri="{FF2B5EF4-FFF2-40B4-BE49-F238E27FC236}">
                    <a16:creationId xmlns:a16="http://schemas.microsoft.com/office/drawing/2014/main" id="{BFE990ED-6D7F-4091-B1FC-E4A2A2201D9B}"/>
                  </a:ext>
                </a:extLst>
              </p:cNvPr>
              <p:cNvSpPr/>
              <p:nvPr/>
            </p:nvSpPr>
            <p:spPr>
              <a:xfrm>
                <a:off x="1184968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7" name="object 25">
                <a:extLst>
                  <a:ext uri="{FF2B5EF4-FFF2-40B4-BE49-F238E27FC236}">
                    <a16:creationId xmlns:a16="http://schemas.microsoft.com/office/drawing/2014/main" id="{94D731C9-6D1B-4282-87EF-CC8B0024AF81}"/>
                  </a:ext>
                </a:extLst>
              </p:cNvPr>
              <p:cNvSpPr/>
              <p:nvPr/>
            </p:nvSpPr>
            <p:spPr>
              <a:xfrm>
                <a:off x="1139594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8" name="object 26">
                <a:extLst>
                  <a:ext uri="{FF2B5EF4-FFF2-40B4-BE49-F238E27FC236}">
                    <a16:creationId xmlns:a16="http://schemas.microsoft.com/office/drawing/2014/main" id="{8D3F1E3D-C8C4-4BD1-92C1-00A3506A4AC6}"/>
                  </a:ext>
                </a:extLst>
              </p:cNvPr>
              <p:cNvSpPr/>
              <p:nvPr/>
            </p:nvSpPr>
            <p:spPr>
              <a:xfrm>
                <a:off x="1703581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49" name="object 27">
                <a:extLst>
                  <a:ext uri="{FF2B5EF4-FFF2-40B4-BE49-F238E27FC236}">
                    <a16:creationId xmlns:a16="http://schemas.microsoft.com/office/drawing/2014/main" id="{FD3B680D-E1B1-456D-9D35-586470845EC7}"/>
                  </a:ext>
                </a:extLst>
              </p:cNvPr>
              <p:cNvSpPr/>
              <p:nvPr/>
            </p:nvSpPr>
            <p:spPr>
              <a:xfrm>
                <a:off x="1703581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0" name="object 28">
                <a:extLst>
                  <a:ext uri="{FF2B5EF4-FFF2-40B4-BE49-F238E27FC236}">
                    <a16:creationId xmlns:a16="http://schemas.microsoft.com/office/drawing/2014/main" id="{86251165-3E24-4B51-A25F-4E64317E18D7}"/>
                  </a:ext>
                </a:extLst>
              </p:cNvPr>
              <p:cNvSpPr/>
              <p:nvPr/>
            </p:nvSpPr>
            <p:spPr>
              <a:xfrm>
                <a:off x="1139594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1" name="object 29">
                <a:extLst>
                  <a:ext uri="{FF2B5EF4-FFF2-40B4-BE49-F238E27FC236}">
                    <a16:creationId xmlns:a16="http://schemas.microsoft.com/office/drawing/2014/main" id="{B1114C5D-7C32-4C7E-9F6B-4C97B6D5628B}"/>
                  </a:ext>
                </a:extLst>
              </p:cNvPr>
              <p:cNvSpPr/>
              <p:nvPr/>
            </p:nvSpPr>
            <p:spPr>
              <a:xfrm>
                <a:off x="1184968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2" name="object 30">
                <a:extLst>
                  <a:ext uri="{FF2B5EF4-FFF2-40B4-BE49-F238E27FC236}">
                    <a16:creationId xmlns:a16="http://schemas.microsoft.com/office/drawing/2014/main" id="{FE670ACE-7D0C-406C-9A57-CB5C26344AC8}"/>
                  </a:ext>
                </a:extLst>
              </p:cNvPr>
              <p:cNvSpPr/>
              <p:nvPr/>
            </p:nvSpPr>
            <p:spPr>
              <a:xfrm>
                <a:off x="1658209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3" name="object 31">
                <a:extLst>
                  <a:ext uri="{FF2B5EF4-FFF2-40B4-BE49-F238E27FC236}">
                    <a16:creationId xmlns:a16="http://schemas.microsoft.com/office/drawing/2014/main" id="{308E2D26-EC75-4CBA-9671-141DFE723FAC}"/>
                  </a:ext>
                </a:extLst>
              </p:cNvPr>
              <p:cNvSpPr/>
              <p:nvPr/>
            </p:nvSpPr>
            <p:spPr>
              <a:xfrm>
                <a:off x="1740432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4" name="object 32">
                <a:extLst>
                  <a:ext uri="{FF2B5EF4-FFF2-40B4-BE49-F238E27FC236}">
                    <a16:creationId xmlns:a16="http://schemas.microsoft.com/office/drawing/2014/main" id="{38260E2C-512F-453C-8EDC-7BF2BE184693}"/>
                  </a:ext>
                </a:extLst>
              </p:cNvPr>
              <p:cNvSpPr/>
              <p:nvPr/>
            </p:nvSpPr>
            <p:spPr>
              <a:xfrm>
                <a:off x="1102841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5" name="object 33">
                <a:extLst>
                  <a:ext uri="{FF2B5EF4-FFF2-40B4-BE49-F238E27FC236}">
                    <a16:creationId xmlns:a16="http://schemas.microsoft.com/office/drawing/2014/main" id="{1282D483-418B-459C-AD92-88CF2E23B952}"/>
                  </a:ext>
                </a:extLst>
              </p:cNvPr>
              <p:cNvSpPr/>
              <p:nvPr/>
            </p:nvSpPr>
            <p:spPr>
              <a:xfrm>
                <a:off x="1237580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6" name="object 34">
                <a:extLst>
                  <a:ext uri="{FF2B5EF4-FFF2-40B4-BE49-F238E27FC236}">
                    <a16:creationId xmlns:a16="http://schemas.microsoft.com/office/drawing/2014/main" id="{5873A0EB-BA65-41D0-8C09-EF1C1FA784C7}"/>
                  </a:ext>
                </a:extLst>
              </p:cNvPr>
              <p:cNvSpPr/>
              <p:nvPr/>
            </p:nvSpPr>
            <p:spPr>
              <a:xfrm>
                <a:off x="1605701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7" name="object 35">
                <a:extLst>
                  <a:ext uri="{FF2B5EF4-FFF2-40B4-BE49-F238E27FC236}">
                    <a16:creationId xmlns:a16="http://schemas.microsoft.com/office/drawing/2014/main" id="{9213BF58-93FB-4F73-9C39-DAE6E47AE06E}"/>
                  </a:ext>
                </a:extLst>
              </p:cNvPr>
              <p:cNvSpPr/>
              <p:nvPr/>
            </p:nvSpPr>
            <p:spPr>
              <a:xfrm>
                <a:off x="1767461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8" name="object 36">
                <a:extLst>
                  <a:ext uri="{FF2B5EF4-FFF2-40B4-BE49-F238E27FC236}">
                    <a16:creationId xmlns:a16="http://schemas.microsoft.com/office/drawing/2014/main" id="{A92CCC2F-DB3F-485F-BDF3-1F8F189260FC}"/>
                  </a:ext>
                </a:extLst>
              </p:cNvPr>
              <p:cNvSpPr/>
              <p:nvPr/>
            </p:nvSpPr>
            <p:spPr>
              <a:xfrm>
                <a:off x="1075633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59" name="object 37">
                <a:extLst>
                  <a:ext uri="{FF2B5EF4-FFF2-40B4-BE49-F238E27FC236}">
                    <a16:creationId xmlns:a16="http://schemas.microsoft.com/office/drawing/2014/main" id="{465D157D-9AC9-44D4-8001-972C18FF7D7A}"/>
                  </a:ext>
                </a:extLst>
              </p:cNvPr>
              <p:cNvSpPr/>
              <p:nvPr/>
            </p:nvSpPr>
            <p:spPr>
              <a:xfrm>
                <a:off x="1295641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0" name="object 38">
                <a:extLst>
                  <a:ext uri="{FF2B5EF4-FFF2-40B4-BE49-F238E27FC236}">
                    <a16:creationId xmlns:a16="http://schemas.microsoft.com/office/drawing/2014/main" id="{9B22C9A9-FFD4-4A44-BEC7-8C688417F4CD}"/>
                  </a:ext>
                </a:extLst>
              </p:cNvPr>
              <p:cNvSpPr/>
              <p:nvPr/>
            </p:nvSpPr>
            <p:spPr>
              <a:xfrm>
                <a:off x="1547448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1" name="object 39">
                <a:extLst>
                  <a:ext uri="{FF2B5EF4-FFF2-40B4-BE49-F238E27FC236}">
                    <a16:creationId xmlns:a16="http://schemas.microsoft.com/office/drawing/2014/main" id="{30229088-817D-4B30-BB5E-1A6B94431796}"/>
                  </a:ext>
                </a:extLst>
              </p:cNvPr>
              <p:cNvSpPr/>
              <p:nvPr/>
            </p:nvSpPr>
            <p:spPr>
              <a:xfrm>
                <a:off x="1784270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2" name="object 40">
                <a:extLst>
                  <a:ext uri="{FF2B5EF4-FFF2-40B4-BE49-F238E27FC236}">
                    <a16:creationId xmlns:a16="http://schemas.microsoft.com/office/drawing/2014/main" id="{94A782DC-EDF7-4969-89E5-584A3598059B}"/>
                  </a:ext>
                </a:extLst>
              </p:cNvPr>
              <p:cNvSpPr/>
              <p:nvPr/>
            </p:nvSpPr>
            <p:spPr>
              <a:xfrm>
                <a:off x="1059226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3" name="object 41">
                <a:extLst>
                  <a:ext uri="{FF2B5EF4-FFF2-40B4-BE49-F238E27FC236}">
                    <a16:creationId xmlns:a16="http://schemas.microsoft.com/office/drawing/2014/main" id="{B9639C1C-F57A-44E3-936B-122483DE81B7}"/>
                  </a:ext>
                </a:extLst>
              </p:cNvPr>
              <p:cNvSpPr/>
              <p:nvPr/>
            </p:nvSpPr>
            <p:spPr>
              <a:xfrm>
                <a:off x="1357819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4" name="object 42">
                <a:extLst>
                  <a:ext uri="{FF2B5EF4-FFF2-40B4-BE49-F238E27FC236}">
                    <a16:creationId xmlns:a16="http://schemas.microsoft.com/office/drawing/2014/main" id="{8DB7E898-81D8-4698-A0FC-54F159AC1025}"/>
                  </a:ext>
                </a:extLst>
              </p:cNvPr>
              <p:cNvSpPr/>
              <p:nvPr/>
            </p:nvSpPr>
            <p:spPr>
              <a:xfrm>
                <a:off x="1485665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65" name="Elipse 764">
                <a:extLst>
                  <a:ext uri="{FF2B5EF4-FFF2-40B4-BE49-F238E27FC236}">
                    <a16:creationId xmlns:a16="http://schemas.microsoft.com/office/drawing/2014/main" id="{0BB08294-4F51-4B7C-A767-906A0CCEE1A1}"/>
                  </a:ext>
                </a:extLst>
              </p:cNvPr>
              <p:cNvSpPr/>
              <p:nvPr/>
            </p:nvSpPr>
            <p:spPr>
              <a:xfrm>
                <a:off x="1097277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58%</a:t>
                </a:r>
              </a:p>
            </p:txBody>
          </p:sp>
        </p:grpSp>
        <p:sp>
          <p:nvSpPr>
            <p:cNvPr id="728" name="CuadroTexto 48">
              <a:extLst>
                <a:ext uri="{FF2B5EF4-FFF2-40B4-BE49-F238E27FC236}">
                  <a16:creationId xmlns:a16="http://schemas.microsoft.com/office/drawing/2014/main" id="{93E608EC-CAF8-448F-92DB-D9CCB1E16D76}"/>
                </a:ext>
              </a:extLst>
            </p:cNvPr>
            <p:cNvSpPr txBox="1"/>
            <p:nvPr/>
          </p:nvSpPr>
          <p:spPr>
            <a:xfrm>
              <a:off x="962025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Decisor</a:t>
              </a:r>
              <a:endParaRPr lang="es-CO" sz="1000" b="1"/>
            </a:p>
          </p:txBody>
        </p:sp>
      </p:grpSp>
      <p:grpSp>
        <p:nvGrpSpPr>
          <p:cNvPr id="487" name="Grupo 486">
            <a:extLst>
              <a:ext uri="{FF2B5EF4-FFF2-40B4-BE49-F238E27FC236}">
                <a16:creationId xmlns:a16="http://schemas.microsoft.com/office/drawing/2014/main" id="{8063D250-06BD-4933-910B-B11598F172E8}"/>
              </a:ext>
            </a:extLst>
          </p:cNvPr>
          <p:cNvGrpSpPr/>
          <p:nvPr/>
        </p:nvGrpSpPr>
        <p:grpSpPr>
          <a:xfrm>
            <a:off x="8178438" y="2212258"/>
            <a:ext cx="1118315" cy="1113028"/>
            <a:chOff x="4724400" y="76200"/>
            <a:chExt cx="980801" cy="967958"/>
          </a:xfrm>
        </p:grpSpPr>
        <p:grpSp>
          <p:nvGrpSpPr>
            <p:cNvPr id="688" name="Grupo 687">
              <a:extLst>
                <a:ext uri="{FF2B5EF4-FFF2-40B4-BE49-F238E27FC236}">
                  <a16:creationId xmlns:a16="http://schemas.microsoft.com/office/drawing/2014/main" id="{2B1CEBE8-2453-4495-8CCA-75A73BB7940C}"/>
                </a:ext>
              </a:extLst>
            </p:cNvPr>
            <p:cNvGrpSpPr/>
            <p:nvPr/>
          </p:nvGrpSpPr>
          <p:grpSpPr>
            <a:xfrm>
              <a:off x="4815795" y="76200"/>
              <a:ext cx="764350" cy="764724"/>
              <a:chOff x="4815795" y="76200"/>
              <a:chExt cx="764350" cy="764724"/>
            </a:xfrm>
          </p:grpSpPr>
          <p:sp>
            <p:nvSpPr>
              <p:cNvPr id="690" name="object 7">
                <a:extLst>
                  <a:ext uri="{FF2B5EF4-FFF2-40B4-BE49-F238E27FC236}">
                    <a16:creationId xmlns:a16="http://schemas.microsoft.com/office/drawing/2014/main" id="{F48FE177-0CAA-44F9-B754-3489ABC59C80}"/>
                  </a:ext>
                </a:extLst>
              </p:cNvPr>
              <p:cNvSpPr/>
              <p:nvPr/>
            </p:nvSpPr>
            <p:spPr>
              <a:xfrm>
                <a:off x="5183913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1" name="object 8">
                <a:extLst>
                  <a:ext uri="{FF2B5EF4-FFF2-40B4-BE49-F238E27FC236}">
                    <a16:creationId xmlns:a16="http://schemas.microsoft.com/office/drawing/2014/main" id="{8E9F6FA4-1172-4616-8249-268CB6013412}"/>
                  </a:ext>
                </a:extLst>
              </p:cNvPr>
              <p:cNvSpPr/>
              <p:nvPr/>
            </p:nvSpPr>
            <p:spPr>
              <a:xfrm>
                <a:off x="5183913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2" name="object 9">
                <a:extLst>
                  <a:ext uri="{FF2B5EF4-FFF2-40B4-BE49-F238E27FC236}">
                    <a16:creationId xmlns:a16="http://schemas.microsoft.com/office/drawing/2014/main" id="{153C2070-2583-43A6-89C1-DECBD2DBF5AD}"/>
                  </a:ext>
                </a:extLst>
              </p:cNvPr>
              <p:cNvSpPr/>
              <p:nvPr/>
            </p:nvSpPr>
            <p:spPr>
              <a:xfrm>
                <a:off x="481579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3" name="object 10">
                <a:extLst>
                  <a:ext uri="{FF2B5EF4-FFF2-40B4-BE49-F238E27FC236}">
                    <a16:creationId xmlns:a16="http://schemas.microsoft.com/office/drawing/2014/main" id="{FE34E07C-58CE-4A9B-AD46-33BA87F69313}"/>
                  </a:ext>
                </a:extLst>
              </p:cNvPr>
              <p:cNvSpPr/>
              <p:nvPr/>
            </p:nvSpPr>
            <p:spPr>
              <a:xfrm>
                <a:off x="555203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4" name="object 11">
                <a:extLst>
                  <a:ext uri="{FF2B5EF4-FFF2-40B4-BE49-F238E27FC236}">
                    <a16:creationId xmlns:a16="http://schemas.microsoft.com/office/drawing/2014/main" id="{F221BC06-5D92-4248-9F3E-6D952CE15B59}"/>
                  </a:ext>
                </a:extLst>
              </p:cNvPr>
              <p:cNvSpPr/>
              <p:nvPr/>
            </p:nvSpPr>
            <p:spPr>
              <a:xfrm>
                <a:off x="5248040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5" name="object 12">
                <a:extLst>
                  <a:ext uri="{FF2B5EF4-FFF2-40B4-BE49-F238E27FC236}">
                    <a16:creationId xmlns:a16="http://schemas.microsoft.com/office/drawing/2014/main" id="{C6C8B934-E9DB-4245-82C1-BE5C6135CD20}"/>
                  </a:ext>
                </a:extLst>
              </p:cNvPr>
              <p:cNvSpPr/>
              <p:nvPr/>
            </p:nvSpPr>
            <p:spPr>
              <a:xfrm>
                <a:off x="5120194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6" name="object 13">
                <a:extLst>
                  <a:ext uri="{FF2B5EF4-FFF2-40B4-BE49-F238E27FC236}">
                    <a16:creationId xmlns:a16="http://schemas.microsoft.com/office/drawing/2014/main" id="{4FC8C820-5688-4F67-A8AC-3A3FE80ACB6A}"/>
                  </a:ext>
                </a:extLst>
              </p:cNvPr>
              <p:cNvSpPr/>
              <p:nvPr/>
            </p:nvSpPr>
            <p:spPr>
              <a:xfrm>
                <a:off x="4821601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7" name="object 14">
                <a:extLst>
                  <a:ext uri="{FF2B5EF4-FFF2-40B4-BE49-F238E27FC236}">
                    <a16:creationId xmlns:a16="http://schemas.microsoft.com/office/drawing/2014/main" id="{9ECE7C26-5CF2-46ED-81A8-555E40D3E454}"/>
                  </a:ext>
                </a:extLst>
              </p:cNvPr>
              <p:cNvSpPr/>
              <p:nvPr/>
            </p:nvSpPr>
            <p:spPr>
              <a:xfrm>
                <a:off x="5546645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8" name="object 15">
                <a:extLst>
                  <a:ext uri="{FF2B5EF4-FFF2-40B4-BE49-F238E27FC236}">
                    <a16:creationId xmlns:a16="http://schemas.microsoft.com/office/drawing/2014/main" id="{DB818368-9736-4348-B3BA-F6A7E918DFA8}"/>
                  </a:ext>
                </a:extLst>
              </p:cNvPr>
              <p:cNvSpPr/>
              <p:nvPr/>
            </p:nvSpPr>
            <p:spPr>
              <a:xfrm>
                <a:off x="5309823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99" name="object 16">
                <a:extLst>
                  <a:ext uri="{FF2B5EF4-FFF2-40B4-BE49-F238E27FC236}">
                    <a16:creationId xmlns:a16="http://schemas.microsoft.com/office/drawing/2014/main" id="{41EBF48A-8A3E-49D0-8C21-E666BFBFF8DB}"/>
                  </a:ext>
                </a:extLst>
              </p:cNvPr>
              <p:cNvSpPr/>
              <p:nvPr/>
            </p:nvSpPr>
            <p:spPr>
              <a:xfrm>
                <a:off x="5058016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0" name="object 17">
                <a:extLst>
                  <a:ext uri="{FF2B5EF4-FFF2-40B4-BE49-F238E27FC236}">
                    <a16:creationId xmlns:a16="http://schemas.microsoft.com/office/drawing/2014/main" id="{B6F1D3CB-798F-47E8-BF11-CC2ABA93DE1F}"/>
                  </a:ext>
                </a:extLst>
              </p:cNvPr>
              <p:cNvSpPr/>
              <p:nvPr/>
            </p:nvSpPr>
            <p:spPr>
              <a:xfrm>
                <a:off x="4838008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1" name="object 18">
                <a:extLst>
                  <a:ext uri="{FF2B5EF4-FFF2-40B4-BE49-F238E27FC236}">
                    <a16:creationId xmlns:a16="http://schemas.microsoft.com/office/drawing/2014/main" id="{F1AA2F33-8806-4081-BA69-BC7E52BC9AC2}"/>
                  </a:ext>
                </a:extLst>
              </p:cNvPr>
              <p:cNvSpPr/>
              <p:nvPr/>
            </p:nvSpPr>
            <p:spPr>
              <a:xfrm>
                <a:off x="5529836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2" name="object 19">
                <a:extLst>
                  <a:ext uri="{FF2B5EF4-FFF2-40B4-BE49-F238E27FC236}">
                    <a16:creationId xmlns:a16="http://schemas.microsoft.com/office/drawing/2014/main" id="{76CD5626-D3FA-4DC2-9FA4-755165A174D5}"/>
                  </a:ext>
                </a:extLst>
              </p:cNvPr>
              <p:cNvSpPr/>
              <p:nvPr/>
            </p:nvSpPr>
            <p:spPr>
              <a:xfrm>
                <a:off x="5368076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3" name="object 20">
                <a:extLst>
                  <a:ext uri="{FF2B5EF4-FFF2-40B4-BE49-F238E27FC236}">
                    <a16:creationId xmlns:a16="http://schemas.microsoft.com/office/drawing/2014/main" id="{9AC44C68-8A70-425D-8F54-FEC7A99B9B49}"/>
                  </a:ext>
                </a:extLst>
              </p:cNvPr>
              <p:cNvSpPr/>
              <p:nvPr/>
            </p:nvSpPr>
            <p:spPr>
              <a:xfrm>
                <a:off x="4999955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4" name="object 21">
                <a:extLst>
                  <a:ext uri="{FF2B5EF4-FFF2-40B4-BE49-F238E27FC236}">
                    <a16:creationId xmlns:a16="http://schemas.microsoft.com/office/drawing/2014/main" id="{DA62C2D7-B193-484E-832D-DF8DC4E4610F}"/>
                  </a:ext>
                </a:extLst>
              </p:cNvPr>
              <p:cNvSpPr/>
              <p:nvPr/>
            </p:nvSpPr>
            <p:spPr>
              <a:xfrm>
                <a:off x="4865216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5" name="object 22">
                <a:extLst>
                  <a:ext uri="{FF2B5EF4-FFF2-40B4-BE49-F238E27FC236}">
                    <a16:creationId xmlns:a16="http://schemas.microsoft.com/office/drawing/2014/main" id="{8EA1A60A-410C-4359-BFB0-9FE0B9B0753B}"/>
                  </a:ext>
                </a:extLst>
              </p:cNvPr>
              <p:cNvSpPr/>
              <p:nvPr/>
            </p:nvSpPr>
            <p:spPr>
              <a:xfrm>
                <a:off x="5502807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6" name="object 23">
                <a:extLst>
                  <a:ext uri="{FF2B5EF4-FFF2-40B4-BE49-F238E27FC236}">
                    <a16:creationId xmlns:a16="http://schemas.microsoft.com/office/drawing/2014/main" id="{3322C9D7-4084-432F-AB7C-D9A6A350E948}"/>
                  </a:ext>
                </a:extLst>
              </p:cNvPr>
              <p:cNvSpPr/>
              <p:nvPr/>
            </p:nvSpPr>
            <p:spPr>
              <a:xfrm>
                <a:off x="5420584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7" name="object 24">
                <a:extLst>
                  <a:ext uri="{FF2B5EF4-FFF2-40B4-BE49-F238E27FC236}">
                    <a16:creationId xmlns:a16="http://schemas.microsoft.com/office/drawing/2014/main" id="{57175AA4-3D87-4A9E-A49C-DE4AF106A373}"/>
                  </a:ext>
                </a:extLst>
              </p:cNvPr>
              <p:cNvSpPr/>
              <p:nvPr/>
            </p:nvSpPr>
            <p:spPr>
              <a:xfrm>
                <a:off x="4947343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8" name="object 25">
                <a:extLst>
                  <a:ext uri="{FF2B5EF4-FFF2-40B4-BE49-F238E27FC236}">
                    <a16:creationId xmlns:a16="http://schemas.microsoft.com/office/drawing/2014/main" id="{A6CAADE8-52B1-4233-AAB4-E03EA108A10B}"/>
                  </a:ext>
                </a:extLst>
              </p:cNvPr>
              <p:cNvSpPr/>
              <p:nvPr/>
            </p:nvSpPr>
            <p:spPr>
              <a:xfrm>
                <a:off x="4901969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09" name="object 26">
                <a:extLst>
                  <a:ext uri="{FF2B5EF4-FFF2-40B4-BE49-F238E27FC236}">
                    <a16:creationId xmlns:a16="http://schemas.microsoft.com/office/drawing/2014/main" id="{EB654B1C-917E-44F1-987F-271C98E44D4D}"/>
                  </a:ext>
                </a:extLst>
              </p:cNvPr>
              <p:cNvSpPr/>
              <p:nvPr/>
            </p:nvSpPr>
            <p:spPr>
              <a:xfrm>
                <a:off x="5465956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0" name="object 27">
                <a:extLst>
                  <a:ext uri="{FF2B5EF4-FFF2-40B4-BE49-F238E27FC236}">
                    <a16:creationId xmlns:a16="http://schemas.microsoft.com/office/drawing/2014/main" id="{FBC181E1-9168-4E3C-8748-B9B95344CF81}"/>
                  </a:ext>
                </a:extLst>
              </p:cNvPr>
              <p:cNvSpPr/>
              <p:nvPr/>
            </p:nvSpPr>
            <p:spPr>
              <a:xfrm>
                <a:off x="5465956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1" name="object 28">
                <a:extLst>
                  <a:ext uri="{FF2B5EF4-FFF2-40B4-BE49-F238E27FC236}">
                    <a16:creationId xmlns:a16="http://schemas.microsoft.com/office/drawing/2014/main" id="{0E56BB6C-B8C4-4216-A2D5-A0F8DA0787A0}"/>
                  </a:ext>
                </a:extLst>
              </p:cNvPr>
              <p:cNvSpPr/>
              <p:nvPr/>
            </p:nvSpPr>
            <p:spPr>
              <a:xfrm>
                <a:off x="4901969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2" name="object 29">
                <a:extLst>
                  <a:ext uri="{FF2B5EF4-FFF2-40B4-BE49-F238E27FC236}">
                    <a16:creationId xmlns:a16="http://schemas.microsoft.com/office/drawing/2014/main" id="{307D715F-4839-401C-96E3-8C5260D91C1F}"/>
                  </a:ext>
                </a:extLst>
              </p:cNvPr>
              <p:cNvSpPr/>
              <p:nvPr/>
            </p:nvSpPr>
            <p:spPr>
              <a:xfrm>
                <a:off x="4947343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3" name="object 30">
                <a:extLst>
                  <a:ext uri="{FF2B5EF4-FFF2-40B4-BE49-F238E27FC236}">
                    <a16:creationId xmlns:a16="http://schemas.microsoft.com/office/drawing/2014/main" id="{4461FC9F-4C08-43F4-A9F4-598A4AD893F3}"/>
                  </a:ext>
                </a:extLst>
              </p:cNvPr>
              <p:cNvSpPr/>
              <p:nvPr/>
            </p:nvSpPr>
            <p:spPr>
              <a:xfrm>
                <a:off x="5420584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4" name="object 31">
                <a:extLst>
                  <a:ext uri="{FF2B5EF4-FFF2-40B4-BE49-F238E27FC236}">
                    <a16:creationId xmlns:a16="http://schemas.microsoft.com/office/drawing/2014/main" id="{239E808C-CAF0-44E7-BC52-4C9F45287049}"/>
                  </a:ext>
                </a:extLst>
              </p:cNvPr>
              <p:cNvSpPr/>
              <p:nvPr/>
            </p:nvSpPr>
            <p:spPr>
              <a:xfrm>
                <a:off x="5502807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5" name="object 32">
                <a:extLst>
                  <a:ext uri="{FF2B5EF4-FFF2-40B4-BE49-F238E27FC236}">
                    <a16:creationId xmlns:a16="http://schemas.microsoft.com/office/drawing/2014/main" id="{91085CE6-F948-4B73-8314-075477B990E6}"/>
                  </a:ext>
                </a:extLst>
              </p:cNvPr>
              <p:cNvSpPr/>
              <p:nvPr/>
            </p:nvSpPr>
            <p:spPr>
              <a:xfrm>
                <a:off x="4865216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6" name="object 33">
                <a:extLst>
                  <a:ext uri="{FF2B5EF4-FFF2-40B4-BE49-F238E27FC236}">
                    <a16:creationId xmlns:a16="http://schemas.microsoft.com/office/drawing/2014/main" id="{55200928-684D-4756-8774-BDBB6C1B2F47}"/>
                  </a:ext>
                </a:extLst>
              </p:cNvPr>
              <p:cNvSpPr/>
              <p:nvPr/>
            </p:nvSpPr>
            <p:spPr>
              <a:xfrm>
                <a:off x="4999955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7" name="object 34">
                <a:extLst>
                  <a:ext uri="{FF2B5EF4-FFF2-40B4-BE49-F238E27FC236}">
                    <a16:creationId xmlns:a16="http://schemas.microsoft.com/office/drawing/2014/main" id="{930DA055-E9B9-4783-B478-79F32F26AFF8}"/>
                  </a:ext>
                </a:extLst>
              </p:cNvPr>
              <p:cNvSpPr/>
              <p:nvPr/>
            </p:nvSpPr>
            <p:spPr>
              <a:xfrm>
                <a:off x="5368076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8" name="object 35">
                <a:extLst>
                  <a:ext uri="{FF2B5EF4-FFF2-40B4-BE49-F238E27FC236}">
                    <a16:creationId xmlns:a16="http://schemas.microsoft.com/office/drawing/2014/main" id="{AAA54511-E1C7-44F1-B1BB-AEB6F8EA50AD}"/>
                  </a:ext>
                </a:extLst>
              </p:cNvPr>
              <p:cNvSpPr/>
              <p:nvPr/>
            </p:nvSpPr>
            <p:spPr>
              <a:xfrm>
                <a:off x="5529836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19" name="object 36">
                <a:extLst>
                  <a:ext uri="{FF2B5EF4-FFF2-40B4-BE49-F238E27FC236}">
                    <a16:creationId xmlns:a16="http://schemas.microsoft.com/office/drawing/2014/main" id="{B6B6D539-0937-497E-B039-991B7B38F981}"/>
                  </a:ext>
                </a:extLst>
              </p:cNvPr>
              <p:cNvSpPr/>
              <p:nvPr/>
            </p:nvSpPr>
            <p:spPr>
              <a:xfrm>
                <a:off x="4838008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0" name="object 37">
                <a:extLst>
                  <a:ext uri="{FF2B5EF4-FFF2-40B4-BE49-F238E27FC236}">
                    <a16:creationId xmlns:a16="http://schemas.microsoft.com/office/drawing/2014/main" id="{10FF2A65-E074-4365-A35E-5D8987321645}"/>
                  </a:ext>
                </a:extLst>
              </p:cNvPr>
              <p:cNvSpPr/>
              <p:nvPr/>
            </p:nvSpPr>
            <p:spPr>
              <a:xfrm>
                <a:off x="5058016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1" name="object 38">
                <a:extLst>
                  <a:ext uri="{FF2B5EF4-FFF2-40B4-BE49-F238E27FC236}">
                    <a16:creationId xmlns:a16="http://schemas.microsoft.com/office/drawing/2014/main" id="{81268141-578A-479C-98E3-386054962CFD}"/>
                  </a:ext>
                </a:extLst>
              </p:cNvPr>
              <p:cNvSpPr/>
              <p:nvPr/>
            </p:nvSpPr>
            <p:spPr>
              <a:xfrm>
                <a:off x="5309823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2" name="object 39">
                <a:extLst>
                  <a:ext uri="{FF2B5EF4-FFF2-40B4-BE49-F238E27FC236}">
                    <a16:creationId xmlns:a16="http://schemas.microsoft.com/office/drawing/2014/main" id="{759E8AF1-29D1-435D-AD68-DD77A4AF2F85}"/>
                  </a:ext>
                </a:extLst>
              </p:cNvPr>
              <p:cNvSpPr/>
              <p:nvPr/>
            </p:nvSpPr>
            <p:spPr>
              <a:xfrm>
                <a:off x="5546645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3" name="object 40">
                <a:extLst>
                  <a:ext uri="{FF2B5EF4-FFF2-40B4-BE49-F238E27FC236}">
                    <a16:creationId xmlns:a16="http://schemas.microsoft.com/office/drawing/2014/main" id="{14BF6475-DFDF-4265-BBFC-D618EB4324AE}"/>
                  </a:ext>
                </a:extLst>
              </p:cNvPr>
              <p:cNvSpPr/>
              <p:nvPr/>
            </p:nvSpPr>
            <p:spPr>
              <a:xfrm>
                <a:off x="4821601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4" name="object 41">
                <a:extLst>
                  <a:ext uri="{FF2B5EF4-FFF2-40B4-BE49-F238E27FC236}">
                    <a16:creationId xmlns:a16="http://schemas.microsoft.com/office/drawing/2014/main" id="{D7D2B927-5330-40AD-9CA7-2A2E2EAD9E8D}"/>
                  </a:ext>
                </a:extLst>
              </p:cNvPr>
              <p:cNvSpPr/>
              <p:nvPr/>
            </p:nvSpPr>
            <p:spPr>
              <a:xfrm>
                <a:off x="5120194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5" name="object 42">
                <a:extLst>
                  <a:ext uri="{FF2B5EF4-FFF2-40B4-BE49-F238E27FC236}">
                    <a16:creationId xmlns:a16="http://schemas.microsoft.com/office/drawing/2014/main" id="{62ECAB08-F635-4D96-9C4F-A7683A732CDD}"/>
                  </a:ext>
                </a:extLst>
              </p:cNvPr>
              <p:cNvSpPr/>
              <p:nvPr/>
            </p:nvSpPr>
            <p:spPr>
              <a:xfrm>
                <a:off x="5248040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726" name="Elipse 725">
                <a:extLst>
                  <a:ext uri="{FF2B5EF4-FFF2-40B4-BE49-F238E27FC236}">
                    <a16:creationId xmlns:a16="http://schemas.microsoft.com/office/drawing/2014/main" id="{B904DDC2-B532-4050-8524-AA55B7EE99C9}"/>
                  </a:ext>
                </a:extLst>
              </p:cNvPr>
              <p:cNvSpPr/>
              <p:nvPr/>
            </p:nvSpPr>
            <p:spPr>
              <a:xfrm>
                <a:off x="4859652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51%</a:t>
                </a:r>
              </a:p>
            </p:txBody>
          </p:sp>
        </p:grpSp>
        <p:sp>
          <p:nvSpPr>
            <p:cNvPr id="689" name="CuadroTexto 48">
              <a:extLst>
                <a:ext uri="{FF2B5EF4-FFF2-40B4-BE49-F238E27FC236}">
                  <a16:creationId xmlns:a16="http://schemas.microsoft.com/office/drawing/2014/main" id="{F4F2BF80-FBD2-4259-ADE0-B5ECC6EE3335}"/>
                </a:ext>
              </a:extLst>
            </p:cNvPr>
            <p:cNvSpPr txBox="1"/>
            <p:nvPr/>
          </p:nvSpPr>
          <p:spPr>
            <a:xfrm>
              <a:off x="4724400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Antifraude</a:t>
              </a:r>
              <a:endParaRPr lang="es-CO" sz="1000" b="1"/>
            </a:p>
          </p:txBody>
        </p:sp>
      </p:grpSp>
      <p:grpSp>
        <p:nvGrpSpPr>
          <p:cNvPr id="488" name="Grupo 487">
            <a:extLst>
              <a:ext uri="{FF2B5EF4-FFF2-40B4-BE49-F238E27FC236}">
                <a16:creationId xmlns:a16="http://schemas.microsoft.com/office/drawing/2014/main" id="{C9A49E56-ADD0-498F-903C-D55C90C87A9D}"/>
              </a:ext>
            </a:extLst>
          </p:cNvPr>
          <p:cNvGrpSpPr/>
          <p:nvPr/>
        </p:nvGrpSpPr>
        <p:grpSpPr>
          <a:xfrm>
            <a:off x="3289694" y="4505728"/>
            <a:ext cx="1118315" cy="1113028"/>
            <a:chOff x="7019925" y="76200"/>
            <a:chExt cx="980801" cy="967958"/>
          </a:xfrm>
        </p:grpSpPr>
        <p:grpSp>
          <p:nvGrpSpPr>
            <p:cNvPr id="649" name="Grupo 648">
              <a:extLst>
                <a:ext uri="{FF2B5EF4-FFF2-40B4-BE49-F238E27FC236}">
                  <a16:creationId xmlns:a16="http://schemas.microsoft.com/office/drawing/2014/main" id="{F2889C55-8505-46D5-9533-26159F1329CB}"/>
                </a:ext>
              </a:extLst>
            </p:cNvPr>
            <p:cNvGrpSpPr/>
            <p:nvPr/>
          </p:nvGrpSpPr>
          <p:grpSpPr>
            <a:xfrm>
              <a:off x="7111320" y="76200"/>
              <a:ext cx="764350" cy="764724"/>
              <a:chOff x="7111320" y="76200"/>
              <a:chExt cx="764350" cy="764724"/>
            </a:xfrm>
          </p:grpSpPr>
          <p:sp>
            <p:nvSpPr>
              <p:cNvPr id="651" name="object 7">
                <a:extLst>
                  <a:ext uri="{FF2B5EF4-FFF2-40B4-BE49-F238E27FC236}">
                    <a16:creationId xmlns:a16="http://schemas.microsoft.com/office/drawing/2014/main" id="{932F01DD-4C37-4CED-933D-D04723B35781}"/>
                  </a:ext>
                </a:extLst>
              </p:cNvPr>
              <p:cNvSpPr/>
              <p:nvPr/>
            </p:nvSpPr>
            <p:spPr>
              <a:xfrm>
                <a:off x="7479438" y="8127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2" name="object 8">
                <a:extLst>
                  <a:ext uri="{FF2B5EF4-FFF2-40B4-BE49-F238E27FC236}">
                    <a16:creationId xmlns:a16="http://schemas.microsoft.com/office/drawing/2014/main" id="{FF07B119-8E63-4854-B28F-58689A70D9C0}"/>
                  </a:ext>
                </a:extLst>
              </p:cNvPr>
              <p:cNvSpPr/>
              <p:nvPr/>
            </p:nvSpPr>
            <p:spPr>
              <a:xfrm>
                <a:off x="7479438" y="762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3" name="object 9">
                <a:extLst>
                  <a:ext uri="{FF2B5EF4-FFF2-40B4-BE49-F238E27FC236}">
                    <a16:creationId xmlns:a16="http://schemas.microsoft.com/office/drawing/2014/main" id="{FE865C53-7232-4BD1-A844-60CF12EEACAD}"/>
                  </a:ext>
                </a:extLst>
              </p:cNvPr>
              <p:cNvSpPr/>
              <p:nvPr/>
            </p:nvSpPr>
            <p:spPr>
              <a:xfrm>
                <a:off x="7111320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4" name="object 10">
                <a:extLst>
                  <a:ext uri="{FF2B5EF4-FFF2-40B4-BE49-F238E27FC236}">
                    <a16:creationId xmlns:a16="http://schemas.microsoft.com/office/drawing/2014/main" id="{27E4DD64-295F-4017-8F0A-28A3FE4E502B}"/>
                  </a:ext>
                </a:extLst>
              </p:cNvPr>
              <p:cNvSpPr/>
              <p:nvPr/>
            </p:nvSpPr>
            <p:spPr>
              <a:xfrm>
                <a:off x="7847555" y="444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5" name="object 11">
                <a:extLst>
                  <a:ext uri="{FF2B5EF4-FFF2-40B4-BE49-F238E27FC236}">
                    <a16:creationId xmlns:a16="http://schemas.microsoft.com/office/drawing/2014/main" id="{AB2DDCCD-B4D9-412C-9887-C51878866ADE}"/>
                  </a:ext>
                </a:extLst>
              </p:cNvPr>
              <p:cNvSpPr/>
              <p:nvPr/>
            </p:nvSpPr>
            <p:spPr>
              <a:xfrm>
                <a:off x="7543565" y="8074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6" name="object 12">
                <a:extLst>
                  <a:ext uri="{FF2B5EF4-FFF2-40B4-BE49-F238E27FC236}">
                    <a16:creationId xmlns:a16="http://schemas.microsoft.com/office/drawing/2014/main" id="{2E575B62-68B0-4004-B3B5-43074E31E4C7}"/>
                  </a:ext>
                </a:extLst>
              </p:cNvPr>
              <p:cNvSpPr/>
              <p:nvPr/>
            </p:nvSpPr>
            <p:spPr>
              <a:xfrm>
                <a:off x="7415719" y="820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7" name="object 13">
                <a:extLst>
                  <a:ext uri="{FF2B5EF4-FFF2-40B4-BE49-F238E27FC236}">
                    <a16:creationId xmlns:a16="http://schemas.microsoft.com/office/drawing/2014/main" id="{352EE3A6-3D24-454C-AF9A-6F813AA7D0F5}"/>
                  </a:ext>
                </a:extLst>
              </p:cNvPr>
              <p:cNvSpPr/>
              <p:nvPr/>
            </p:nvSpPr>
            <p:spPr>
              <a:xfrm>
                <a:off x="7117126" y="5086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8" name="object 14">
                <a:extLst>
                  <a:ext uri="{FF2B5EF4-FFF2-40B4-BE49-F238E27FC236}">
                    <a16:creationId xmlns:a16="http://schemas.microsoft.com/office/drawing/2014/main" id="{38D3F051-98AE-425E-AD42-5911E757D17E}"/>
                  </a:ext>
                </a:extLst>
              </p:cNvPr>
              <p:cNvSpPr/>
              <p:nvPr/>
            </p:nvSpPr>
            <p:spPr>
              <a:xfrm>
                <a:off x="7842170" y="3807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59" name="object 15">
                <a:extLst>
                  <a:ext uri="{FF2B5EF4-FFF2-40B4-BE49-F238E27FC236}">
                    <a16:creationId xmlns:a16="http://schemas.microsoft.com/office/drawing/2014/main" id="{61A06205-C97D-4BBD-A99F-F5F9589BE625}"/>
                  </a:ext>
                </a:extLst>
              </p:cNvPr>
              <p:cNvSpPr/>
              <p:nvPr/>
            </p:nvSpPr>
            <p:spPr>
              <a:xfrm>
                <a:off x="7605348" y="790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0" name="object 16">
                <a:extLst>
                  <a:ext uri="{FF2B5EF4-FFF2-40B4-BE49-F238E27FC236}">
                    <a16:creationId xmlns:a16="http://schemas.microsoft.com/office/drawing/2014/main" id="{5E8CF725-60D2-4B38-AF2E-ED3EF3F7BC0F}"/>
                  </a:ext>
                </a:extLst>
              </p:cNvPr>
              <p:cNvSpPr/>
              <p:nvPr/>
            </p:nvSpPr>
            <p:spPr>
              <a:xfrm>
                <a:off x="7353541" y="984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1" name="object 17">
                <a:extLst>
                  <a:ext uri="{FF2B5EF4-FFF2-40B4-BE49-F238E27FC236}">
                    <a16:creationId xmlns:a16="http://schemas.microsoft.com/office/drawing/2014/main" id="{E75D48AA-5EA3-48C8-8AEF-A0DD4C2DCD80}"/>
                  </a:ext>
                </a:extLst>
              </p:cNvPr>
              <p:cNvSpPr/>
              <p:nvPr/>
            </p:nvSpPr>
            <p:spPr>
              <a:xfrm>
                <a:off x="7133533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2" name="object 18">
                <a:extLst>
                  <a:ext uri="{FF2B5EF4-FFF2-40B4-BE49-F238E27FC236}">
                    <a16:creationId xmlns:a16="http://schemas.microsoft.com/office/drawing/2014/main" id="{7C752E0A-E270-4E5A-9A14-BDB6B2CE2213}"/>
                  </a:ext>
                </a:extLst>
              </p:cNvPr>
              <p:cNvSpPr/>
              <p:nvPr/>
            </p:nvSpPr>
            <p:spPr>
              <a:xfrm>
                <a:off x="7825361" y="318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3" name="object 19">
                <a:extLst>
                  <a:ext uri="{FF2B5EF4-FFF2-40B4-BE49-F238E27FC236}">
                    <a16:creationId xmlns:a16="http://schemas.microsoft.com/office/drawing/2014/main" id="{5C6A2C5E-3A22-4AEC-8C54-EC4D768A5570}"/>
                  </a:ext>
                </a:extLst>
              </p:cNvPr>
              <p:cNvSpPr/>
              <p:nvPr/>
            </p:nvSpPr>
            <p:spPr>
              <a:xfrm>
                <a:off x="7663601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4" name="object 20">
                <a:extLst>
                  <a:ext uri="{FF2B5EF4-FFF2-40B4-BE49-F238E27FC236}">
                    <a16:creationId xmlns:a16="http://schemas.microsoft.com/office/drawing/2014/main" id="{415C8753-DCCB-4E0D-B4DD-85793EF74217}"/>
                  </a:ext>
                </a:extLst>
              </p:cNvPr>
              <p:cNvSpPr/>
              <p:nvPr/>
            </p:nvSpPr>
            <p:spPr>
              <a:xfrm>
                <a:off x="7295480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5" name="object 21">
                <a:extLst>
                  <a:ext uri="{FF2B5EF4-FFF2-40B4-BE49-F238E27FC236}">
                    <a16:creationId xmlns:a16="http://schemas.microsoft.com/office/drawing/2014/main" id="{99ECB438-FCF7-43D4-B66B-C904BD9D0628}"/>
                  </a:ext>
                </a:extLst>
              </p:cNvPr>
              <p:cNvSpPr/>
              <p:nvPr/>
            </p:nvSpPr>
            <p:spPr>
              <a:xfrm>
                <a:off x="7160741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6" name="object 22">
                <a:extLst>
                  <a:ext uri="{FF2B5EF4-FFF2-40B4-BE49-F238E27FC236}">
                    <a16:creationId xmlns:a16="http://schemas.microsoft.com/office/drawing/2014/main" id="{C20D9198-C0F2-4D9D-BEC0-CDC39FD888A0}"/>
                  </a:ext>
                </a:extLst>
              </p:cNvPr>
              <p:cNvSpPr/>
              <p:nvPr/>
            </p:nvSpPr>
            <p:spPr>
              <a:xfrm>
                <a:off x="7798332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7" name="object 23">
                <a:extLst>
                  <a:ext uri="{FF2B5EF4-FFF2-40B4-BE49-F238E27FC236}">
                    <a16:creationId xmlns:a16="http://schemas.microsoft.com/office/drawing/2014/main" id="{C133573B-8F01-4362-95C7-B774AD819783}"/>
                  </a:ext>
                </a:extLst>
              </p:cNvPr>
              <p:cNvSpPr/>
              <p:nvPr/>
            </p:nvSpPr>
            <p:spPr>
              <a:xfrm>
                <a:off x="7716109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8" name="object 24">
                <a:extLst>
                  <a:ext uri="{FF2B5EF4-FFF2-40B4-BE49-F238E27FC236}">
                    <a16:creationId xmlns:a16="http://schemas.microsoft.com/office/drawing/2014/main" id="{B0BA755F-643D-44F8-9A68-91E55EC4A11C}"/>
                  </a:ext>
                </a:extLst>
              </p:cNvPr>
              <p:cNvSpPr/>
              <p:nvPr/>
            </p:nvSpPr>
            <p:spPr>
              <a:xfrm>
                <a:off x="7242868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69" name="object 25">
                <a:extLst>
                  <a:ext uri="{FF2B5EF4-FFF2-40B4-BE49-F238E27FC236}">
                    <a16:creationId xmlns:a16="http://schemas.microsoft.com/office/drawing/2014/main" id="{B0A5B5DA-F6F6-44DD-89FA-F5609F94F9C2}"/>
                  </a:ext>
                </a:extLst>
              </p:cNvPr>
              <p:cNvSpPr/>
              <p:nvPr/>
            </p:nvSpPr>
            <p:spPr>
              <a:xfrm>
                <a:off x="7197494" y="6812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0" name="object 26">
                <a:extLst>
                  <a:ext uri="{FF2B5EF4-FFF2-40B4-BE49-F238E27FC236}">
                    <a16:creationId xmlns:a16="http://schemas.microsoft.com/office/drawing/2014/main" id="{74026460-695E-41FE-9E15-A5D182667C68}"/>
                  </a:ext>
                </a:extLst>
              </p:cNvPr>
              <p:cNvSpPr/>
              <p:nvPr/>
            </p:nvSpPr>
            <p:spPr>
              <a:xfrm>
                <a:off x="7761481" y="2078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1" name="object 27">
                <a:extLst>
                  <a:ext uri="{FF2B5EF4-FFF2-40B4-BE49-F238E27FC236}">
                    <a16:creationId xmlns:a16="http://schemas.microsoft.com/office/drawing/2014/main" id="{591BBB07-4FA1-4B2E-BB81-3D0EF2F78059}"/>
                  </a:ext>
                </a:extLst>
              </p:cNvPr>
              <p:cNvSpPr/>
              <p:nvPr/>
            </p:nvSpPr>
            <p:spPr>
              <a:xfrm>
                <a:off x="7761481" y="6812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2" name="object 28">
                <a:extLst>
                  <a:ext uri="{FF2B5EF4-FFF2-40B4-BE49-F238E27FC236}">
                    <a16:creationId xmlns:a16="http://schemas.microsoft.com/office/drawing/2014/main" id="{6130A37C-387C-44F5-9A01-796CB4D5798C}"/>
                  </a:ext>
                </a:extLst>
              </p:cNvPr>
              <p:cNvSpPr/>
              <p:nvPr/>
            </p:nvSpPr>
            <p:spPr>
              <a:xfrm>
                <a:off x="7197494" y="2078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3" name="object 29">
                <a:extLst>
                  <a:ext uri="{FF2B5EF4-FFF2-40B4-BE49-F238E27FC236}">
                    <a16:creationId xmlns:a16="http://schemas.microsoft.com/office/drawing/2014/main" id="{7558CC42-52F8-42A4-A534-1BCE28752D75}"/>
                  </a:ext>
                </a:extLst>
              </p:cNvPr>
              <p:cNvSpPr/>
              <p:nvPr/>
            </p:nvSpPr>
            <p:spPr>
              <a:xfrm>
                <a:off x="7242868" y="7266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4" name="object 30">
                <a:extLst>
                  <a:ext uri="{FF2B5EF4-FFF2-40B4-BE49-F238E27FC236}">
                    <a16:creationId xmlns:a16="http://schemas.microsoft.com/office/drawing/2014/main" id="{D9FF8542-0EED-4297-81FC-114D38E281C0}"/>
                  </a:ext>
                </a:extLst>
              </p:cNvPr>
              <p:cNvSpPr/>
              <p:nvPr/>
            </p:nvSpPr>
            <p:spPr>
              <a:xfrm>
                <a:off x="7716109" y="1624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5" name="object 31">
                <a:extLst>
                  <a:ext uri="{FF2B5EF4-FFF2-40B4-BE49-F238E27FC236}">
                    <a16:creationId xmlns:a16="http://schemas.microsoft.com/office/drawing/2014/main" id="{ED68E3D1-0175-4179-889C-2F6C7DDE14C2}"/>
                  </a:ext>
                </a:extLst>
              </p:cNvPr>
              <p:cNvSpPr/>
              <p:nvPr/>
            </p:nvSpPr>
            <p:spPr>
              <a:xfrm>
                <a:off x="7798332" y="6287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6" name="object 32">
                <a:extLst>
                  <a:ext uri="{FF2B5EF4-FFF2-40B4-BE49-F238E27FC236}">
                    <a16:creationId xmlns:a16="http://schemas.microsoft.com/office/drawing/2014/main" id="{CE05D6AB-DD0E-48EF-BDA8-773AF3EC4FEF}"/>
                  </a:ext>
                </a:extLst>
              </p:cNvPr>
              <p:cNvSpPr/>
              <p:nvPr/>
            </p:nvSpPr>
            <p:spPr>
              <a:xfrm>
                <a:off x="7160741" y="2604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7" name="object 33">
                <a:extLst>
                  <a:ext uri="{FF2B5EF4-FFF2-40B4-BE49-F238E27FC236}">
                    <a16:creationId xmlns:a16="http://schemas.microsoft.com/office/drawing/2014/main" id="{98EC608B-7EE6-468A-9C90-7B32EA7AD29E}"/>
                  </a:ext>
                </a:extLst>
              </p:cNvPr>
              <p:cNvSpPr/>
              <p:nvPr/>
            </p:nvSpPr>
            <p:spPr>
              <a:xfrm>
                <a:off x="7295480" y="7635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8" name="object 34">
                <a:extLst>
                  <a:ext uri="{FF2B5EF4-FFF2-40B4-BE49-F238E27FC236}">
                    <a16:creationId xmlns:a16="http://schemas.microsoft.com/office/drawing/2014/main" id="{18FB7CB4-A517-4A0D-A848-BA4DACE08535}"/>
                  </a:ext>
                </a:extLst>
              </p:cNvPr>
              <p:cNvSpPr/>
              <p:nvPr/>
            </p:nvSpPr>
            <p:spPr>
              <a:xfrm>
                <a:off x="7663601" y="1256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79" name="object 35">
                <a:extLst>
                  <a:ext uri="{FF2B5EF4-FFF2-40B4-BE49-F238E27FC236}">
                    <a16:creationId xmlns:a16="http://schemas.microsoft.com/office/drawing/2014/main" id="{EBFFDD8F-F4E1-4D34-9244-F5E7BDD42D5F}"/>
                  </a:ext>
                </a:extLst>
              </p:cNvPr>
              <p:cNvSpPr/>
              <p:nvPr/>
            </p:nvSpPr>
            <p:spPr>
              <a:xfrm>
                <a:off x="7825361" y="570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0" name="object 36">
                <a:extLst>
                  <a:ext uri="{FF2B5EF4-FFF2-40B4-BE49-F238E27FC236}">
                    <a16:creationId xmlns:a16="http://schemas.microsoft.com/office/drawing/2014/main" id="{32E15BE1-18B3-4A96-B1D2-787BA1EC51B1}"/>
                  </a:ext>
                </a:extLst>
              </p:cNvPr>
              <p:cNvSpPr/>
              <p:nvPr/>
            </p:nvSpPr>
            <p:spPr>
              <a:xfrm>
                <a:off x="7133533" y="3185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1" name="object 37">
                <a:extLst>
                  <a:ext uri="{FF2B5EF4-FFF2-40B4-BE49-F238E27FC236}">
                    <a16:creationId xmlns:a16="http://schemas.microsoft.com/office/drawing/2014/main" id="{7CEE7663-D665-4035-8D0E-0CC55C7C37BB}"/>
                  </a:ext>
                </a:extLst>
              </p:cNvPr>
              <p:cNvSpPr/>
              <p:nvPr/>
            </p:nvSpPr>
            <p:spPr>
              <a:xfrm>
                <a:off x="7353541" y="7905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2" name="object 38">
                <a:extLst>
                  <a:ext uri="{FF2B5EF4-FFF2-40B4-BE49-F238E27FC236}">
                    <a16:creationId xmlns:a16="http://schemas.microsoft.com/office/drawing/2014/main" id="{A44ACF54-5ACA-446D-B3D4-5FA1FE21FC38}"/>
                  </a:ext>
                </a:extLst>
              </p:cNvPr>
              <p:cNvSpPr/>
              <p:nvPr/>
            </p:nvSpPr>
            <p:spPr>
              <a:xfrm>
                <a:off x="7605348" y="98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3" name="object 39">
                <a:extLst>
                  <a:ext uri="{FF2B5EF4-FFF2-40B4-BE49-F238E27FC236}">
                    <a16:creationId xmlns:a16="http://schemas.microsoft.com/office/drawing/2014/main" id="{FF6D83E3-19D8-45F5-995F-D3E85C841627}"/>
                  </a:ext>
                </a:extLst>
              </p:cNvPr>
              <p:cNvSpPr/>
              <p:nvPr/>
            </p:nvSpPr>
            <p:spPr>
              <a:xfrm>
                <a:off x="7842170" y="5086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4" name="object 40">
                <a:extLst>
                  <a:ext uri="{FF2B5EF4-FFF2-40B4-BE49-F238E27FC236}">
                    <a16:creationId xmlns:a16="http://schemas.microsoft.com/office/drawing/2014/main" id="{872DD5F0-B906-4783-BF70-78C03337407C}"/>
                  </a:ext>
                </a:extLst>
              </p:cNvPr>
              <p:cNvSpPr/>
              <p:nvPr/>
            </p:nvSpPr>
            <p:spPr>
              <a:xfrm>
                <a:off x="7117126" y="3807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5" name="object 41">
                <a:extLst>
                  <a:ext uri="{FF2B5EF4-FFF2-40B4-BE49-F238E27FC236}">
                    <a16:creationId xmlns:a16="http://schemas.microsoft.com/office/drawing/2014/main" id="{037A1677-3F24-4C0D-BF5D-A36F99D3F6A3}"/>
                  </a:ext>
                </a:extLst>
              </p:cNvPr>
              <p:cNvSpPr/>
              <p:nvPr/>
            </p:nvSpPr>
            <p:spPr>
              <a:xfrm>
                <a:off x="7415719" y="8074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6" name="object 42">
                <a:extLst>
                  <a:ext uri="{FF2B5EF4-FFF2-40B4-BE49-F238E27FC236}">
                    <a16:creationId xmlns:a16="http://schemas.microsoft.com/office/drawing/2014/main" id="{B803AFA5-EF69-41FF-AE18-26E66D40C9FC}"/>
                  </a:ext>
                </a:extLst>
              </p:cNvPr>
              <p:cNvSpPr/>
              <p:nvPr/>
            </p:nvSpPr>
            <p:spPr>
              <a:xfrm>
                <a:off x="7543565" y="820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87" name="Elipse 686">
                <a:extLst>
                  <a:ext uri="{FF2B5EF4-FFF2-40B4-BE49-F238E27FC236}">
                    <a16:creationId xmlns:a16="http://schemas.microsoft.com/office/drawing/2014/main" id="{6E474CF2-548B-4D1D-8973-9378AC6C4406}"/>
                  </a:ext>
                </a:extLst>
              </p:cNvPr>
              <p:cNvSpPr/>
              <p:nvPr/>
            </p:nvSpPr>
            <p:spPr>
              <a:xfrm>
                <a:off x="7155177" y="1161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57%</a:t>
                </a:r>
              </a:p>
            </p:txBody>
          </p:sp>
        </p:grpSp>
        <p:sp>
          <p:nvSpPr>
            <p:cNvPr id="650" name="CuadroTexto 48">
              <a:extLst>
                <a:ext uri="{FF2B5EF4-FFF2-40B4-BE49-F238E27FC236}">
                  <a16:creationId xmlns:a16="http://schemas.microsoft.com/office/drawing/2014/main" id="{A1D53BF9-A537-4F48-9EEA-8225692D85A1}"/>
                </a:ext>
              </a:extLst>
            </p:cNvPr>
            <p:cNvSpPr txBox="1"/>
            <p:nvPr/>
          </p:nvSpPr>
          <p:spPr>
            <a:xfrm>
              <a:off x="7019925" y="7953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APP</a:t>
              </a:r>
              <a:endParaRPr lang="es-CO" sz="1000" b="1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1AA9D995-C3A7-487C-9D47-DDEF8A4CF704}"/>
              </a:ext>
            </a:extLst>
          </p:cNvPr>
          <p:cNvGrpSpPr/>
          <p:nvPr/>
        </p:nvGrpSpPr>
        <p:grpSpPr>
          <a:xfrm>
            <a:off x="6949763" y="4466129"/>
            <a:ext cx="1118315" cy="1113028"/>
            <a:chOff x="8124825" y="95250"/>
            <a:chExt cx="980801" cy="967958"/>
          </a:xfrm>
        </p:grpSpPr>
        <p:grpSp>
          <p:nvGrpSpPr>
            <p:cNvPr id="610" name="Grupo 609">
              <a:extLst>
                <a:ext uri="{FF2B5EF4-FFF2-40B4-BE49-F238E27FC236}">
                  <a16:creationId xmlns:a16="http://schemas.microsoft.com/office/drawing/2014/main" id="{05F4DBC2-E45C-4592-8545-9BBBE34BAE66}"/>
                </a:ext>
              </a:extLst>
            </p:cNvPr>
            <p:cNvGrpSpPr/>
            <p:nvPr/>
          </p:nvGrpSpPr>
          <p:grpSpPr>
            <a:xfrm>
              <a:off x="8216220" y="95250"/>
              <a:ext cx="764350" cy="764724"/>
              <a:chOff x="8216220" y="95250"/>
              <a:chExt cx="764350" cy="764724"/>
            </a:xfrm>
          </p:grpSpPr>
          <p:sp>
            <p:nvSpPr>
              <p:cNvPr id="612" name="object 7">
                <a:extLst>
                  <a:ext uri="{FF2B5EF4-FFF2-40B4-BE49-F238E27FC236}">
                    <a16:creationId xmlns:a16="http://schemas.microsoft.com/office/drawing/2014/main" id="{2E1BECA5-ABB5-429D-87A5-A6FE8AE833C7}"/>
                  </a:ext>
                </a:extLst>
              </p:cNvPr>
              <p:cNvSpPr/>
              <p:nvPr/>
            </p:nvSpPr>
            <p:spPr>
              <a:xfrm>
                <a:off x="8584338" y="8318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3" name="object 8">
                <a:extLst>
                  <a:ext uri="{FF2B5EF4-FFF2-40B4-BE49-F238E27FC236}">
                    <a16:creationId xmlns:a16="http://schemas.microsoft.com/office/drawing/2014/main" id="{250F272F-6D98-42A3-97C1-1021832F92B9}"/>
                  </a:ext>
                </a:extLst>
              </p:cNvPr>
              <p:cNvSpPr/>
              <p:nvPr/>
            </p:nvSpPr>
            <p:spPr>
              <a:xfrm>
                <a:off x="8584338" y="952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4" name="object 9">
                <a:extLst>
                  <a:ext uri="{FF2B5EF4-FFF2-40B4-BE49-F238E27FC236}">
                    <a16:creationId xmlns:a16="http://schemas.microsoft.com/office/drawing/2014/main" id="{E756596C-3855-46C9-AD86-74192E96BA49}"/>
                  </a:ext>
                </a:extLst>
              </p:cNvPr>
              <p:cNvSpPr/>
              <p:nvPr/>
            </p:nvSpPr>
            <p:spPr>
              <a:xfrm>
                <a:off x="8216220" y="463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5" name="object 10">
                <a:extLst>
                  <a:ext uri="{FF2B5EF4-FFF2-40B4-BE49-F238E27FC236}">
                    <a16:creationId xmlns:a16="http://schemas.microsoft.com/office/drawing/2014/main" id="{4FADD4E9-FE9D-4A28-BBDA-41211044A71F}"/>
                  </a:ext>
                </a:extLst>
              </p:cNvPr>
              <p:cNvSpPr/>
              <p:nvPr/>
            </p:nvSpPr>
            <p:spPr>
              <a:xfrm>
                <a:off x="8952455" y="4635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6" name="object 11">
                <a:extLst>
                  <a:ext uri="{FF2B5EF4-FFF2-40B4-BE49-F238E27FC236}">
                    <a16:creationId xmlns:a16="http://schemas.microsoft.com/office/drawing/2014/main" id="{5CDB986B-CAED-4FAA-9AC1-6FD9513B8E83}"/>
                  </a:ext>
                </a:extLst>
              </p:cNvPr>
              <p:cNvSpPr/>
              <p:nvPr/>
            </p:nvSpPr>
            <p:spPr>
              <a:xfrm>
                <a:off x="8648465" y="8264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7" name="object 12">
                <a:extLst>
                  <a:ext uri="{FF2B5EF4-FFF2-40B4-BE49-F238E27FC236}">
                    <a16:creationId xmlns:a16="http://schemas.microsoft.com/office/drawing/2014/main" id="{7E2AD524-184D-4E4B-9212-B657C0ACD323}"/>
                  </a:ext>
                </a:extLst>
              </p:cNvPr>
              <p:cNvSpPr/>
              <p:nvPr/>
            </p:nvSpPr>
            <p:spPr>
              <a:xfrm>
                <a:off x="8520619" y="1010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8" name="object 13">
                <a:extLst>
                  <a:ext uri="{FF2B5EF4-FFF2-40B4-BE49-F238E27FC236}">
                    <a16:creationId xmlns:a16="http://schemas.microsoft.com/office/drawing/2014/main" id="{02D90AA4-0DDA-4E4D-9CE3-3A262C29C2B6}"/>
                  </a:ext>
                </a:extLst>
              </p:cNvPr>
              <p:cNvSpPr/>
              <p:nvPr/>
            </p:nvSpPr>
            <p:spPr>
              <a:xfrm>
                <a:off x="8222026" y="5277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19" name="object 14">
                <a:extLst>
                  <a:ext uri="{FF2B5EF4-FFF2-40B4-BE49-F238E27FC236}">
                    <a16:creationId xmlns:a16="http://schemas.microsoft.com/office/drawing/2014/main" id="{43E97B5D-B8F4-417B-A224-C1E02B78685C}"/>
                  </a:ext>
                </a:extLst>
              </p:cNvPr>
              <p:cNvSpPr/>
              <p:nvPr/>
            </p:nvSpPr>
            <p:spPr>
              <a:xfrm>
                <a:off x="8947070" y="3998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0" name="object 15">
                <a:extLst>
                  <a:ext uri="{FF2B5EF4-FFF2-40B4-BE49-F238E27FC236}">
                    <a16:creationId xmlns:a16="http://schemas.microsoft.com/office/drawing/2014/main" id="{099B22D5-AA94-4F42-B9FE-93A96570A4D0}"/>
                  </a:ext>
                </a:extLst>
              </p:cNvPr>
              <p:cNvSpPr/>
              <p:nvPr/>
            </p:nvSpPr>
            <p:spPr>
              <a:xfrm>
                <a:off x="8710248" y="8096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1" name="object 16">
                <a:extLst>
                  <a:ext uri="{FF2B5EF4-FFF2-40B4-BE49-F238E27FC236}">
                    <a16:creationId xmlns:a16="http://schemas.microsoft.com/office/drawing/2014/main" id="{A23AA74B-289E-4130-9078-A91D0B1DA9DC}"/>
                  </a:ext>
                </a:extLst>
              </p:cNvPr>
              <p:cNvSpPr/>
              <p:nvPr/>
            </p:nvSpPr>
            <p:spPr>
              <a:xfrm>
                <a:off x="8458441" y="1174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2" name="object 17">
                <a:extLst>
                  <a:ext uri="{FF2B5EF4-FFF2-40B4-BE49-F238E27FC236}">
                    <a16:creationId xmlns:a16="http://schemas.microsoft.com/office/drawing/2014/main" id="{CB56F384-C8F8-40F8-BEB0-E3B55C367515}"/>
                  </a:ext>
                </a:extLst>
              </p:cNvPr>
              <p:cNvSpPr/>
              <p:nvPr/>
            </p:nvSpPr>
            <p:spPr>
              <a:xfrm>
                <a:off x="8238433" y="589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3" name="object 18">
                <a:extLst>
                  <a:ext uri="{FF2B5EF4-FFF2-40B4-BE49-F238E27FC236}">
                    <a16:creationId xmlns:a16="http://schemas.microsoft.com/office/drawing/2014/main" id="{6D244963-D900-4E1C-9C72-27F39393B925}"/>
                  </a:ext>
                </a:extLst>
              </p:cNvPr>
              <p:cNvSpPr/>
              <p:nvPr/>
            </p:nvSpPr>
            <p:spPr>
              <a:xfrm>
                <a:off x="8930261" y="337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4" name="object 19">
                <a:extLst>
                  <a:ext uri="{FF2B5EF4-FFF2-40B4-BE49-F238E27FC236}">
                    <a16:creationId xmlns:a16="http://schemas.microsoft.com/office/drawing/2014/main" id="{D6BD2C7C-F4D7-49E1-A9DE-E6765908935C}"/>
                  </a:ext>
                </a:extLst>
              </p:cNvPr>
              <p:cNvSpPr/>
              <p:nvPr/>
            </p:nvSpPr>
            <p:spPr>
              <a:xfrm>
                <a:off x="8768501" y="7826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5" name="object 20">
                <a:extLst>
                  <a:ext uri="{FF2B5EF4-FFF2-40B4-BE49-F238E27FC236}">
                    <a16:creationId xmlns:a16="http://schemas.microsoft.com/office/drawing/2014/main" id="{42BBB433-DF13-4A2C-9833-FF604AE7F4E8}"/>
                  </a:ext>
                </a:extLst>
              </p:cNvPr>
              <p:cNvSpPr/>
              <p:nvPr/>
            </p:nvSpPr>
            <p:spPr>
              <a:xfrm>
                <a:off x="8400380" y="1446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6" name="object 21">
                <a:extLst>
                  <a:ext uri="{FF2B5EF4-FFF2-40B4-BE49-F238E27FC236}">
                    <a16:creationId xmlns:a16="http://schemas.microsoft.com/office/drawing/2014/main" id="{DD53B8EF-6EB1-4640-A7B3-50660CFD0DB2}"/>
                  </a:ext>
                </a:extLst>
              </p:cNvPr>
              <p:cNvSpPr/>
              <p:nvPr/>
            </p:nvSpPr>
            <p:spPr>
              <a:xfrm>
                <a:off x="8265641" y="6477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7" name="object 22">
                <a:extLst>
                  <a:ext uri="{FF2B5EF4-FFF2-40B4-BE49-F238E27FC236}">
                    <a16:creationId xmlns:a16="http://schemas.microsoft.com/office/drawing/2014/main" id="{8F54EDC2-1F7F-4D4B-BBBB-8721B89AB015}"/>
                  </a:ext>
                </a:extLst>
              </p:cNvPr>
              <p:cNvSpPr/>
              <p:nvPr/>
            </p:nvSpPr>
            <p:spPr>
              <a:xfrm>
                <a:off x="8903232" y="2794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8" name="object 23">
                <a:extLst>
                  <a:ext uri="{FF2B5EF4-FFF2-40B4-BE49-F238E27FC236}">
                    <a16:creationId xmlns:a16="http://schemas.microsoft.com/office/drawing/2014/main" id="{4EA60B1A-C89D-4476-8E06-7349831B0FB7}"/>
                  </a:ext>
                </a:extLst>
              </p:cNvPr>
              <p:cNvSpPr/>
              <p:nvPr/>
            </p:nvSpPr>
            <p:spPr>
              <a:xfrm>
                <a:off x="8821009" y="7457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29" name="object 24">
                <a:extLst>
                  <a:ext uri="{FF2B5EF4-FFF2-40B4-BE49-F238E27FC236}">
                    <a16:creationId xmlns:a16="http://schemas.microsoft.com/office/drawing/2014/main" id="{7920A1C1-87E4-42B9-B164-42B53B508101}"/>
                  </a:ext>
                </a:extLst>
              </p:cNvPr>
              <p:cNvSpPr/>
              <p:nvPr/>
            </p:nvSpPr>
            <p:spPr>
              <a:xfrm>
                <a:off x="8347768" y="1814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0" name="object 25">
                <a:extLst>
                  <a:ext uri="{FF2B5EF4-FFF2-40B4-BE49-F238E27FC236}">
                    <a16:creationId xmlns:a16="http://schemas.microsoft.com/office/drawing/2014/main" id="{35D31726-1D78-426F-AA69-7E3226DBCF98}"/>
                  </a:ext>
                </a:extLst>
              </p:cNvPr>
              <p:cNvSpPr/>
              <p:nvPr/>
            </p:nvSpPr>
            <p:spPr>
              <a:xfrm>
                <a:off x="8302394" y="7003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1" name="object 26">
                <a:extLst>
                  <a:ext uri="{FF2B5EF4-FFF2-40B4-BE49-F238E27FC236}">
                    <a16:creationId xmlns:a16="http://schemas.microsoft.com/office/drawing/2014/main" id="{0DD90744-747C-426F-A103-92B7F7E5F97B}"/>
                  </a:ext>
                </a:extLst>
              </p:cNvPr>
              <p:cNvSpPr/>
              <p:nvPr/>
            </p:nvSpPr>
            <p:spPr>
              <a:xfrm>
                <a:off x="8866381" y="2268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2" name="object 27">
                <a:extLst>
                  <a:ext uri="{FF2B5EF4-FFF2-40B4-BE49-F238E27FC236}">
                    <a16:creationId xmlns:a16="http://schemas.microsoft.com/office/drawing/2014/main" id="{C043AD22-C5F9-4509-BD11-1FE5B7C91252}"/>
                  </a:ext>
                </a:extLst>
              </p:cNvPr>
              <p:cNvSpPr/>
              <p:nvPr/>
            </p:nvSpPr>
            <p:spPr>
              <a:xfrm>
                <a:off x="8866381" y="7003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3" name="object 28">
                <a:extLst>
                  <a:ext uri="{FF2B5EF4-FFF2-40B4-BE49-F238E27FC236}">
                    <a16:creationId xmlns:a16="http://schemas.microsoft.com/office/drawing/2014/main" id="{E625025B-6DCA-4C37-BDC5-4F0483B80BEF}"/>
                  </a:ext>
                </a:extLst>
              </p:cNvPr>
              <p:cNvSpPr/>
              <p:nvPr/>
            </p:nvSpPr>
            <p:spPr>
              <a:xfrm>
                <a:off x="8302394" y="2268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4" name="object 29">
                <a:extLst>
                  <a:ext uri="{FF2B5EF4-FFF2-40B4-BE49-F238E27FC236}">
                    <a16:creationId xmlns:a16="http://schemas.microsoft.com/office/drawing/2014/main" id="{1C254AC4-3081-485A-8FDC-F0AAAEFE9C57}"/>
                  </a:ext>
                </a:extLst>
              </p:cNvPr>
              <p:cNvSpPr/>
              <p:nvPr/>
            </p:nvSpPr>
            <p:spPr>
              <a:xfrm>
                <a:off x="8347768" y="7457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5" name="object 30">
                <a:extLst>
                  <a:ext uri="{FF2B5EF4-FFF2-40B4-BE49-F238E27FC236}">
                    <a16:creationId xmlns:a16="http://schemas.microsoft.com/office/drawing/2014/main" id="{88202E50-20A9-4793-A897-BB606A335B26}"/>
                  </a:ext>
                </a:extLst>
              </p:cNvPr>
              <p:cNvSpPr/>
              <p:nvPr/>
            </p:nvSpPr>
            <p:spPr>
              <a:xfrm>
                <a:off x="8821009" y="1814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6" name="object 31">
                <a:extLst>
                  <a:ext uri="{FF2B5EF4-FFF2-40B4-BE49-F238E27FC236}">
                    <a16:creationId xmlns:a16="http://schemas.microsoft.com/office/drawing/2014/main" id="{A3824756-C03D-4E1B-ACED-536FBCD9F367}"/>
                  </a:ext>
                </a:extLst>
              </p:cNvPr>
              <p:cNvSpPr/>
              <p:nvPr/>
            </p:nvSpPr>
            <p:spPr>
              <a:xfrm>
                <a:off x="8903232" y="6477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7" name="object 32">
                <a:extLst>
                  <a:ext uri="{FF2B5EF4-FFF2-40B4-BE49-F238E27FC236}">
                    <a16:creationId xmlns:a16="http://schemas.microsoft.com/office/drawing/2014/main" id="{1E377378-A0D7-47BC-ABB7-470F4D6B3885}"/>
                  </a:ext>
                </a:extLst>
              </p:cNvPr>
              <p:cNvSpPr/>
              <p:nvPr/>
            </p:nvSpPr>
            <p:spPr>
              <a:xfrm>
                <a:off x="8265641" y="2794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8" name="object 33">
                <a:extLst>
                  <a:ext uri="{FF2B5EF4-FFF2-40B4-BE49-F238E27FC236}">
                    <a16:creationId xmlns:a16="http://schemas.microsoft.com/office/drawing/2014/main" id="{487CFAF8-BB2A-457A-BFEA-50DE2A0A55EB}"/>
                  </a:ext>
                </a:extLst>
              </p:cNvPr>
              <p:cNvSpPr/>
              <p:nvPr/>
            </p:nvSpPr>
            <p:spPr>
              <a:xfrm>
                <a:off x="8400380" y="7826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39" name="object 34">
                <a:extLst>
                  <a:ext uri="{FF2B5EF4-FFF2-40B4-BE49-F238E27FC236}">
                    <a16:creationId xmlns:a16="http://schemas.microsoft.com/office/drawing/2014/main" id="{E367DFCC-C11F-4893-84EF-4507153C98CE}"/>
                  </a:ext>
                </a:extLst>
              </p:cNvPr>
              <p:cNvSpPr/>
              <p:nvPr/>
            </p:nvSpPr>
            <p:spPr>
              <a:xfrm>
                <a:off x="8768501" y="1446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0" name="object 35">
                <a:extLst>
                  <a:ext uri="{FF2B5EF4-FFF2-40B4-BE49-F238E27FC236}">
                    <a16:creationId xmlns:a16="http://schemas.microsoft.com/office/drawing/2014/main" id="{B11DF68B-CB9A-4846-B657-0E3399D488F5}"/>
                  </a:ext>
                </a:extLst>
              </p:cNvPr>
              <p:cNvSpPr/>
              <p:nvPr/>
            </p:nvSpPr>
            <p:spPr>
              <a:xfrm>
                <a:off x="8930261" y="589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1" name="object 36">
                <a:extLst>
                  <a:ext uri="{FF2B5EF4-FFF2-40B4-BE49-F238E27FC236}">
                    <a16:creationId xmlns:a16="http://schemas.microsoft.com/office/drawing/2014/main" id="{6F956E60-BB85-48F6-9E19-509B33A774AB}"/>
                  </a:ext>
                </a:extLst>
              </p:cNvPr>
              <p:cNvSpPr/>
              <p:nvPr/>
            </p:nvSpPr>
            <p:spPr>
              <a:xfrm>
                <a:off x="8238433" y="3375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2" name="object 37">
                <a:extLst>
                  <a:ext uri="{FF2B5EF4-FFF2-40B4-BE49-F238E27FC236}">
                    <a16:creationId xmlns:a16="http://schemas.microsoft.com/office/drawing/2014/main" id="{66317603-A769-4D15-98EC-E55CD2759629}"/>
                  </a:ext>
                </a:extLst>
              </p:cNvPr>
              <p:cNvSpPr/>
              <p:nvPr/>
            </p:nvSpPr>
            <p:spPr>
              <a:xfrm>
                <a:off x="8458441" y="8096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3" name="object 38">
                <a:extLst>
                  <a:ext uri="{FF2B5EF4-FFF2-40B4-BE49-F238E27FC236}">
                    <a16:creationId xmlns:a16="http://schemas.microsoft.com/office/drawing/2014/main" id="{EDF2EC56-249C-4F7B-9DFF-236BE51A2A4A}"/>
                  </a:ext>
                </a:extLst>
              </p:cNvPr>
              <p:cNvSpPr/>
              <p:nvPr/>
            </p:nvSpPr>
            <p:spPr>
              <a:xfrm>
                <a:off x="8710248" y="1174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4" name="object 39">
                <a:extLst>
                  <a:ext uri="{FF2B5EF4-FFF2-40B4-BE49-F238E27FC236}">
                    <a16:creationId xmlns:a16="http://schemas.microsoft.com/office/drawing/2014/main" id="{428121D4-1DC8-441A-8E0C-F71BE02CD0EB}"/>
                  </a:ext>
                </a:extLst>
              </p:cNvPr>
              <p:cNvSpPr/>
              <p:nvPr/>
            </p:nvSpPr>
            <p:spPr>
              <a:xfrm>
                <a:off x="8947070" y="5277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5" name="object 40">
                <a:extLst>
                  <a:ext uri="{FF2B5EF4-FFF2-40B4-BE49-F238E27FC236}">
                    <a16:creationId xmlns:a16="http://schemas.microsoft.com/office/drawing/2014/main" id="{083F8071-591D-415E-AABB-97EE82514433}"/>
                  </a:ext>
                </a:extLst>
              </p:cNvPr>
              <p:cNvSpPr/>
              <p:nvPr/>
            </p:nvSpPr>
            <p:spPr>
              <a:xfrm>
                <a:off x="8222026" y="3998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6" name="object 41">
                <a:extLst>
                  <a:ext uri="{FF2B5EF4-FFF2-40B4-BE49-F238E27FC236}">
                    <a16:creationId xmlns:a16="http://schemas.microsoft.com/office/drawing/2014/main" id="{E6F362FD-D3DC-4A9E-A4FF-E09DFC4EEF72}"/>
                  </a:ext>
                </a:extLst>
              </p:cNvPr>
              <p:cNvSpPr/>
              <p:nvPr/>
            </p:nvSpPr>
            <p:spPr>
              <a:xfrm>
                <a:off x="8520619" y="8264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7" name="object 42">
                <a:extLst>
                  <a:ext uri="{FF2B5EF4-FFF2-40B4-BE49-F238E27FC236}">
                    <a16:creationId xmlns:a16="http://schemas.microsoft.com/office/drawing/2014/main" id="{1A0F248C-4123-46ED-A2A4-B4AC29D0632C}"/>
                  </a:ext>
                </a:extLst>
              </p:cNvPr>
              <p:cNvSpPr/>
              <p:nvPr/>
            </p:nvSpPr>
            <p:spPr>
              <a:xfrm>
                <a:off x="8648465" y="1010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48" name="Elipse 647">
                <a:extLst>
                  <a:ext uri="{FF2B5EF4-FFF2-40B4-BE49-F238E27FC236}">
                    <a16:creationId xmlns:a16="http://schemas.microsoft.com/office/drawing/2014/main" id="{56F82C5A-161A-4ECB-8916-2540B51CEF44}"/>
                  </a:ext>
                </a:extLst>
              </p:cNvPr>
              <p:cNvSpPr/>
              <p:nvPr/>
            </p:nvSpPr>
            <p:spPr>
              <a:xfrm>
                <a:off x="8260077" y="1351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38%</a:t>
                </a:r>
              </a:p>
            </p:txBody>
          </p:sp>
        </p:grpSp>
        <p:sp>
          <p:nvSpPr>
            <p:cNvPr id="611" name="CuadroTexto 48">
              <a:extLst>
                <a:ext uri="{FF2B5EF4-FFF2-40B4-BE49-F238E27FC236}">
                  <a16:creationId xmlns:a16="http://schemas.microsoft.com/office/drawing/2014/main" id="{B152E9A6-1BB2-403A-93FE-939643D9E936}"/>
                </a:ext>
              </a:extLst>
            </p:cNvPr>
            <p:cNvSpPr txBox="1"/>
            <p:nvPr/>
          </p:nvSpPr>
          <p:spPr>
            <a:xfrm>
              <a:off x="8124825" y="81435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Seguridad</a:t>
              </a:r>
              <a:endParaRPr lang="es-CO" sz="1000" b="1"/>
            </a:p>
          </p:txBody>
        </p:sp>
      </p:grpSp>
      <p:grpSp>
        <p:nvGrpSpPr>
          <p:cNvPr id="490" name="Grupo 489">
            <a:extLst>
              <a:ext uri="{FF2B5EF4-FFF2-40B4-BE49-F238E27FC236}">
                <a16:creationId xmlns:a16="http://schemas.microsoft.com/office/drawing/2014/main" id="{B3D3DDF4-7B99-4081-A790-F531828B98CE}"/>
              </a:ext>
            </a:extLst>
          </p:cNvPr>
          <p:cNvGrpSpPr/>
          <p:nvPr/>
        </p:nvGrpSpPr>
        <p:grpSpPr>
          <a:xfrm>
            <a:off x="6612677" y="1829094"/>
            <a:ext cx="1118315" cy="1293002"/>
            <a:chOff x="3829050" y="57150"/>
            <a:chExt cx="980801" cy="1124474"/>
          </a:xfrm>
        </p:grpSpPr>
        <p:grpSp>
          <p:nvGrpSpPr>
            <p:cNvPr id="571" name="Grupo 570">
              <a:extLst>
                <a:ext uri="{FF2B5EF4-FFF2-40B4-BE49-F238E27FC236}">
                  <a16:creationId xmlns:a16="http://schemas.microsoft.com/office/drawing/2014/main" id="{0104A5C4-066D-46DF-8CB1-F7DECC56F431}"/>
                </a:ext>
              </a:extLst>
            </p:cNvPr>
            <p:cNvGrpSpPr/>
            <p:nvPr/>
          </p:nvGrpSpPr>
          <p:grpSpPr>
            <a:xfrm>
              <a:off x="3920445" y="57150"/>
              <a:ext cx="764350" cy="764724"/>
              <a:chOff x="3920445" y="57150"/>
              <a:chExt cx="764350" cy="764724"/>
            </a:xfrm>
          </p:grpSpPr>
          <p:sp>
            <p:nvSpPr>
              <p:cNvPr id="573" name="object 7">
                <a:extLst>
                  <a:ext uri="{FF2B5EF4-FFF2-40B4-BE49-F238E27FC236}">
                    <a16:creationId xmlns:a16="http://schemas.microsoft.com/office/drawing/2014/main" id="{47BFF78C-F7F5-40C8-B14E-BF913D7B8700}"/>
                  </a:ext>
                </a:extLst>
              </p:cNvPr>
              <p:cNvSpPr/>
              <p:nvPr/>
            </p:nvSpPr>
            <p:spPr>
              <a:xfrm>
                <a:off x="4288563" y="7937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4" name="object 8">
                <a:extLst>
                  <a:ext uri="{FF2B5EF4-FFF2-40B4-BE49-F238E27FC236}">
                    <a16:creationId xmlns:a16="http://schemas.microsoft.com/office/drawing/2014/main" id="{6CB30DD7-253F-4EC1-8C14-D1FE17EF06BD}"/>
                  </a:ext>
                </a:extLst>
              </p:cNvPr>
              <p:cNvSpPr/>
              <p:nvPr/>
            </p:nvSpPr>
            <p:spPr>
              <a:xfrm>
                <a:off x="4288563" y="5715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5" name="object 9">
                <a:extLst>
                  <a:ext uri="{FF2B5EF4-FFF2-40B4-BE49-F238E27FC236}">
                    <a16:creationId xmlns:a16="http://schemas.microsoft.com/office/drawing/2014/main" id="{72C7793C-82EE-40A5-A4CF-8DC1923BBE22}"/>
                  </a:ext>
                </a:extLst>
              </p:cNvPr>
              <p:cNvSpPr/>
              <p:nvPr/>
            </p:nvSpPr>
            <p:spPr>
              <a:xfrm>
                <a:off x="3920445" y="4254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6" name="object 10">
                <a:extLst>
                  <a:ext uri="{FF2B5EF4-FFF2-40B4-BE49-F238E27FC236}">
                    <a16:creationId xmlns:a16="http://schemas.microsoft.com/office/drawing/2014/main" id="{8CE3108A-F0F7-4916-8BAD-5863D96F6985}"/>
                  </a:ext>
                </a:extLst>
              </p:cNvPr>
              <p:cNvSpPr/>
              <p:nvPr/>
            </p:nvSpPr>
            <p:spPr>
              <a:xfrm>
                <a:off x="4656680" y="4254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7" name="object 11">
                <a:extLst>
                  <a:ext uri="{FF2B5EF4-FFF2-40B4-BE49-F238E27FC236}">
                    <a16:creationId xmlns:a16="http://schemas.microsoft.com/office/drawing/2014/main" id="{6318BE02-0A3B-42B7-ADF9-030F2D3B203A}"/>
                  </a:ext>
                </a:extLst>
              </p:cNvPr>
              <p:cNvSpPr/>
              <p:nvPr/>
            </p:nvSpPr>
            <p:spPr>
              <a:xfrm>
                <a:off x="4352690" y="7883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8" name="object 12">
                <a:extLst>
                  <a:ext uri="{FF2B5EF4-FFF2-40B4-BE49-F238E27FC236}">
                    <a16:creationId xmlns:a16="http://schemas.microsoft.com/office/drawing/2014/main" id="{A1B03AAA-2146-435A-BE74-F9C8B5785C9B}"/>
                  </a:ext>
                </a:extLst>
              </p:cNvPr>
              <p:cNvSpPr/>
              <p:nvPr/>
            </p:nvSpPr>
            <p:spPr>
              <a:xfrm>
                <a:off x="4224844" y="6295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9" name="object 13">
                <a:extLst>
                  <a:ext uri="{FF2B5EF4-FFF2-40B4-BE49-F238E27FC236}">
                    <a16:creationId xmlns:a16="http://schemas.microsoft.com/office/drawing/2014/main" id="{E358A44D-5324-4C8B-9D45-198F1FD0E117}"/>
                  </a:ext>
                </a:extLst>
              </p:cNvPr>
              <p:cNvSpPr/>
              <p:nvPr/>
            </p:nvSpPr>
            <p:spPr>
              <a:xfrm>
                <a:off x="3926251" y="48961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0" name="object 14">
                <a:extLst>
                  <a:ext uri="{FF2B5EF4-FFF2-40B4-BE49-F238E27FC236}">
                    <a16:creationId xmlns:a16="http://schemas.microsoft.com/office/drawing/2014/main" id="{2C241FB5-9FA2-49B0-923A-02AC869B02B5}"/>
                  </a:ext>
                </a:extLst>
              </p:cNvPr>
              <p:cNvSpPr/>
              <p:nvPr/>
            </p:nvSpPr>
            <p:spPr>
              <a:xfrm>
                <a:off x="4651295" y="36170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1" name="object 15">
                <a:extLst>
                  <a:ext uri="{FF2B5EF4-FFF2-40B4-BE49-F238E27FC236}">
                    <a16:creationId xmlns:a16="http://schemas.microsoft.com/office/drawing/2014/main" id="{93364607-D5BB-4575-BDE7-726E0138CE47}"/>
                  </a:ext>
                </a:extLst>
              </p:cNvPr>
              <p:cNvSpPr/>
              <p:nvPr/>
            </p:nvSpPr>
            <p:spPr>
              <a:xfrm>
                <a:off x="4414473" y="77154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2" name="object 16">
                <a:extLst>
                  <a:ext uri="{FF2B5EF4-FFF2-40B4-BE49-F238E27FC236}">
                    <a16:creationId xmlns:a16="http://schemas.microsoft.com/office/drawing/2014/main" id="{BA4F1D03-9567-486D-A6F7-CBF46010BA3A}"/>
                  </a:ext>
                </a:extLst>
              </p:cNvPr>
              <p:cNvSpPr/>
              <p:nvPr/>
            </p:nvSpPr>
            <p:spPr>
              <a:xfrm>
                <a:off x="4162666" y="7937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3" name="object 17">
                <a:extLst>
                  <a:ext uri="{FF2B5EF4-FFF2-40B4-BE49-F238E27FC236}">
                    <a16:creationId xmlns:a16="http://schemas.microsoft.com/office/drawing/2014/main" id="{AAFF0170-7CE7-4CA3-BFFE-206B273E47B6}"/>
                  </a:ext>
                </a:extLst>
              </p:cNvPr>
              <p:cNvSpPr/>
              <p:nvPr/>
            </p:nvSpPr>
            <p:spPr>
              <a:xfrm>
                <a:off x="3942658" y="551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4" name="object 18">
                <a:extLst>
                  <a:ext uri="{FF2B5EF4-FFF2-40B4-BE49-F238E27FC236}">
                    <a16:creationId xmlns:a16="http://schemas.microsoft.com/office/drawing/2014/main" id="{F5F51750-9D2A-443B-90B2-57BE31EE549C}"/>
                  </a:ext>
                </a:extLst>
              </p:cNvPr>
              <p:cNvSpPr/>
              <p:nvPr/>
            </p:nvSpPr>
            <p:spPr>
              <a:xfrm>
                <a:off x="4634486" y="2994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5" name="object 19">
                <a:extLst>
                  <a:ext uri="{FF2B5EF4-FFF2-40B4-BE49-F238E27FC236}">
                    <a16:creationId xmlns:a16="http://schemas.microsoft.com/office/drawing/2014/main" id="{E4164CB6-3C97-4FE5-97EB-B44AA21EF953}"/>
                  </a:ext>
                </a:extLst>
              </p:cNvPr>
              <p:cNvSpPr/>
              <p:nvPr/>
            </p:nvSpPr>
            <p:spPr>
              <a:xfrm>
                <a:off x="4472726" y="7445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6" name="object 20">
                <a:extLst>
                  <a:ext uri="{FF2B5EF4-FFF2-40B4-BE49-F238E27FC236}">
                    <a16:creationId xmlns:a16="http://schemas.microsoft.com/office/drawing/2014/main" id="{5DFF37BB-3ADD-4272-84BD-4E0C0E16D3BC}"/>
                  </a:ext>
                </a:extLst>
              </p:cNvPr>
              <p:cNvSpPr/>
              <p:nvPr/>
            </p:nvSpPr>
            <p:spPr>
              <a:xfrm>
                <a:off x="4104605" y="1065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7" name="object 21">
                <a:extLst>
                  <a:ext uri="{FF2B5EF4-FFF2-40B4-BE49-F238E27FC236}">
                    <a16:creationId xmlns:a16="http://schemas.microsoft.com/office/drawing/2014/main" id="{9BACE5D4-1F72-4FAD-A37F-BF54EDDB891D}"/>
                  </a:ext>
                </a:extLst>
              </p:cNvPr>
              <p:cNvSpPr/>
              <p:nvPr/>
            </p:nvSpPr>
            <p:spPr>
              <a:xfrm>
                <a:off x="3969866" y="6096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8" name="object 22">
                <a:extLst>
                  <a:ext uri="{FF2B5EF4-FFF2-40B4-BE49-F238E27FC236}">
                    <a16:creationId xmlns:a16="http://schemas.microsoft.com/office/drawing/2014/main" id="{35924BE3-2EE2-4F23-AD00-000969B4BC39}"/>
                  </a:ext>
                </a:extLst>
              </p:cNvPr>
              <p:cNvSpPr/>
              <p:nvPr/>
            </p:nvSpPr>
            <p:spPr>
              <a:xfrm>
                <a:off x="4607457" y="2413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89" name="object 23">
                <a:extLst>
                  <a:ext uri="{FF2B5EF4-FFF2-40B4-BE49-F238E27FC236}">
                    <a16:creationId xmlns:a16="http://schemas.microsoft.com/office/drawing/2014/main" id="{AA87A492-3789-4BB6-94E0-768AF757EA95}"/>
                  </a:ext>
                </a:extLst>
              </p:cNvPr>
              <p:cNvSpPr/>
              <p:nvPr/>
            </p:nvSpPr>
            <p:spPr>
              <a:xfrm>
                <a:off x="4525234" y="7076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0" name="object 24">
                <a:extLst>
                  <a:ext uri="{FF2B5EF4-FFF2-40B4-BE49-F238E27FC236}">
                    <a16:creationId xmlns:a16="http://schemas.microsoft.com/office/drawing/2014/main" id="{41B15126-5B3B-429E-BAB9-8D77B8A95213}"/>
                  </a:ext>
                </a:extLst>
              </p:cNvPr>
              <p:cNvSpPr/>
              <p:nvPr/>
            </p:nvSpPr>
            <p:spPr>
              <a:xfrm>
                <a:off x="4051993" y="1433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1" name="object 25">
                <a:extLst>
                  <a:ext uri="{FF2B5EF4-FFF2-40B4-BE49-F238E27FC236}">
                    <a16:creationId xmlns:a16="http://schemas.microsoft.com/office/drawing/2014/main" id="{FDD73051-E36A-431E-B9B6-87F6D4494DF6}"/>
                  </a:ext>
                </a:extLst>
              </p:cNvPr>
              <p:cNvSpPr/>
              <p:nvPr/>
            </p:nvSpPr>
            <p:spPr>
              <a:xfrm>
                <a:off x="4006619" y="66223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2" name="object 26">
                <a:extLst>
                  <a:ext uri="{FF2B5EF4-FFF2-40B4-BE49-F238E27FC236}">
                    <a16:creationId xmlns:a16="http://schemas.microsoft.com/office/drawing/2014/main" id="{756BCCC4-E344-4E4E-B123-AC21718EC9BE}"/>
                  </a:ext>
                </a:extLst>
              </p:cNvPr>
              <p:cNvSpPr/>
              <p:nvPr/>
            </p:nvSpPr>
            <p:spPr>
              <a:xfrm>
                <a:off x="4570606" y="18876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3" name="object 27">
                <a:extLst>
                  <a:ext uri="{FF2B5EF4-FFF2-40B4-BE49-F238E27FC236}">
                    <a16:creationId xmlns:a16="http://schemas.microsoft.com/office/drawing/2014/main" id="{2B95EBC6-57B9-4850-AD29-6DDD8A8D4913}"/>
                  </a:ext>
                </a:extLst>
              </p:cNvPr>
              <p:cNvSpPr/>
              <p:nvPr/>
            </p:nvSpPr>
            <p:spPr>
              <a:xfrm>
                <a:off x="4570606" y="66223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4" name="object 28">
                <a:extLst>
                  <a:ext uri="{FF2B5EF4-FFF2-40B4-BE49-F238E27FC236}">
                    <a16:creationId xmlns:a16="http://schemas.microsoft.com/office/drawing/2014/main" id="{771B2427-E2F0-497A-AA41-8687F9AE2280}"/>
                  </a:ext>
                </a:extLst>
              </p:cNvPr>
              <p:cNvSpPr/>
              <p:nvPr/>
            </p:nvSpPr>
            <p:spPr>
              <a:xfrm>
                <a:off x="4006619" y="18876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5" name="object 29">
                <a:extLst>
                  <a:ext uri="{FF2B5EF4-FFF2-40B4-BE49-F238E27FC236}">
                    <a16:creationId xmlns:a16="http://schemas.microsoft.com/office/drawing/2014/main" id="{9445E7D8-E414-4EBB-9D57-320C0E3EC36D}"/>
                  </a:ext>
                </a:extLst>
              </p:cNvPr>
              <p:cNvSpPr/>
              <p:nvPr/>
            </p:nvSpPr>
            <p:spPr>
              <a:xfrm>
                <a:off x="4051993" y="70762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6" name="object 30">
                <a:extLst>
                  <a:ext uri="{FF2B5EF4-FFF2-40B4-BE49-F238E27FC236}">
                    <a16:creationId xmlns:a16="http://schemas.microsoft.com/office/drawing/2014/main" id="{48C03A7F-45C0-48E3-9D04-845CB20B2FA6}"/>
                  </a:ext>
                </a:extLst>
              </p:cNvPr>
              <p:cNvSpPr/>
              <p:nvPr/>
            </p:nvSpPr>
            <p:spPr>
              <a:xfrm>
                <a:off x="4525234" y="14336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7" name="object 31">
                <a:extLst>
                  <a:ext uri="{FF2B5EF4-FFF2-40B4-BE49-F238E27FC236}">
                    <a16:creationId xmlns:a16="http://schemas.microsoft.com/office/drawing/2014/main" id="{3AA085F2-5AA7-490F-A02F-A30C41F30670}"/>
                  </a:ext>
                </a:extLst>
              </p:cNvPr>
              <p:cNvSpPr/>
              <p:nvPr/>
            </p:nvSpPr>
            <p:spPr>
              <a:xfrm>
                <a:off x="4607457" y="60969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8" name="object 32">
                <a:extLst>
                  <a:ext uri="{FF2B5EF4-FFF2-40B4-BE49-F238E27FC236}">
                    <a16:creationId xmlns:a16="http://schemas.microsoft.com/office/drawing/2014/main" id="{177830CA-4E99-46F0-9B26-83AEA6AC6D00}"/>
                  </a:ext>
                </a:extLst>
              </p:cNvPr>
              <p:cNvSpPr/>
              <p:nvPr/>
            </p:nvSpPr>
            <p:spPr>
              <a:xfrm>
                <a:off x="3969866" y="24139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99" name="object 33">
                <a:extLst>
                  <a:ext uri="{FF2B5EF4-FFF2-40B4-BE49-F238E27FC236}">
                    <a16:creationId xmlns:a16="http://schemas.microsoft.com/office/drawing/2014/main" id="{E8412E8A-CFEC-4BB8-8464-2792C40794B8}"/>
                  </a:ext>
                </a:extLst>
              </p:cNvPr>
              <p:cNvSpPr/>
              <p:nvPr/>
            </p:nvSpPr>
            <p:spPr>
              <a:xfrm>
                <a:off x="4104605" y="74450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0" name="object 34">
                <a:extLst>
                  <a:ext uri="{FF2B5EF4-FFF2-40B4-BE49-F238E27FC236}">
                    <a16:creationId xmlns:a16="http://schemas.microsoft.com/office/drawing/2014/main" id="{0D3DA7AF-53C6-4DF9-8928-617397102EEA}"/>
                  </a:ext>
                </a:extLst>
              </p:cNvPr>
              <p:cNvSpPr/>
              <p:nvPr/>
            </p:nvSpPr>
            <p:spPr>
              <a:xfrm>
                <a:off x="4472726" y="10659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1" name="object 35">
                <a:extLst>
                  <a:ext uri="{FF2B5EF4-FFF2-40B4-BE49-F238E27FC236}">
                    <a16:creationId xmlns:a16="http://schemas.microsoft.com/office/drawing/2014/main" id="{30C94223-51EC-4799-BFDF-A65C818955D0}"/>
                  </a:ext>
                </a:extLst>
              </p:cNvPr>
              <p:cNvSpPr/>
              <p:nvPr/>
            </p:nvSpPr>
            <p:spPr>
              <a:xfrm>
                <a:off x="4634486" y="5514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2" name="object 36">
                <a:extLst>
                  <a:ext uri="{FF2B5EF4-FFF2-40B4-BE49-F238E27FC236}">
                    <a16:creationId xmlns:a16="http://schemas.microsoft.com/office/drawing/2014/main" id="{3E9B5064-65AA-4C88-835E-926C6BBC6B00}"/>
                  </a:ext>
                </a:extLst>
              </p:cNvPr>
              <p:cNvSpPr/>
              <p:nvPr/>
            </p:nvSpPr>
            <p:spPr>
              <a:xfrm>
                <a:off x="3942658" y="29949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3" name="object 37">
                <a:extLst>
                  <a:ext uri="{FF2B5EF4-FFF2-40B4-BE49-F238E27FC236}">
                    <a16:creationId xmlns:a16="http://schemas.microsoft.com/office/drawing/2014/main" id="{B9C2555C-DD5B-4ED0-B516-DB101D661F32}"/>
                  </a:ext>
                </a:extLst>
              </p:cNvPr>
              <p:cNvSpPr/>
              <p:nvPr/>
            </p:nvSpPr>
            <p:spPr>
              <a:xfrm>
                <a:off x="4162666" y="77154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4" name="object 38">
                <a:extLst>
                  <a:ext uri="{FF2B5EF4-FFF2-40B4-BE49-F238E27FC236}">
                    <a16:creationId xmlns:a16="http://schemas.microsoft.com/office/drawing/2014/main" id="{A97BE95E-72A3-4E84-AC5C-9204D87CBCF6}"/>
                  </a:ext>
                </a:extLst>
              </p:cNvPr>
              <p:cNvSpPr/>
              <p:nvPr/>
            </p:nvSpPr>
            <p:spPr>
              <a:xfrm>
                <a:off x="4414473" y="793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5" name="object 39">
                <a:extLst>
                  <a:ext uri="{FF2B5EF4-FFF2-40B4-BE49-F238E27FC236}">
                    <a16:creationId xmlns:a16="http://schemas.microsoft.com/office/drawing/2014/main" id="{A78CF9C9-8195-4019-B6F7-BF037EF9A47D}"/>
                  </a:ext>
                </a:extLst>
              </p:cNvPr>
              <p:cNvSpPr/>
              <p:nvPr/>
            </p:nvSpPr>
            <p:spPr>
              <a:xfrm>
                <a:off x="4651295" y="48961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6" name="object 40">
                <a:extLst>
                  <a:ext uri="{FF2B5EF4-FFF2-40B4-BE49-F238E27FC236}">
                    <a16:creationId xmlns:a16="http://schemas.microsoft.com/office/drawing/2014/main" id="{5DD0AB4E-F653-4CEB-8BCB-F0483AE9B009}"/>
                  </a:ext>
                </a:extLst>
              </p:cNvPr>
              <p:cNvSpPr/>
              <p:nvPr/>
            </p:nvSpPr>
            <p:spPr>
              <a:xfrm>
                <a:off x="3926251" y="36170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7" name="object 41">
                <a:extLst>
                  <a:ext uri="{FF2B5EF4-FFF2-40B4-BE49-F238E27FC236}">
                    <a16:creationId xmlns:a16="http://schemas.microsoft.com/office/drawing/2014/main" id="{EA0FCC26-7AEC-4007-8552-39D9B8779A11}"/>
                  </a:ext>
                </a:extLst>
              </p:cNvPr>
              <p:cNvSpPr/>
              <p:nvPr/>
            </p:nvSpPr>
            <p:spPr>
              <a:xfrm>
                <a:off x="4224844" y="78835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8" name="object 42">
                <a:extLst>
                  <a:ext uri="{FF2B5EF4-FFF2-40B4-BE49-F238E27FC236}">
                    <a16:creationId xmlns:a16="http://schemas.microsoft.com/office/drawing/2014/main" id="{C7515178-736F-49D6-B767-A51DFFC42635}"/>
                  </a:ext>
                </a:extLst>
              </p:cNvPr>
              <p:cNvSpPr/>
              <p:nvPr/>
            </p:nvSpPr>
            <p:spPr>
              <a:xfrm>
                <a:off x="4352690" y="6295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609" name="Elipse 608">
                <a:extLst>
                  <a:ext uri="{FF2B5EF4-FFF2-40B4-BE49-F238E27FC236}">
                    <a16:creationId xmlns:a16="http://schemas.microsoft.com/office/drawing/2014/main" id="{5A768602-6CFD-4815-84DF-DE23C4AC110D}"/>
                  </a:ext>
                </a:extLst>
              </p:cNvPr>
              <p:cNvSpPr/>
              <p:nvPr/>
            </p:nvSpPr>
            <p:spPr>
              <a:xfrm>
                <a:off x="3964302" y="9706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38%</a:t>
                </a:r>
              </a:p>
            </p:txBody>
          </p:sp>
        </p:grpSp>
        <p:sp>
          <p:nvSpPr>
            <p:cNvPr id="572" name="CuadroTexto 48">
              <a:extLst>
                <a:ext uri="{FF2B5EF4-FFF2-40B4-BE49-F238E27FC236}">
                  <a16:creationId xmlns:a16="http://schemas.microsoft.com/office/drawing/2014/main" id="{C202EFAD-19A5-4119-9272-1A9787C1057B}"/>
                </a:ext>
              </a:extLst>
            </p:cNvPr>
            <p:cNvSpPr txBox="1"/>
            <p:nvPr/>
          </p:nvSpPr>
          <p:spPr>
            <a:xfrm>
              <a:off x="3829050" y="776257"/>
              <a:ext cx="980801" cy="40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Validador Ingresos</a:t>
              </a:r>
              <a:endParaRPr lang="es-CO" sz="1000" b="1"/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A201CF9D-D560-48CF-A30D-0B342415E919}"/>
              </a:ext>
            </a:extLst>
          </p:cNvPr>
          <p:cNvGrpSpPr/>
          <p:nvPr/>
        </p:nvGrpSpPr>
        <p:grpSpPr>
          <a:xfrm>
            <a:off x="7396590" y="3323324"/>
            <a:ext cx="1118315" cy="1113028"/>
            <a:chOff x="9201150" y="114300"/>
            <a:chExt cx="980801" cy="967958"/>
          </a:xfrm>
        </p:grpSpPr>
        <p:grpSp>
          <p:nvGrpSpPr>
            <p:cNvPr id="532" name="Grupo 531">
              <a:extLst>
                <a:ext uri="{FF2B5EF4-FFF2-40B4-BE49-F238E27FC236}">
                  <a16:creationId xmlns:a16="http://schemas.microsoft.com/office/drawing/2014/main" id="{3912CA6E-9073-473F-9B6B-F89FB1368DA0}"/>
                </a:ext>
              </a:extLst>
            </p:cNvPr>
            <p:cNvGrpSpPr/>
            <p:nvPr/>
          </p:nvGrpSpPr>
          <p:grpSpPr>
            <a:xfrm>
              <a:off x="9292545" y="114300"/>
              <a:ext cx="764350" cy="764724"/>
              <a:chOff x="9292545" y="114300"/>
              <a:chExt cx="764350" cy="764724"/>
            </a:xfrm>
          </p:grpSpPr>
          <p:sp>
            <p:nvSpPr>
              <p:cNvPr id="534" name="object 7">
                <a:extLst>
                  <a:ext uri="{FF2B5EF4-FFF2-40B4-BE49-F238E27FC236}">
                    <a16:creationId xmlns:a16="http://schemas.microsoft.com/office/drawing/2014/main" id="{4558C13E-72CA-4803-9CF0-96184C91FBCE}"/>
                  </a:ext>
                </a:extLst>
              </p:cNvPr>
              <p:cNvSpPr/>
              <p:nvPr/>
            </p:nvSpPr>
            <p:spPr>
              <a:xfrm>
                <a:off x="9660663" y="8508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5" name="object 8">
                <a:extLst>
                  <a:ext uri="{FF2B5EF4-FFF2-40B4-BE49-F238E27FC236}">
                    <a16:creationId xmlns:a16="http://schemas.microsoft.com/office/drawing/2014/main" id="{B7A36FFA-141D-4292-B372-A0670390A4BA}"/>
                  </a:ext>
                </a:extLst>
              </p:cNvPr>
              <p:cNvSpPr/>
              <p:nvPr/>
            </p:nvSpPr>
            <p:spPr>
              <a:xfrm>
                <a:off x="9660663" y="11430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6" name="object 9">
                <a:extLst>
                  <a:ext uri="{FF2B5EF4-FFF2-40B4-BE49-F238E27FC236}">
                    <a16:creationId xmlns:a16="http://schemas.microsoft.com/office/drawing/2014/main" id="{5CA62923-5D25-4B6C-B51B-221A9EBDAA81}"/>
                  </a:ext>
                </a:extLst>
              </p:cNvPr>
              <p:cNvSpPr/>
              <p:nvPr/>
            </p:nvSpPr>
            <p:spPr>
              <a:xfrm>
                <a:off x="9292545" y="482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7" name="object 10">
                <a:extLst>
                  <a:ext uri="{FF2B5EF4-FFF2-40B4-BE49-F238E27FC236}">
                    <a16:creationId xmlns:a16="http://schemas.microsoft.com/office/drawing/2014/main" id="{3A7C086D-3B57-4683-ADBC-57408A8A1116}"/>
                  </a:ext>
                </a:extLst>
              </p:cNvPr>
              <p:cNvSpPr/>
              <p:nvPr/>
            </p:nvSpPr>
            <p:spPr>
              <a:xfrm>
                <a:off x="10028780" y="4825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8" name="object 11">
                <a:extLst>
                  <a:ext uri="{FF2B5EF4-FFF2-40B4-BE49-F238E27FC236}">
                    <a16:creationId xmlns:a16="http://schemas.microsoft.com/office/drawing/2014/main" id="{0ADD27FD-19F4-4B10-81EC-C0333256EDA6}"/>
                  </a:ext>
                </a:extLst>
              </p:cNvPr>
              <p:cNvSpPr/>
              <p:nvPr/>
            </p:nvSpPr>
            <p:spPr>
              <a:xfrm>
                <a:off x="9724790" y="8455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9" name="object 12">
                <a:extLst>
                  <a:ext uri="{FF2B5EF4-FFF2-40B4-BE49-F238E27FC236}">
                    <a16:creationId xmlns:a16="http://schemas.microsoft.com/office/drawing/2014/main" id="{8BB1EC00-DCA1-4A06-A6DE-B3D67D15777F}"/>
                  </a:ext>
                </a:extLst>
              </p:cNvPr>
              <p:cNvSpPr/>
              <p:nvPr/>
            </p:nvSpPr>
            <p:spPr>
              <a:xfrm>
                <a:off x="9596944" y="1201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0" name="object 13">
                <a:extLst>
                  <a:ext uri="{FF2B5EF4-FFF2-40B4-BE49-F238E27FC236}">
                    <a16:creationId xmlns:a16="http://schemas.microsoft.com/office/drawing/2014/main" id="{E9F264F0-5287-4C60-A357-81EFE21DD870}"/>
                  </a:ext>
                </a:extLst>
              </p:cNvPr>
              <p:cNvSpPr/>
              <p:nvPr/>
            </p:nvSpPr>
            <p:spPr>
              <a:xfrm>
                <a:off x="9298351" y="5467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1" name="object 14">
                <a:extLst>
                  <a:ext uri="{FF2B5EF4-FFF2-40B4-BE49-F238E27FC236}">
                    <a16:creationId xmlns:a16="http://schemas.microsoft.com/office/drawing/2014/main" id="{244BEA88-C12C-451B-A64F-346B2CF32079}"/>
                  </a:ext>
                </a:extLst>
              </p:cNvPr>
              <p:cNvSpPr/>
              <p:nvPr/>
            </p:nvSpPr>
            <p:spPr>
              <a:xfrm>
                <a:off x="10023395" y="4188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2" name="object 15">
                <a:extLst>
                  <a:ext uri="{FF2B5EF4-FFF2-40B4-BE49-F238E27FC236}">
                    <a16:creationId xmlns:a16="http://schemas.microsoft.com/office/drawing/2014/main" id="{F5C11469-0E26-4C96-B094-3300F0316B77}"/>
                  </a:ext>
                </a:extLst>
              </p:cNvPr>
              <p:cNvSpPr/>
              <p:nvPr/>
            </p:nvSpPr>
            <p:spPr>
              <a:xfrm>
                <a:off x="9786573" y="8286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3" name="object 16">
                <a:extLst>
                  <a:ext uri="{FF2B5EF4-FFF2-40B4-BE49-F238E27FC236}">
                    <a16:creationId xmlns:a16="http://schemas.microsoft.com/office/drawing/2014/main" id="{ED66F0BA-72A3-4E3D-ADB4-558DF55F4260}"/>
                  </a:ext>
                </a:extLst>
              </p:cNvPr>
              <p:cNvSpPr/>
              <p:nvPr/>
            </p:nvSpPr>
            <p:spPr>
              <a:xfrm>
                <a:off x="9534766" y="1365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4" name="object 17">
                <a:extLst>
                  <a:ext uri="{FF2B5EF4-FFF2-40B4-BE49-F238E27FC236}">
                    <a16:creationId xmlns:a16="http://schemas.microsoft.com/office/drawing/2014/main" id="{14ECF02C-9FB5-4FBF-9704-64E52979FA5D}"/>
                  </a:ext>
                </a:extLst>
              </p:cNvPr>
              <p:cNvSpPr/>
              <p:nvPr/>
            </p:nvSpPr>
            <p:spPr>
              <a:xfrm>
                <a:off x="9314758" y="6085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5" name="object 18">
                <a:extLst>
                  <a:ext uri="{FF2B5EF4-FFF2-40B4-BE49-F238E27FC236}">
                    <a16:creationId xmlns:a16="http://schemas.microsoft.com/office/drawing/2014/main" id="{D1F1BB20-B92B-41B7-87DB-B7C465056A89}"/>
                  </a:ext>
                </a:extLst>
              </p:cNvPr>
              <p:cNvSpPr/>
              <p:nvPr/>
            </p:nvSpPr>
            <p:spPr>
              <a:xfrm>
                <a:off x="10006586" y="3566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6" name="object 19">
                <a:extLst>
                  <a:ext uri="{FF2B5EF4-FFF2-40B4-BE49-F238E27FC236}">
                    <a16:creationId xmlns:a16="http://schemas.microsoft.com/office/drawing/2014/main" id="{6714D982-E4A3-45E3-B78F-A08788FE2A6C}"/>
                  </a:ext>
                </a:extLst>
              </p:cNvPr>
              <p:cNvSpPr/>
              <p:nvPr/>
            </p:nvSpPr>
            <p:spPr>
              <a:xfrm>
                <a:off x="9844826" y="8016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7" name="object 20">
                <a:extLst>
                  <a:ext uri="{FF2B5EF4-FFF2-40B4-BE49-F238E27FC236}">
                    <a16:creationId xmlns:a16="http://schemas.microsoft.com/office/drawing/2014/main" id="{F400A6F5-8327-43C9-B6D9-260169D88BB1}"/>
                  </a:ext>
                </a:extLst>
              </p:cNvPr>
              <p:cNvSpPr/>
              <p:nvPr/>
            </p:nvSpPr>
            <p:spPr>
              <a:xfrm>
                <a:off x="9476705" y="1637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8" name="object 21">
                <a:extLst>
                  <a:ext uri="{FF2B5EF4-FFF2-40B4-BE49-F238E27FC236}">
                    <a16:creationId xmlns:a16="http://schemas.microsoft.com/office/drawing/2014/main" id="{97623A5F-66E9-4CA7-8A0B-52224E3CC053}"/>
                  </a:ext>
                </a:extLst>
              </p:cNvPr>
              <p:cNvSpPr/>
              <p:nvPr/>
            </p:nvSpPr>
            <p:spPr>
              <a:xfrm>
                <a:off x="9341966" y="6668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49" name="object 22">
                <a:extLst>
                  <a:ext uri="{FF2B5EF4-FFF2-40B4-BE49-F238E27FC236}">
                    <a16:creationId xmlns:a16="http://schemas.microsoft.com/office/drawing/2014/main" id="{9EDF0016-2B24-4193-BCAD-07D63E3C70A0}"/>
                  </a:ext>
                </a:extLst>
              </p:cNvPr>
              <p:cNvSpPr/>
              <p:nvPr/>
            </p:nvSpPr>
            <p:spPr>
              <a:xfrm>
                <a:off x="9979557" y="2985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0" name="object 23">
                <a:extLst>
                  <a:ext uri="{FF2B5EF4-FFF2-40B4-BE49-F238E27FC236}">
                    <a16:creationId xmlns:a16="http://schemas.microsoft.com/office/drawing/2014/main" id="{03F738A8-D26B-47AB-BF47-402B0728D93A}"/>
                  </a:ext>
                </a:extLst>
              </p:cNvPr>
              <p:cNvSpPr/>
              <p:nvPr/>
            </p:nvSpPr>
            <p:spPr>
              <a:xfrm>
                <a:off x="9897334" y="7647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1" name="object 24">
                <a:extLst>
                  <a:ext uri="{FF2B5EF4-FFF2-40B4-BE49-F238E27FC236}">
                    <a16:creationId xmlns:a16="http://schemas.microsoft.com/office/drawing/2014/main" id="{804545FE-6BEA-41D3-90BE-F45D6941B8CC}"/>
                  </a:ext>
                </a:extLst>
              </p:cNvPr>
              <p:cNvSpPr/>
              <p:nvPr/>
            </p:nvSpPr>
            <p:spPr>
              <a:xfrm>
                <a:off x="9424093" y="2005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2" name="object 25">
                <a:extLst>
                  <a:ext uri="{FF2B5EF4-FFF2-40B4-BE49-F238E27FC236}">
                    <a16:creationId xmlns:a16="http://schemas.microsoft.com/office/drawing/2014/main" id="{96F1DA01-5B7C-4602-A932-00B40BFC71D5}"/>
                  </a:ext>
                </a:extLst>
              </p:cNvPr>
              <p:cNvSpPr/>
              <p:nvPr/>
            </p:nvSpPr>
            <p:spPr>
              <a:xfrm>
                <a:off x="9378719" y="7193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3" name="object 26">
                <a:extLst>
                  <a:ext uri="{FF2B5EF4-FFF2-40B4-BE49-F238E27FC236}">
                    <a16:creationId xmlns:a16="http://schemas.microsoft.com/office/drawing/2014/main" id="{266A9802-FB6F-44A0-92A6-444155390A54}"/>
                  </a:ext>
                </a:extLst>
              </p:cNvPr>
              <p:cNvSpPr/>
              <p:nvPr/>
            </p:nvSpPr>
            <p:spPr>
              <a:xfrm>
                <a:off x="9942706" y="2459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4" name="object 27">
                <a:extLst>
                  <a:ext uri="{FF2B5EF4-FFF2-40B4-BE49-F238E27FC236}">
                    <a16:creationId xmlns:a16="http://schemas.microsoft.com/office/drawing/2014/main" id="{532D155C-89BD-4EB7-ABBB-1CE90C58077F}"/>
                  </a:ext>
                </a:extLst>
              </p:cNvPr>
              <p:cNvSpPr/>
              <p:nvPr/>
            </p:nvSpPr>
            <p:spPr>
              <a:xfrm>
                <a:off x="9942706" y="7193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5" name="object 28">
                <a:extLst>
                  <a:ext uri="{FF2B5EF4-FFF2-40B4-BE49-F238E27FC236}">
                    <a16:creationId xmlns:a16="http://schemas.microsoft.com/office/drawing/2014/main" id="{687521CB-BD88-47C5-B9FC-97634C8506D3}"/>
                  </a:ext>
                </a:extLst>
              </p:cNvPr>
              <p:cNvSpPr/>
              <p:nvPr/>
            </p:nvSpPr>
            <p:spPr>
              <a:xfrm>
                <a:off x="9378719" y="2459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6" name="object 29">
                <a:extLst>
                  <a:ext uri="{FF2B5EF4-FFF2-40B4-BE49-F238E27FC236}">
                    <a16:creationId xmlns:a16="http://schemas.microsoft.com/office/drawing/2014/main" id="{4F178629-4E7F-40DC-810B-786EDD6D0E10}"/>
                  </a:ext>
                </a:extLst>
              </p:cNvPr>
              <p:cNvSpPr/>
              <p:nvPr/>
            </p:nvSpPr>
            <p:spPr>
              <a:xfrm>
                <a:off x="9424093" y="7647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7" name="object 30">
                <a:extLst>
                  <a:ext uri="{FF2B5EF4-FFF2-40B4-BE49-F238E27FC236}">
                    <a16:creationId xmlns:a16="http://schemas.microsoft.com/office/drawing/2014/main" id="{E37BFC33-392D-4CDE-B8FB-49DA61C01EE8}"/>
                  </a:ext>
                </a:extLst>
              </p:cNvPr>
              <p:cNvSpPr/>
              <p:nvPr/>
            </p:nvSpPr>
            <p:spPr>
              <a:xfrm>
                <a:off x="9897334" y="2005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8" name="object 31">
                <a:extLst>
                  <a:ext uri="{FF2B5EF4-FFF2-40B4-BE49-F238E27FC236}">
                    <a16:creationId xmlns:a16="http://schemas.microsoft.com/office/drawing/2014/main" id="{5FC8B773-B274-4122-AA67-C6E5C7AD51DC}"/>
                  </a:ext>
                </a:extLst>
              </p:cNvPr>
              <p:cNvSpPr/>
              <p:nvPr/>
            </p:nvSpPr>
            <p:spPr>
              <a:xfrm>
                <a:off x="9979557" y="6668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59" name="object 32">
                <a:extLst>
                  <a:ext uri="{FF2B5EF4-FFF2-40B4-BE49-F238E27FC236}">
                    <a16:creationId xmlns:a16="http://schemas.microsoft.com/office/drawing/2014/main" id="{71AB0457-4C88-4442-A1B6-7B45122DA4EE}"/>
                  </a:ext>
                </a:extLst>
              </p:cNvPr>
              <p:cNvSpPr/>
              <p:nvPr/>
            </p:nvSpPr>
            <p:spPr>
              <a:xfrm>
                <a:off x="9341966" y="2985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0" name="object 33">
                <a:extLst>
                  <a:ext uri="{FF2B5EF4-FFF2-40B4-BE49-F238E27FC236}">
                    <a16:creationId xmlns:a16="http://schemas.microsoft.com/office/drawing/2014/main" id="{B7808479-BCFE-4D72-A342-DC5E75AD60BE}"/>
                  </a:ext>
                </a:extLst>
              </p:cNvPr>
              <p:cNvSpPr/>
              <p:nvPr/>
            </p:nvSpPr>
            <p:spPr>
              <a:xfrm>
                <a:off x="9476705" y="8016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1" name="object 34">
                <a:extLst>
                  <a:ext uri="{FF2B5EF4-FFF2-40B4-BE49-F238E27FC236}">
                    <a16:creationId xmlns:a16="http://schemas.microsoft.com/office/drawing/2014/main" id="{8FD55E1A-2499-4593-88CF-606E283B8331}"/>
                  </a:ext>
                </a:extLst>
              </p:cNvPr>
              <p:cNvSpPr/>
              <p:nvPr/>
            </p:nvSpPr>
            <p:spPr>
              <a:xfrm>
                <a:off x="9844826" y="1637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2" name="object 35">
                <a:extLst>
                  <a:ext uri="{FF2B5EF4-FFF2-40B4-BE49-F238E27FC236}">
                    <a16:creationId xmlns:a16="http://schemas.microsoft.com/office/drawing/2014/main" id="{CEBB723C-E199-4987-8987-0AA474A6EB56}"/>
                  </a:ext>
                </a:extLst>
              </p:cNvPr>
              <p:cNvSpPr/>
              <p:nvPr/>
            </p:nvSpPr>
            <p:spPr>
              <a:xfrm>
                <a:off x="10006586" y="6085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3" name="object 36">
                <a:extLst>
                  <a:ext uri="{FF2B5EF4-FFF2-40B4-BE49-F238E27FC236}">
                    <a16:creationId xmlns:a16="http://schemas.microsoft.com/office/drawing/2014/main" id="{93D99ECD-48C1-4DD0-89DF-A8142F99313D}"/>
                  </a:ext>
                </a:extLst>
              </p:cNvPr>
              <p:cNvSpPr/>
              <p:nvPr/>
            </p:nvSpPr>
            <p:spPr>
              <a:xfrm>
                <a:off x="9314758" y="3566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4" name="object 37">
                <a:extLst>
                  <a:ext uri="{FF2B5EF4-FFF2-40B4-BE49-F238E27FC236}">
                    <a16:creationId xmlns:a16="http://schemas.microsoft.com/office/drawing/2014/main" id="{F649FA12-7646-4310-8195-90CF7E4E6235}"/>
                  </a:ext>
                </a:extLst>
              </p:cNvPr>
              <p:cNvSpPr/>
              <p:nvPr/>
            </p:nvSpPr>
            <p:spPr>
              <a:xfrm>
                <a:off x="9534766" y="8286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5" name="object 38">
                <a:extLst>
                  <a:ext uri="{FF2B5EF4-FFF2-40B4-BE49-F238E27FC236}">
                    <a16:creationId xmlns:a16="http://schemas.microsoft.com/office/drawing/2014/main" id="{6A0F1A32-4E93-47B9-8BBC-BF1320B833BB}"/>
                  </a:ext>
                </a:extLst>
              </p:cNvPr>
              <p:cNvSpPr/>
              <p:nvPr/>
            </p:nvSpPr>
            <p:spPr>
              <a:xfrm>
                <a:off x="9786573" y="1365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6" name="object 39">
                <a:extLst>
                  <a:ext uri="{FF2B5EF4-FFF2-40B4-BE49-F238E27FC236}">
                    <a16:creationId xmlns:a16="http://schemas.microsoft.com/office/drawing/2014/main" id="{790D9D2E-215B-466E-A7B3-BA6B883541A3}"/>
                  </a:ext>
                </a:extLst>
              </p:cNvPr>
              <p:cNvSpPr/>
              <p:nvPr/>
            </p:nvSpPr>
            <p:spPr>
              <a:xfrm>
                <a:off x="10023395" y="5467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7" name="object 40">
                <a:extLst>
                  <a:ext uri="{FF2B5EF4-FFF2-40B4-BE49-F238E27FC236}">
                    <a16:creationId xmlns:a16="http://schemas.microsoft.com/office/drawing/2014/main" id="{055D98F4-07A8-4F3F-B375-4EBB5CE97042}"/>
                  </a:ext>
                </a:extLst>
              </p:cNvPr>
              <p:cNvSpPr/>
              <p:nvPr/>
            </p:nvSpPr>
            <p:spPr>
              <a:xfrm>
                <a:off x="9298351" y="4188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8" name="object 41">
                <a:extLst>
                  <a:ext uri="{FF2B5EF4-FFF2-40B4-BE49-F238E27FC236}">
                    <a16:creationId xmlns:a16="http://schemas.microsoft.com/office/drawing/2014/main" id="{53905344-0256-4454-A5B5-5E50AB229085}"/>
                  </a:ext>
                </a:extLst>
              </p:cNvPr>
              <p:cNvSpPr/>
              <p:nvPr/>
            </p:nvSpPr>
            <p:spPr>
              <a:xfrm>
                <a:off x="9596944" y="8455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69" name="object 42">
                <a:extLst>
                  <a:ext uri="{FF2B5EF4-FFF2-40B4-BE49-F238E27FC236}">
                    <a16:creationId xmlns:a16="http://schemas.microsoft.com/office/drawing/2014/main" id="{6E100207-6483-43E9-99DA-0E6214785862}"/>
                  </a:ext>
                </a:extLst>
              </p:cNvPr>
              <p:cNvSpPr/>
              <p:nvPr/>
            </p:nvSpPr>
            <p:spPr>
              <a:xfrm>
                <a:off x="9724790" y="1201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70" name="Elipse 569">
                <a:extLst>
                  <a:ext uri="{FF2B5EF4-FFF2-40B4-BE49-F238E27FC236}">
                    <a16:creationId xmlns:a16="http://schemas.microsoft.com/office/drawing/2014/main" id="{F2653056-FE4D-45E4-9995-B85D59754322}"/>
                  </a:ext>
                </a:extLst>
              </p:cNvPr>
              <p:cNvSpPr/>
              <p:nvPr/>
            </p:nvSpPr>
            <p:spPr>
              <a:xfrm>
                <a:off x="9336402" y="1542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54%</a:t>
                </a:r>
              </a:p>
            </p:txBody>
          </p:sp>
        </p:grpSp>
        <p:sp>
          <p:nvSpPr>
            <p:cNvPr id="533" name="CuadroTexto 48">
              <a:extLst>
                <a:ext uri="{FF2B5EF4-FFF2-40B4-BE49-F238E27FC236}">
                  <a16:creationId xmlns:a16="http://schemas.microsoft.com/office/drawing/2014/main" id="{EF584756-CD8F-4F7A-A552-DCD25E350B03}"/>
                </a:ext>
              </a:extLst>
            </p:cNvPr>
            <p:cNvSpPr txBox="1"/>
            <p:nvPr/>
          </p:nvSpPr>
          <p:spPr>
            <a:xfrm>
              <a:off x="9201150" y="8334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 dirty="0"/>
                <a:t>SME</a:t>
              </a:r>
              <a:endParaRPr lang="es-CO" sz="1000" b="1" dirty="0"/>
            </a:p>
          </p:txBody>
        </p: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AC85F8B5-06B9-4EBF-971E-563108B02D7B}"/>
              </a:ext>
            </a:extLst>
          </p:cNvPr>
          <p:cNvGrpSpPr/>
          <p:nvPr/>
        </p:nvGrpSpPr>
        <p:grpSpPr>
          <a:xfrm>
            <a:off x="8261523" y="4401914"/>
            <a:ext cx="1118315" cy="1113028"/>
            <a:chOff x="10191750" y="142875"/>
            <a:chExt cx="980801" cy="967958"/>
          </a:xfrm>
        </p:grpSpPr>
        <p:grpSp>
          <p:nvGrpSpPr>
            <p:cNvPr id="493" name="Grupo 492">
              <a:extLst>
                <a:ext uri="{FF2B5EF4-FFF2-40B4-BE49-F238E27FC236}">
                  <a16:creationId xmlns:a16="http://schemas.microsoft.com/office/drawing/2014/main" id="{85032476-0A63-4B7A-AC54-2427603FE97F}"/>
                </a:ext>
              </a:extLst>
            </p:cNvPr>
            <p:cNvGrpSpPr/>
            <p:nvPr/>
          </p:nvGrpSpPr>
          <p:grpSpPr>
            <a:xfrm>
              <a:off x="10283145" y="142875"/>
              <a:ext cx="764350" cy="764724"/>
              <a:chOff x="10283145" y="142875"/>
              <a:chExt cx="764350" cy="764724"/>
            </a:xfrm>
          </p:grpSpPr>
          <p:sp>
            <p:nvSpPr>
              <p:cNvPr id="495" name="object 7">
                <a:extLst>
                  <a:ext uri="{FF2B5EF4-FFF2-40B4-BE49-F238E27FC236}">
                    <a16:creationId xmlns:a16="http://schemas.microsoft.com/office/drawing/2014/main" id="{79BD1510-BF7E-4B68-80D8-0E893EE71F6D}"/>
                  </a:ext>
                </a:extLst>
              </p:cNvPr>
              <p:cNvSpPr/>
              <p:nvPr/>
            </p:nvSpPr>
            <p:spPr>
              <a:xfrm>
                <a:off x="10651263" y="87947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6" name="object 8">
                <a:extLst>
                  <a:ext uri="{FF2B5EF4-FFF2-40B4-BE49-F238E27FC236}">
                    <a16:creationId xmlns:a16="http://schemas.microsoft.com/office/drawing/2014/main" id="{CBF29F10-DD32-4984-804C-DDEC0EE8F62C}"/>
                  </a:ext>
                </a:extLst>
              </p:cNvPr>
              <p:cNvSpPr/>
              <p:nvPr/>
            </p:nvSpPr>
            <p:spPr>
              <a:xfrm>
                <a:off x="10651263" y="14287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7" name="object 9">
                <a:extLst>
                  <a:ext uri="{FF2B5EF4-FFF2-40B4-BE49-F238E27FC236}">
                    <a16:creationId xmlns:a16="http://schemas.microsoft.com/office/drawing/2014/main" id="{AB18A614-D637-494A-9333-3E4AA71787A5}"/>
                  </a:ext>
                </a:extLst>
              </p:cNvPr>
              <p:cNvSpPr/>
              <p:nvPr/>
            </p:nvSpPr>
            <p:spPr>
              <a:xfrm>
                <a:off x="10283145" y="51116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8" name="object 10">
                <a:extLst>
                  <a:ext uri="{FF2B5EF4-FFF2-40B4-BE49-F238E27FC236}">
                    <a16:creationId xmlns:a16="http://schemas.microsoft.com/office/drawing/2014/main" id="{145AC7EF-28B4-4939-A58C-20EE8A2AED96}"/>
                  </a:ext>
                </a:extLst>
              </p:cNvPr>
              <p:cNvSpPr/>
              <p:nvPr/>
            </p:nvSpPr>
            <p:spPr>
              <a:xfrm>
                <a:off x="11019380" y="51116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499" name="object 11">
                <a:extLst>
                  <a:ext uri="{FF2B5EF4-FFF2-40B4-BE49-F238E27FC236}">
                    <a16:creationId xmlns:a16="http://schemas.microsoft.com/office/drawing/2014/main" id="{BE8759F6-5B8B-473B-8B7A-E5E1E93B36FA}"/>
                  </a:ext>
                </a:extLst>
              </p:cNvPr>
              <p:cNvSpPr/>
              <p:nvPr/>
            </p:nvSpPr>
            <p:spPr>
              <a:xfrm>
                <a:off x="10715390" y="87407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0" name="object 12">
                <a:extLst>
                  <a:ext uri="{FF2B5EF4-FFF2-40B4-BE49-F238E27FC236}">
                    <a16:creationId xmlns:a16="http://schemas.microsoft.com/office/drawing/2014/main" id="{475EC40C-996C-4DAD-A3F7-6CF6D4F2036D}"/>
                  </a:ext>
                </a:extLst>
              </p:cNvPr>
              <p:cNvSpPr/>
              <p:nvPr/>
            </p:nvSpPr>
            <p:spPr>
              <a:xfrm>
                <a:off x="10587544" y="14867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1" name="object 13">
                <a:extLst>
                  <a:ext uri="{FF2B5EF4-FFF2-40B4-BE49-F238E27FC236}">
                    <a16:creationId xmlns:a16="http://schemas.microsoft.com/office/drawing/2014/main" id="{EFCB084C-2834-4AC6-BF2C-4F8341B17AA1}"/>
                  </a:ext>
                </a:extLst>
              </p:cNvPr>
              <p:cNvSpPr/>
              <p:nvPr/>
            </p:nvSpPr>
            <p:spPr>
              <a:xfrm>
                <a:off x="10288951" y="57533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2" name="object 14">
                <a:extLst>
                  <a:ext uri="{FF2B5EF4-FFF2-40B4-BE49-F238E27FC236}">
                    <a16:creationId xmlns:a16="http://schemas.microsoft.com/office/drawing/2014/main" id="{755EE308-A851-415D-9C09-46D272A31AE0}"/>
                  </a:ext>
                </a:extLst>
              </p:cNvPr>
              <p:cNvSpPr/>
              <p:nvPr/>
            </p:nvSpPr>
            <p:spPr>
              <a:xfrm>
                <a:off x="11013995" y="447430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3" name="object 15">
                <a:extLst>
                  <a:ext uri="{FF2B5EF4-FFF2-40B4-BE49-F238E27FC236}">
                    <a16:creationId xmlns:a16="http://schemas.microsoft.com/office/drawing/2014/main" id="{F1ED8113-93DD-4945-B5C2-A4CEBDD57053}"/>
                  </a:ext>
                </a:extLst>
              </p:cNvPr>
              <p:cNvSpPr/>
              <p:nvPr/>
            </p:nvSpPr>
            <p:spPr>
              <a:xfrm>
                <a:off x="10777173" y="85727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4" name="object 16">
                <a:extLst>
                  <a:ext uri="{FF2B5EF4-FFF2-40B4-BE49-F238E27FC236}">
                    <a16:creationId xmlns:a16="http://schemas.microsoft.com/office/drawing/2014/main" id="{4D9963A3-3A8E-4FC3-912C-A3DC1FA4A3C2}"/>
                  </a:ext>
                </a:extLst>
              </p:cNvPr>
              <p:cNvSpPr/>
              <p:nvPr/>
            </p:nvSpPr>
            <p:spPr>
              <a:xfrm>
                <a:off x="10525366" y="16509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5" name="object 17">
                <a:extLst>
                  <a:ext uri="{FF2B5EF4-FFF2-40B4-BE49-F238E27FC236}">
                    <a16:creationId xmlns:a16="http://schemas.microsoft.com/office/drawing/2014/main" id="{FE63462F-AD93-4F22-97E1-142A96586255}"/>
                  </a:ext>
                </a:extLst>
              </p:cNvPr>
              <p:cNvSpPr/>
              <p:nvPr/>
            </p:nvSpPr>
            <p:spPr>
              <a:xfrm>
                <a:off x="10305358" y="63715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6" name="object 18">
                <a:extLst>
                  <a:ext uri="{FF2B5EF4-FFF2-40B4-BE49-F238E27FC236}">
                    <a16:creationId xmlns:a16="http://schemas.microsoft.com/office/drawing/2014/main" id="{0A394322-9FD2-446C-A029-1E31A0DB317A}"/>
                  </a:ext>
                </a:extLst>
              </p:cNvPr>
              <p:cNvSpPr/>
              <p:nvPr/>
            </p:nvSpPr>
            <p:spPr>
              <a:xfrm>
                <a:off x="10997186" y="38521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7" name="object 19">
                <a:extLst>
                  <a:ext uri="{FF2B5EF4-FFF2-40B4-BE49-F238E27FC236}">
                    <a16:creationId xmlns:a16="http://schemas.microsoft.com/office/drawing/2014/main" id="{3D4408AB-E4DC-4F0D-A109-335F27E7C6F8}"/>
                  </a:ext>
                </a:extLst>
              </p:cNvPr>
              <p:cNvSpPr/>
              <p:nvPr/>
            </p:nvSpPr>
            <p:spPr>
              <a:xfrm>
                <a:off x="10835426" y="830227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8" name="object 20">
                <a:extLst>
                  <a:ext uri="{FF2B5EF4-FFF2-40B4-BE49-F238E27FC236}">
                    <a16:creationId xmlns:a16="http://schemas.microsoft.com/office/drawing/2014/main" id="{22ABFB29-72C2-410B-8511-B862BADB5E91}"/>
                  </a:ext>
                </a:extLst>
              </p:cNvPr>
              <p:cNvSpPr/>
              <p:nvPr/>
            </p:nvSpPr>
            <p:spPr>
              <a:xfrm>
                <a:off x="10467305" y="19231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09" name="object 21">
                <a:extLst>
                  <a:ext uri="{FF2B5EF4-FFF2-40B4-BE49-F238E27FC236}">
                    <a16:creationId xmlns:a16="http://schemas.microsoft.com/office/drawing/2014/main" id="{2903FE50-3DE1-4292-852A-DD922ED9A5B4}"/>
                  </a:ext>
                </a:extLst>
              </p:cNvPr>
              <p:cNvSpPr/>
              <p:nvPr/>
            </p:nvSpPr>
            <p:spPr>
              <a:xfrm>
                <a:off x="10332566" y="69541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0" name="object 22">
                <a:extLst>
                  <a:ext uri="{FF2B5EF4-FFF2-40B4-BE49-F238E27FC236}">
                    <a16:creationId xmlns:a16="http://schemas.microsoft.com/office/drawing/2014/main" id="{23FFF731-414E-432B-AE7F-9BF964CEC3E9}"/>
                  </a:ext>
                </a:extLst>
              </p:cNvPr>
              <p:cNvSpPr/>
              <p:nvPr/>
            </p:nvSpPr>
            <p:spPr>
              <a:xfrm>
                <a:off x="10970157" y="32712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1" name="object 23">
                <a:extLst>
                  <a:ext uri="{FF2B5EF4-FFF2-40B4-BE49-F238E27FC236}">
                    <a16:creationId xmlns:a16="http://schemas.microsoft.com/office/drawing/2014/main" id="{C64D0CE0-F464-4382-86FC-96132E74FA55}"/>
                  </a:ext>
                </a:extLst>
              </p:cNvPr>
              <p:cNvSpPr/>
              <p:nvPr/>
            </p:nvSpPr>
            <p:spPr>
              <a:xfrm>
                <a:off x="10887934" y="79335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2" name="object 24">
                <a:extLst>
                  <a:ext uri="{FF2B5EF4-FFF2-40B4-BE49-F238E27FC236}">
                    <a16:creationId xmlns:a16="http://schemas.microsoft.com/office/drawing/2014/main" id="{BCF865C2-58C1-4B6D-BBC4-406AB0C73C89}"/>
                  </a:ext>
                </a:extLst>
              </p:cNvPr>
              <p:cNvSpPr/>
              <p:nvPr/>
            </p:nvSpPr>
            <p:spPr>
              <a:xfrm>
                <a:off x="10414693" y="22909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3" name="object 25">
                <a:extLst>
                  <a:ext uri="{FF2B5EF4-FFF2-40B4-BE49-F238E27FC236}">
                    <a16:creationId xmlns:a16="http://schemas.microsoft.com/office/drawing/2014/main" id="{52D8CEE6-2FA8-4FCF-83FF-6722C8201DD4}"/>
                  </a:ext>
                </a:extLst>
              </p:cNvPr>
              <p:cNvSpPr/>
              <p:nvPr/>
            </p:nvSpPr>
            <p:spPr>
              <a:xfrm>
                <a:off x="10369319" y="74796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4" name="object 26">
                <a:extLst>
                  <a:ext uri="{FF2B5EF4-FFF2-40B4-BE49-F238E27FC236}">
                    <a16:creationId xmlns:a16="http://schemas.microsoft.com/office/drawing/2014/main" id="{21220C1E-8CAC-47F0-BA70-26361AC84C7E}"/>
                  </a:ext>
                </a:extLst>
              </p:cNvPr>
              <p:cNvSpPr/>
              <p:nvPr/>
            </p:nvSpPr>
            <p:spPr>
              <a:xfrm>
                <a:off x="10933306" y="274491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5" name="object 27">
                <a:extLst>
                  <a:ext uri="{FF2B5EF4-FFF2-40B4-BE49-F238E27FC236}">
                    <a16:creationId xmlns:a16="http://schemas.microsoft.com/office/drawing/2014/main" id="{4953EDE5-4723-45F5-A924-0684B2A71999}"/>
                  </a:ext>
                </a:extLst>
              </p:cNvPr>
              <p:cNvSpPr/>
              <p:nvPr/>
            </p:nvSpPr>
            <p:spPr>
              <a:xfrm>
                <a:off x="10933306" y="74796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6" name="object 28">
                <a:extLst>
                  <a:ext uri="{FF2B5EF4-FFF2-40B4-BE49-F238E27FC236}">
                    <a16:creationId xmlns:a16="http://schemas.microsoft.com/office/drawing/2014/main" id="{A772CD7D-6B08-406F-97BB-CE00CEC2A2BE}"/>
                  </a:ext>
                </a:extLst>
              </p:cNvPr>
              <p:cNvSpPr/>
              <p:nvPr/>
            </p:nvSpPr>
            <p:spPr>
              <a:xfrm>
                <a:off x="10369319" y="274489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7" name="object 29">
                <a:extLst>
                  <a:ext uri="{FF2B5EF4-FFF2-40B4-BE49-F238E27FC236}">
                    <a16:creationId xmlns:a16="http://schemas.microsoft.com/office/drawing/2014/main" id="{23653871-EF0E-43C5-876B-997E478CA986}"/>
                  </a:ext>
                </a:extLst>
              </p:cNvPr>
              <p:cNvSpPr/>
              <p:nvPr/>
            </p:nvSpPr>
            <p:spPr>
              <a:xfrm>
                <a:off x="10414693" y="79335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8" name="object 30">
                <a:extLst>
                  <a:ext uri="{FF2B5EF4-FFF2-40B4-BE49-F238E27FC236}">
                    <a16:creationId xmlns:a16="http://schemas.microsoft.com/office/drawing/2014/main" id="{BEBDE78F-A87B-4468-9756-6FC3F361A267}"/>
                  </a:ext>
                </a:extLst>
              </p:cNvPr>
              <p:cNvSpPr/>
              <p:nvPr/>
            </p:nvSpPr>
            <p:spPr>
              <a:xfrm>
                <a:off x="10887934" y="22909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19" name="object 31">
                <a:extLst>
                  <a:ext uri="{FF2B5EF4-FFF2-40B4-BE49-F238E27FC236}">
                    <a16:creationId xmlns:a16="http://schemas.microsoft.com/office/drawing/2014/main" id="{68273692-133A-41CB-B5F0-0E50F2482B93}"/>
                  </a:ext>
                </a:extLst>
              </p:cNvPr>
              <p:cNvSpPr/>
              <p:nvPr/>
            </p:nvSpPr>
            <p:spPr>
              <a:xfrm>
                <a:off x="10970157" y="69541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0" name="object 32">
                <a:extLst>
                  <a:ext uri="{FF2B5EF4-FFF2-40B4-BE49-F238E27FC236}">
                    <a16:creationId xmlns:a16="http://schemas.microsoft.com/office/drawing/2014/main" id="{1C34F241-8EBE-45E0-AA69-F1B47C23716A}"/>
                  </a:ext>
                </a:extLst>
              </p:cNvPr>
              <p:cNvSpPr/>
              <p:nvPr/>
            </p:nvSpPr>
            <p:spPr>
              <a:xfrm>
                <a:off x="10332566" y="32712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1" name="object 33">
                <a:extLst>
                  <a:ext uri="{FF2B5EF4-FFF2-40B4-BE49-F238E27FC236}">
                    <a16:creationId xmlns:a16="http://schemas.microsoft.com/office/drawing/2014/main" id="{2EFB33B6-4284-4589-827E-E37D7BE10AD1}"/>
                  </a:ext>
                </a:extLst>
              </p:cNvPr>
              <p:cNvSpPr/>
              <p:nvPr/>
            </p:nvSpPr>
            <p:spPr>
              <a:xfrm>
                <a:off x="10467305" y="830227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2" name="object 34">
                <a:extLst>
                  <a:ext uri="{FF2B5EF4-FFF2-40B4-BE49-F238E27FC236}">
                    <a16:creationId xmlns:a16="http://schemas.microsoft.com/office/drawing/2014/main" id="{570BBBFB-97F5-4022-A1E4-B5E31396E2A6}"/>
                  </a:ext>
                </a:extLst>
              </p:cNvPr>
              <p:cNvSpPr/>
              <p:nvPr/>
            </p:nvSpPr>
            <p:spPr>
              <a:xfrm>
                <a:off x="10835426" y="19231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3" name="object 35">
                <a:extLst>
                  <a:ext uri="{FF2B5EF4-FFF2-40B4-BE49-F238E27FC236}">
                    <a16:creationId xmlns:a16="http://schemas.microsoft.com/office/drawing/2014/main" id="{E3AF66A5-308B-456F-9CBA-C236DB6F615E}"/>
                  </a:ext>
                </a:extLst>
              </p:cNvPr>
              <p:cNvSpPr/>
              <p:nvPr/>
            </p:nvSpPr>
            <p:spPr>
              <a:xfrm>
                <a:off x="10997186" y="63715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4" name="object 36">
                <a:extLst>
                  <a:ext uri="{FF2B5EF4-FFF2-40B4-BE49-F238E27FC236}">
                    <a16:creationId xmlns:a16="http://schemas.microsoft.com/office/drawing/2014/main" id="{4574158A-07D2-4474-B972-9617B9B78EE0}"/>
                  </a:ext>
                </a:extLst>
              </p:cNvPr>
              <p:cNvSpPr/>
              <p:nvPr/>
            </p:nvSpPr>
            <p:spPr>
              <a:xfrm>
                <a:off x="10305358" y="385221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5" name="object 37">
                <a:extLst>
                  <a:ext uri="{FF2B5EF4-FFF2-40B4-BE49-F238E27FC236}">
                    <a16:creationId xmlns:a16="http://schemas.microsoft.com/office/drawing/2014/main" id="{9F47F52F-FBBC-4EC6-9DD6-3304D6905465}"/>
                  </a:ext>
                </a:extLst>
              </p:cNvPr>
              <p:cNvSpPr/>
              <p:nvPr/>
            </p:nvSpPr>
            <p:spPr>
              <a:xfrm>
                <a:off x="10525366" y="85726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6" name="object 38">
                <a:extLst>
                  <a:ext uri="{FF2B5EF4-FFF2-40B4-BE49-F238E27FC236}">
                    <a16:creationId xmlns:a16="http://schemas.microsoft.com/office/drawing/2014/main" id="{C07CE2D3-0A92-4F49-B3F4-247E9D891F09}"/>
                  </a:ext>
                </a:extLst>
              </p:cNvPr>
              <p:cNvSpPr/>
              <p:nvPr/>
            </p:nvSpPr>
            <p:spPr>
              <a:xfrm>
                <a:off x="10777173" y="165102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7" name="object 39">
                <a:extLst>
                  <a:ext uri="{FF2B5EF4-FFF2-40B4-BE49-F238E27FC236}">
                    <a16:creationId xmlns:a16="http://schemas.microsoft.com/office/drawing/2014/main" id="{22CDA639-C021-469E-851F-964FB56BDD1B}"/>
                  </a:ext>
                </a:extLst>
              </p:cNvPr>
              <p:cNvSpPr/>
              <p:nvPr/>
            </p:nvSpPr>
            <p:spPr>
              <a:xfrm>
                <a:off x="11013995" y="575340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8" name="object 40">
                <a:extLst>
                  <a:ext uri="{FF2B5EF4-FFF2-40B4-BE49-F238E27FC236}">
                    <a16:creationId xmlns:a16="http://schemas.microsoft.com/office/drawing/2014/main" id="{F3DECF99-EBBA-4DEE-A38D-7B47A6BDB579}"/>
                  </a:ext>
                </a:extLst>
              </p:cNvPr>
              <p:cNvSpPr/>
              <p:nvPr/>
            </p:nvSpPr>
            <p:spPr>
              <a:xfrm>
                <a:off x="10288951" y="44743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29" name="object 41">
                <a:extLst>
                  <a:ext uri="{FF2B5EF4-FFF2-40B4-BE49-F238E27FC236}">
                    <a16:creationId xmlns:a16="http://schemas.microsoft.com/office/drawing/2014/main" id="{CB6035A6-CCE5-4DA2-8070-2EEA57BC625D}"/>
                  </a:ext>
                </a:extLst>
              </p:cNvPr>
              <p:cNvSpPr/>
              <p:nvPr/>
            </p:nvSpPr>
            <p:spPr>
              <a:xfrm>
                <a:off x="10587544" y="87408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0" name="object 42">
                <a:extLst>
                  <a:ext uri="{FF2B5EF4-FFF2-40B4-BE49-F238E27FC236}">
                    <a16:creationId xmlns:a16="http://schemas.microsoft.com/office/drawing/2014/main" id="{10720099-36BA-4FDF-8C0D-D467D871A91B}"/>
                  </a:ext>
                </a:extLst>
              </p:cNvPr>
              <p:cNvSpPr/>
              <p:nvPr/>
            </p:nvSpPr>
            <p:spPr>
              <a:xfrm>
                <a:off x="10715390" y="14867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531" name="Elipse 530">
                <a:extLst>
                  <a:ext uri="{FF2B5EF4-FFF2-40B4-BE49-F238E27FC236}">
                    <a16:creationId xmlns:a16="http://schemas.microsoft.com/office/drawing/2014/main" id="{940C1424-45B0-401E-8C2D-918FF5CD387E}"/>
                  </a:ext>
                </a:extLst>
              </p:cNvPr>
              <p:cNvSpPr/>
              <p:nvPr/>
            </p:nvSpPr>
            <p:spPr>
              <a:xfrm>
                <a:off x="10327002" y="182785"/>
                <a:ext cx="667189" cy="69247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/>
                  <a:t>65%</a:t>
                </a:r>
              </a:p>
            </p:txBody>
          </p:sp>
        </p:grpSp>
        <p:sp>
          <p:nvSpPr>
            <p:cNvPr id="494" name="CuadroTexto 48">
              <a:extLst>
                <a:ext uri="{FF2B5EF4-FFF2-40B4-BE49-F238E27FC236}">
                  <a16:creationId xmlns:a16="http://schemas.microsoft.com/office/drawing/2014/main" id="{CAEFD0C0-400C-4159-B7F9-5EFE99E86FEF}"/>
                </a:ext>
              </a:extLst>
            </p:cNvPr>
            <p:cNvSpPr txBox="1"/>
            <p:nvPr/>
          </p:nvSpPr>
          <p:spPr>
            <a:xfrm>
              <a:off x="10191750" y="861982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SGID</a:t>
              </a:r>
              <a:endParaRPr lang="es-CO" sz="1000" b="1"/>
            </a:p>
          </p:txBody>
        </p:sp>
      </p:grpSp>
      <p:grpSp>
        <p:nvGrpSpPr>
          <p:cNvPr id="959" name="Grupo 958">
            <a:extLst>
              <a:ext uri="{FF2B5EF4-FFF2-40B4-BE49-F238E27FC236}">
                <a16:creationId xmlns:a16="http://schemas.microsoft.com/office/drawing/2014/main" id="{746A20F8-5B60-4FBA-9506-7941967AF3FB}"/>
              </a:ext>
            </a:extLst>
          </p:cNvPr>
          <p:cNvGrpSpPr/>
          <p:nvPr/>
        </p:nvGrpSpPr>
        <p:grpSpPr>
          <a:xfrm>
            <a:off x="4557330" y="4799213"/>
            <a:ext cx="1152090" cy="1073907"/>
            <a:chOff x="0" y="0"/>
            <a:chExt cx="980801" cy="967958"/>
          </a:xfrm>
        </p:grpSpPr>
        <p:grpSp>
          <p:nvGrpSpPr>
            <p:cNvPr id="960" name="Grupo 959">
              <a:extLst>
                <a:ext uri="{FF2B5EF4-FFF2-40B4-BE49-F238E27FC236}">
                  <a16:creationId xmlns:a16="http://schemas.microsoft.com/office/drawing/2014/main" id="{E6703A66-133C-4D0B-82A6-D3295C88D4BB}"/>
                </a:ext>
              </a:extLst>
            </p:cNvPr>
            <p:cNvGrpSpPr/>
            <p:nvPr/>
          </p:nvGrpSpPr>
          <p:grpSpPr>
            <a:xfrm>
              <a:off x="91395" y="0"/>
              <a:ext cx="764350" cy="764724"/>
              <a:chOff x="91395" y="0"/>
              <a:chExt cx="764350" cy="764724"/>
            </a:xfrm>
          </p:grpSpPr>
          <p:sp>
            <p:nvSpPr>
              <p:cNvPr id="962" name="object 7">
                <a:extLst>
                  <a:ext uri="{FF2B5EF4-FFF2-40B4-BE49-F238E27FC236}">
                    <a16:creationId xmlns:a16="http://schemas.microsoft.com/office/drawing/2014/main" id="{A14515D5-3F8E-4BE7-8F03-7EA925EA36CB}"/>
                  </a:ext>
                </a:extLst>
              </p:cNvPr>
              <p:cNvSpPr/>
              <p:nvPr/>
            </p:nvSpPr>
            <p:spPr>
              <a:xfrm>
                <a:off x="459513" y="7365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78"/>
                    </a:lnTo>
                    <a:lnTo>
                      <a:pt x="7756" y="7746"/>
                    </a:lnTo>
                    <a:lnTo>
                      <a:pt x="2081" y="16159"/>
                    </a:lnTo>
                    <a:lnTo>
                      <a:pt x="0" y="26466"/>
                    </a:lnTo>
                    <a:lnTo>
                      <a:pt x="2081" y="36769"/>
                    </a:lnTo>
                    <a:lnTo>
                      <a:pt x="7756" y="45181"/>
                    </a:lnTo>
                    <a:lnTo>
                      <a:pt x="16169" y="50853"/>
                    </a:lnTo>
                    <a:lnTo>
                      <a:pt x="26466" y="52933"/>
                    </a:lnTo>
                    <a:lnTo>
                      <a:pt x="36769" y="50853"/>
                    </a:lnTo>
                    <a:lnTo>
                      <a:pt x="45181" y="45181"/>
                    </a:lnTo>
                    <a:lnTo>
                      <a:pt x="50853" y="36769"/>
                    </a:lnTo>
                    <a:lnTo>
                      <a:pt x="52933" y="26466"/>
                    </a:lnTo>
                    <a:lnTo>
                      <a:pt x="50853" y="16159"/>
                    </a:lnTo>
                    <a:lnTo>
                      <a:pt x="45181" y="7746"/>
                    </a:lnTo>
                    <a:lnTo>
                      <a:pt x="36769" y="2078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3" name="object 8">
                <a:extLst>
                  <a:ext uri="{FF2B5EF4-FFF2-40B4-BE49-F238E27FC236}">
                    <a16:creationId xmlns:a16="http://schemas.microsoft.com/office/drawing/2014/main" id="{7C5B5C23-4DE6-4B67-9CBB-E560D297D734}"/>
                  </a:ext>
                </a:extLst>
              </p:cNvPr>
              <p:cNvSpPr/>
              <p:nvPr/>
            </p:nvSpPr>
            <p:spPr>
              <a:xfrm>
                <a:off x="459513" y="0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8"/>
                    </a:lnTo>
                    <a:lnTo>
                      <a:pt x="2081" y="16175"/>
                    </a:lnTo>
                    <a:lnTo>
                      <a:pt x="0" y="26479"/>
                    </a:lnTo>
                    <a:lnTo>
                      <a:pt x="2081" y="36781"/>
                    </a:lnTo>
                    <a:lnTo>
                      <a:pt x="7756" y="45194"/>
                    </a:lnTo>
                    <a:lnTo>
                      <a:pt x="16169" y="50866"/>
                    </a:lnTo>
                    <a:lnTo>
                      <a:pt x="26466" y="52946"/>
                    </a:lnTo>
                    <a:lnTo>
                      <a:pt x="36769" y="50866"/>
                    </a:lnTo>
                    <a:lnTo>
                      <a:pt x="45181" y="45194"/>
                    </a:lnTo>
                    <a:lnTo>
                      <a:pt x="50853" y="36781"/>
                    </a:lnTo>
                    <a:lnTo>
                      <a:pt x="52933" y="26479"/>
                    </a:lnTo>
                    <a:lnTo>
                      <a:pt x="50853" y="16175"/>
                    </a:lnTo>
                    <a:lnTo>
                      <a:pt x="45181" y="7758"/>
                    </a:lnTo>
                    <a:lnTo>
                      <a:pt x="36769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4" name="object 9">
                <a:extLst>
                  <a:ext uri="{FF2B5EF4-FFF2-40B4-BE49-F238E27FC236}">
                    <a16:creationId xmlns:a16="http://schemas.microsoft.com/office/drawing/2014/main" id="{68B04C38-68BA-43BD-B865-B09A86A88A87}"/>
                  </a:ext>
                </a:extLst>
              </p:cNvPr>
              <p:cNvSpPr/>
              <p:nvPr/>
            </p:nvSpPr>
            <p:spPr>
              <a:xfrm>
                <a:off x="91395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6466" y="0"/>
                    </a:moveTo>
                    <a:lnTo>
                      <a:pt x="16169" y="2081"/>
                    </a:lnTo>
                    <a:lnTo>
                      <a:pt x="7756" y="7756"/>
                    </a:lnTo>
                    <a:lnTo>
                      <a:pt x="2081" y="16169"/>
                    </a:lnTo>
                    <a:lnTo>
                      <a:pt x="0" y="26466"/>
                    </a:lnTo>
                    <a:lnTo>
                      <a:pt x="2081" y="36774"/>
                    </a:lnTo>
                    <a:lnTo>
                      <a:pt x="7756" y="45186"/>
                    </a:lnTo>
                    <a:lnTo>
                      <a:pt x="16169" y="50855"/>
                    </a:lnTo>
                    <a:lnTo>
                      <a:pt x="26466" y="52933"/>
                    </a:lnTo>
                    <a:lnTo>
                      <a:pt x="36771" y="50855"/>
                    </a:lnTo>
                    <a:lnTo>
                      <a:pt x="45188" y="45186"/>
                    </a:lnTo>
                    <a:lnTo>
                      <a:pt x="50864" y="36774"/>
                    </a:lnTo>
                    <a:lnTo>
                      <a:pt x="52946" y="26466"/>
                    </a:lnTo>
                    <a:lnTo>
                      <a:pt x="50864" y="16169"/>
                    </a:lnTo>
                    <a:lnTo>
                      <a:pt x="45188" y="7756"/>
                    </a:lnTo>
                    <a:lnTo>
                      <a:pt x="36771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5" name="object 10">
                <a:extLst>
                  <a:ext uri="{FF2B5EF4-FFF2-40B4-BE49-F238E27FC236}">
                    <a16:creationId xmlns:a16="http://schemas.microsoft.com/office/drawing/2014/main" id="{F6A4290B-88A4-4EB3-9360-8CD21033D362}"/>
                  </a:ext>
                </a:extLst>
              </p:cNvPr>
              <p:cNvSpPr/>
              <p:nvPr/>
            </p:nvSpPr>
            <p:spPr>
              <a:xfrm>
                <a:off x="827630" y="36829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6466" y="0"/>
                    </a:moveTo>
                    <a:lnTo>
                      <a:pt x="16164" y="2081"/>
                    </a:lnTo>
                    <a:lnTo>
                      <a:pt x="7751" y="7756"/>
                    </a:lnTo>
                    <a:lnTo>
                      <a:pt x="2079" y="16169"/>
                    </a:lnTo>
                    <a:lnTo>
                      <a:pt x="0" y="26466"/>
                    </a:lnTo>
                    <a:lnTo>
                      <a:pt x="2079" y="36774"/>
                    </a:lnTo>
                    <a:lnTo>
                      <a:pt x="7751" y="45186"/>
                    </a:lnTo>
                    <a:lnTo>
                      <a:pt x="16164" y="50855"/>
                    </a:lnTo>
                    <a:lnTo>
                      <a:pt x="26466" y="52933"/>
                    </a:lnTo>
                    <a:lnTo>
                      <a:pt x="36763" y="50855"/>
                    </a:lnTo>
                    <a:lnTo>
                      <a:pt x="45177" y="45186"/>
                    </a:lnTo>
                    <a:lnTo>
                      <a:pt x="50851" y="36774"/>
                    </a:lnTo>
                    <a:lnTo>
                      <a:pt x="52933" y="26466"/>
                    </a:lnTo>
                    <a:lnTo>
                      <a:pt x="50851" y="16169"/>
                    </a:lnTo>
                    <a:lnTo>
                      <a:pt x="45177" y="7756"/>
                    </a:lnTo>
                    <a:lnTo>
                      <a:pt x="36763" y="2081"/>
                    </a:lnTo>
                    <a:lnTo>
                      <a:pt x="264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6" name="object 11">
                <a:extLst>
                  <a:ext uri="{FF2B5EF4-FFF2-40B4-BE49-F238E27FC236}">
                    <a16:creationId xmlns:a16="http://schemas.microsoft.com/office/drawing/2014/main" id="{8481F05F-2C6C-49B3-93ED-7E48838E0DC3}"/>
                  </a:ext>
                </a:extLst>
              </p:cNvPr>
              <p:cNvSpPr/>
              <p:nvPr/>
            </p:nvSpPr>
            <p:spPr>
              <a:xfrm>
                <a:off x="523640" y="7312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92" y="3838"/>
                    </a:lnTo>
                    <a:lnTo>
                      <a:pt x="4389" y="10887"/>
                    </a:lnTo>
                    <a:lnTo>
                      <a:pt x="260" y="20159"/>
                    </a:lnTo>
                    <a:lnTo>
                      <a:pt x="0" y="30670"/>
                    </a:lnTo>
                    <a:lnTo>
                      <a:pt x="3838" y="40457"/>
                    </a:lnTo>
                    <a:lnTo>
                      <a:pt x="10887" y="47755"/>
                    </a:lnTo>
                    <a:lnTo>
                      <a:pt x="20159" y="51876"/>
                    </a:lnTo>
                    <a:lnTo>
                      <a:pt x="30670" y="52133"/>
                    </a:lnTo>
                    <a:lnTo>
                      <a:pt x="40464" y="48305"/>
                    </a:lnTo>
                    <a:lnTo>
                      <a:pt x="47766" y="41255"/>
                    </a:lnTo>
                    <a:lnTo>
                      <a:pt x="51889" y="31977"/>
                    </a:lnTo>
                    <a:lnTo>
                      <a:pt x="52146" y="21463"/>
                    </a:lnTo>
                    <a:lnTo>
                      <a:pt x="48307" y="11681"/>
                    </a:lnTo>
                    <a:lnTo>
                      <a:pt x="41259" y="4383"/>
                    </a:lnTo>
                    <a:lnTo>
                      <a:pt x="31986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7" name="object 12">
                <a:extLst>
                  <a:ext uri="{FF2B5EF4-FFF2-40B4-BE49-F238E27FC236}">
                    <a16:creationId xmlns:a16="http://schemas.microsoft.com/office/drawing/2014/main" id="{1267402B-6457-4C27-B0E0-60B5BAF1C45C}"/>
                  </a:ext>
                </a:extLst>
              </p:cNvPr>
              <p:cNvSpPr/>
              <p:nvPr/>
            </p:nvSpPr>
            <p:spPr>
              <a:xfrm>
                <a:off x="395794" y="5803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88" y="0"/>
                    </a:moveTo>
                    <a:lnTo>
                      <a:pt x="11699" y="3843"/>
                    </a:lnTo>
                    <a:lnTo>
                      <a:pt x="4395" y="10891"/>
                    </a:lnTo>
                    <a:lnTo>
                      <a:pt x="266" y="20161"/>
                    </a:lnTo>
                    <a:lnTo>
                      <a:pt x="0" y="30670"/>
                    </a:lnTo>
                    <a:lnTo>
                      <a:pt x="3838" y="40459"/>
                    </a:lnTo>
                    <a:lnTo>
                      <a:pt x="10887" y="47761"/>
                    </a:lnTo>
                    <a:lnTo>
                      <a:pt x="20159" y="51887"/>
                    </a:lnTo>
                    <a:lnTo>
                      <a:pt x="30670" y="52146"/>
                    </a:lnTo>
                    <a:lnTo>
                      <a:pt x="40459" y="48307"/>
                    </a:lnTo>
                    <a:lnTo>
                      <a:pt x="47761" y="41259"/>
                    </a:lnTo>
                    <a:lnTo>
                      <a:pt x="51887" y="31986"/>
                    </a:lnTo>
                    <a:lnTo>
                      <a:pt x="52146" y="21475"/>
                    </a:lnTo>
                    <a:lnTo>
                      <a:pt x="48307" y="11692"/>
                    </a:lnTo>
                    <a:lnTo>
                      <a:pt x="41260" y="4389"/>
                    </a:lnTo>
                    <a:lnTo>
                      <a:pt x="31991" y="260"/>
                    </a:lnTo>
                    <a:lnTo>
                      <a:pt x="214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8" name="object 13">
                <a:extLst>
                  <a:ext uri="{FF2B5EF4-FFF2-40B4-BE49-F238E27FC236}">
                    <a16:creationId xmlns:a16="http://schemas.microsoft.com/office/drawing/2014/main" id="{27B528BF-5E68-4A02-9881-F2CE51D78432}"/>
                  </a:ext>
                </a:extLst>
              </p:cNvPr>
              <p:cNvSpPr/>
              <p:nvPr/>
            </p:nvSpPr>
            <p:spPr>
              <a:xfrm>
                <a:off x="97201" y="43246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0" y="3833"/>
                    </a:lnTo>
                    <a:lnTo>
                      <a:pt x="4375" y="10882"/>
                    </a:lnTo>
                    <a:lnTo>
                      <a:pt x="251" y="20157"/>
                    </a:lnTo>
                    <a:lnTo>
                      <a:pt x="0" y="30670"/>
                    </a:lnTo>
                    <a:lnTo>
                      <a:pt x="3833" y="40451"/>
                    </a:lnTo>
                    <a:lnTo>
                      <a:pt x="10882" y="47750"/>
                    </a:lnTo>
                    <a:lnTo>
                      <a:pt x="20157" y="51874"/>
                    </a:lnTo>
                    <a:lnTo>
                      <a:pt x="30670" y="52133"/>
                    </a:lnTo>
                    <a:lnTo>
                      <a:pt x="40451" y="48296"/>
                    </a:lnTo>
                    <a:lnTo>
                      <a:pt x="47750" y="41251"/>
                    </a:lnTo>
                    <a:lnTo>
                      <a:pt x="51874" y="31979"/>
                    </a:lnTo>
                    <a:lnTo>
                      <a:pt x="52133" y="21463"/>
                    </a:lnTo>
                    <a:lnTo>
                      <a:pt x="48295" y="11681"/>
                    </a:lnTo>
                    <a:lnTo>
                      <a:pt x="41248" y="4383"/>
                    </a:lnTo>
                    <a:lnTo>
                      <a:pt x="31979" y="258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69" name="object 14">
                <a:extLst>
                  <a:ext uri="{FF2B5EF4-FFF2-40B4-BE49-F238E27FC236}">
                    <a16:creationId xmlns:a16="http://schemas.microsoft.com/office/drawing/2014/main" id="{E97DA494-3B69-42D4-8547-61127A6A6825}"/>
                  </a:ext>
                </a:extLst>
              </p:cNvPr>
              <p:cNvSpPr/>
              <p:nvPr/>
            </p:nvSpPr>
            <p:spPr>
              <a:xfrm>
                <a:off x="822245" y="30455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1475" y="0"/>
                    </a:moveTo>
                    <a:lnTo>
                      <a:pt x="11685" y="3831"/>
                    </a:lnTo>
                    <a:lnTo>
                      <a:pt x="4379" y="10875"/>
                    </a:lnTo>
                    <a:lnTo>
                      <a:pt x="253" y="20147"/>
                    </a:lnTo>
                    <a:lnTo>
                      <a:pt x="0" y="30657"/>
                    </a:lnTo>
                    <a:lnTo>
                      <a:pt x="3838" y="40446"/>
                    </a:lnTo>
                    <a:lnTo>
                      <a:pt x="10887" y="47748"/>
                    </a:lnTo>
                    <a:lnTo>
                      <a:pt x="20159" y="51874"/>
                    </a:lnTo>
                    <a:lnTo>
                      <a:pt x="30670" y="52133"/>
                    </a:lnTo>
                    <a:lnTo>
                      <a:pt x="40446" y="48294"/>
                    </a:lnTo>
                    <a:lnTo>
                      <a:pt x="47745" y="41246"/>
                    </a:lnTo>
                    <a:lnTo>
                      <a:pt x="51873" y="31973"/>
                    </a:lnTo>
                    <a:lnTo>
                      <a:pt x="52133" y="21463"/>
                    </a:lnTo>
                    <a:lnTo>
                      <a:pt x="48300" y="11680"/>
                    </a:lnTo>
                    <a:lnTo>
                      <a:pt x="41252" y="4378"/>
                    </a:lnTo>
                    <a:lnTo>
                      <a:pt x="31980" y="253"/>
                    </a:lnTo>
                    <a:lnTo>
                      <a:pt x="2147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0" name="object 15">
                <a:extLst>
                  <a:ext uri="{FF2B5EF4-FFF2-40B4-BE49-F238E27FC236}">
                    <a16:creationId xmlns:a16="http://schemas.microsoft.com/office/drawing/2014/main" id="{8A185518-CB3A-49C0-A305-86B9C5A3F05D}"/>
                  </a:ext>
                </a:extLst>
              </p:cNvPr>
              <p:cNvSpPr/>
              <p:nvPr/>
            </p:nvSpPr>
            <p:spPr>
              <a:xfrm>
                <a:off x="585423" y="71439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5" y="0"/>
                    </a:moveTo>
                    <a:lnTo>
                      <a:pt x="17387" y="1572"/>
                    </a:lnTo>
                    <a:lnTo>
                      <a:pt x="8420" y="7051"/>
                    </a:lnTo>
                    <a:lnTo>
                      <a:pt x="2452" y="15257"/>
                    </a:lnTo>
                    <a:lnTo>
                      <a:pt x="0" y="25100"/>
                    </a:lnTo>
                    <a:lnTo>
                      <a:pt x="1576" y="35494"/>
                    </a:lnTo>
                    <a:lnTo>
                      <a:pt x="7062" y="44473"/>
                    </a:lnTo>
                    <a:lnTo>
                      <a:pt x="15271" y="50440"/>
                    </a:lnTo>
                    <a:lnTo>
                      <a:pt x="25116" y="52891"/>
                    </a:lnTo>
                    <a:lnTo>
                      <a:pt x="35510" y="51318"/>
                    </a:lnTo>
                    <a:lnTo>
                      <a:pt x="44484" y="45843"/>
                    </a:lnTo>
                    <a:lnTo>
                      <a:pt x="50452" y="37632"/>
                    </a:lnTo>
                    <a:lnTo>
                      <a:pt x="52905" y="27781"/>
                    </a:lnTo>
                    <a:lnTo>
                      <a:pt x="51334" y="17384"/>
                    </a:lnTo>
                    <a:lnTo>
                      <a:pt x="45852" y="8412"/>
                    </a:lnTo>
                    <a:lnTo>
                      <a:pt x="37638" y="2449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1" name="object 16">
                <a:extLst>
                  <a:ext uri="{FF2B5EF4-FFF2-40B4-BE49-F238E27FC236}">
                    <a16:creationId xmlns:a16="http://schemas.microsoft.com/office/drawing/2014/main" id="{DCC604C6-2697-41D5-87AE-EC125CF97B2D}"/>
                  </a:ext>
                </a:extLst>
              </p:cNvPr>
              <p:cNvSpPr/>
              <p:nvPr/>
            </p:nvSpPr>
            <p:spPr>
              <a:xfrm>
                <a:off x="333616" y="2222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90" y="0"/>
                    </a:moveTo>
                    <a:lnTo>
                      <a:pt x="17395" y="1565"/>
                    </a:lnTo>
                    <a:lnTo>
                      <a:pt x="8421" y="7051"/>
                    </a:lnTo>
                    <a:lnTo>
                      <a:pt x="2453" y="15260"/>
                    </a:lnTo>
                    <a:lnTo>
                      <a:pt x="0" y="25105"/>
                    </a:lnTo>
                    <a:lnTo>
                      <a:pt x="1570" y="35499"/>
                    </a:lnTo>
                    <a:lnTo>
                      <a:pt x="7059" y="44473"/>
                    </a:lnTo>
                    <a:lnTo>
                      <a:pt x="15272" y="50441"/>
                    </a:lnTo>
                    <a:lnTo>
                      <a:pt x="25121" y="52894"/>
                    </a:lnTo>
                    <a:lnTo>
                      <a:pt x="35517" y="51324"/>
                    </a:lnTo>
                    <a:lnTo>
                      <a:pt x="44489" y="45846"/>
                    </a:lnTo>
                    <a:lnTo>
                      <a:pt x="50451" y="37633"/>
                    </a:lnTo>
                    <a:lnTo>
                      <a:pt x="52896" y="27781"/>
                    </a:lnTo>
                    <a:lnTo>
                      <a:pt x="51316" y="17389"/>
                    </a:lnTo>
                    <a:lnTo>
                      <a:pt x="45843" y="8418"/>
                    </a:lnTo>
                    <a:lnTo>
                      <a:pt x="37637" y="2452"/>
                    </a:lnTo>
                    <a:lnTo>
                      <a:pt x="277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2" name="object 17">
                <a:extLst>
                  <a:ext uri="{FF2B5EF4-FFF2-40B4-BE49-F238E27FC236}">
                    <a16:creationId xmlns:a16="http://schemas.microsoft.com/office/drawing/2014/main" id="{4027991B-319D-452D-AE1A-D459F9DBE84D}"/>
                  </a:ext>
                </a:extLst>
              </p:cNvPr>
              <p:cNvSpPr/>
              <p:nvPr/>
            </p:nvSpPr>
            <p:spPr>
              <a:xfrm>
                <a:off x="113608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7785" y="0"/>
                    </a:moveTo>
                    <a:lnTo>
                      <a:pt x="17387" y="1569"/>
                    </a:lnTo>
                    <a:lnTo>
                      <a:pt x="8420" y="7044"/>
                    </a:lnTo>
                    <a:lnTo>
                      <a:pt x="2452" y="15253"/>
                    </a:lnTo>
                    <a:lnTo>
                      <a:pt x="0" y="25100"/>
                    </a:lnTo>
                    <a:lnTo>
                      <a:pt x="1576" y="35490"/>
                    </a:lnTo>
                    <a:lnTo>
                      <a:pt x="7051" y="44464"/>
                    </a:lnTo>
                    <a:lnTo>
                      <a:pt x="15262" y="50432"/>
                    </a:lnTo>
                    <a:lnTo>
                      <a:pt x="25113" y="52885"/>
                    </a:lnTo>
                    <a:lnTo>
                      <a:pt x="35510" y="51314"/>
                    </a:lnTo>
                    <a:lnTo>
                      <a:pt x="44475" y="45836"/>
                    </a:lnTo>
                    <a:lnTo>
                      <a:pt x="50438" y="37630"/>
                    </a:lnTo>
                    <a:lnTo>
                      <a:pt x="52893" y="27787"/>
                    </a:lnTo>
                    <a:lnTo>
                      <a:pt x="51334" y="17393"/>
                    </a:lnTo>
                    <a:lnTo>
                      <a:pt x="45852" y="8425"/>
                    </a:lnTo>
                    <a:lnTo>
                      <a:pt x="37638" y="2456"/>
                    </a:lnTo>
                    <a:lnTo>
                      <a:pt x="2778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3" name="object 18">
                <a:extLst>
                  <a:ext uri="{FF2B5EF4-FFF2-40B4-BE49-F238E27FC236}">
                    <a16:creationId xmlns:a16="http://schemas.microsoft.com/office/drawing/2014/main" id="{6E125D0E-6DE9-48A9-8F88-43480B263F94}"/>
                  </a:ext>
                </a:extLst>
              </p:cNvPr>
              <p:cNvSpPr/>
              <p:nvPr/>
            </p:nvSpPr>
            <p:spPr>
              <a:xfrm>
                <a:off x="805436" y="24234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7788" y="0"/>
                    </a:moveTo>
                    <a:lnTo>
                      <a:pt x="17400" y="1576"/>
                    </a:lnTo>
                    <a:lnTo>
                      <a:pt x="8425" y="7056"/>
                    </a:lnTo>
                    <a:lnTo>
                      <a:pt x="2454" y="15265"/>
                    </a:lnTo>
                    <a:lnTo>
                      <a:pt x="0" y="25109"/>
                    </a:lnTo>
                    <a:lnTo>
                      <a:pt x="1576" y="35497"/>
                    </a:lnTo>
                    <a:lnTo>
                      <a:pt x="7051" y="44471"/>
                    </a:lnTo>
                    <a:lnTo>
                      <a:pt x="15262" y="50439"/>
                    </a:lnTo>
                    <a:lnTo>
                      <a:pt x="25113" y="52892"/>
                    </a:lnTo>
                    <a:lnTo>
                      <a:pt x="35510" y="51322"/>
                    </a:lnTo>
                    <a:lnTo>
                      <a:pt x="44482" y="45836"/>
                    </a:lnTo>
                    <a:lnTo>
                      <a:pt x="50447" y="37628"/>
                    </a:lnTo>
                    <a:lnTo>
                      <a:pt x="52900" y="27787"/>
                    </a:lnTo>
                    <a:lnTo>
                      <a:pt x="51334" y="17400"/>
                    </a:lnTo>
                    <a:lnTo>
                      <a:pt x="45846" y="8425"/>
                    </a:lnTo>
                    <a:lnTo>
                      <a:pt x="37634" y="2454"/>
                    </a:lnTo>
                    <a:lnTo>
                      <a:pt x="277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4" name="object 19">
                <a:extLst>
                  <a:ext uri="{FF2B5EF4-FFF2-40B4-BE49-F238E27FC236}">
                    <a16:creationId xmlns:a16="http://schemas.microsoft.com/office/drawing/2014/main" id="{7B5C650F-C5D7-47E1-B634-0B10A9CC3EE5}"/>
                  </a:ext>
                </a:extLst>
              </p:cNvPr>
              <p:cNvSpPr/>
              <p:nvPr/>
            </p:nvSpPr>
            <p:spPr>
              <a:xfrm>
                <a:off x="643676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2992" y="0"/>
                    </a:moveTo>
                    <a:lnTo>
                      <a:pt x="13037" y="3347"/>
                    </a:lnTo>
                    <a:lnTo>
                      <a:pt x="5154" y="10296"/>
                    </a:lnTo>
                    <a:lnTo>
                      <a:pt x="705" y="19415"/>
                    </a:lnTo>
                    <a:lnTo>
                      <a:pt x="0" y="29539"/>
                    </a:lnTo>
                    <a:lnTo>
                      <a:pt x="3347" y="39504"/>
                    </a:lnTo>
                    <a:lnTo>
                      <a:pt x="10293" y="47386"/>
                    </a:lnTo>
                    <a:lnTo>
                      <a:pt x="19415" y="51835"/>
                    </a:lnTo>
                    <a:lnTo>
                      <a:pt x="29543" y="52541"/>
                    </a:lnTo>
                    <a:lnTo>
                      <a:pt x="39504" y="49194"/>
                    </a:lnTo>
                    <a:lnTo>
                      <a:pt x="47388" y="42242"/>
                    </a:lnTo>
                    <a:lnTo>
                      <a:pt x="51839" y="33120"/>
                    </a:lnTo>
                    <a:lnTo>
                      <a:pt x="52541" y="22996"/>
                    </a:lnTo>
                    <a:lnTo>
                      <a:pt x="49181" y="13037"/>
                    </a:lnTo>
                    <a:lnTo>
                      <a:pt x="42226" y="5154"/>
                    </a:lnTo>
                    <a:lnTo>
                      <a:pt x="33109" y="705"/>
                    </a:lnTo>
                    <a:lnTo>
                      <a:pt x="229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5" name="object 20">
                <a:extLst>
                  <a:ext uri="{FF2B5EF4-FFF2-40B4-BE49-F238E27FC236}">
                    <a16:creationId xmlns:a16="http://schemas.microsoft.com/office/drawing/2014/main" id="{8D430941-A3CA-45A3-99D5-C050BF89002E}"/>
                  </a:ext>
                </a:extLst>
              </p:cNvPr>
              <p:cNvSpPr/>
              <p:nvPr/>
            </p:nvSpPr>
            <p:spPr>
              <a:xfrm>
                <a:off x="275555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2" y="3352"/>
                    </a:lnTo>
                    <a:lnTo>
                      <a:pt x="5158" y="10307"/>
                    </a:lnTo>
                    <a:lnTo>
                      <a:pt x="706" y="19426"/>
                    </a:lnTo>
                    <a:lnTo>
                      <a:pt x="0" y="29546"/>
                    </a:lnTo>
                    <a:lnTo>
                      <a:pt x="3352" y="39509"/>
                    </a:lnTo>
                    <a:lnTo>
                      <a:pt x="10302" y="47399"/>
                    </a:lnTo>
                    <a:lnTo>
                      <a:pt x="19422" y="51852"/>
                    </a:lnTo>
                    <a:lnTo>
                      <a:pt x="29550" y="52559"/>
                    </a:lnTo>
                    <a:lnTo>
                      <a:pt x="39522" y="49212"/>
                    </a:lnTo>
                    <a:lnTo>
                      <a:pt x="47404" y="42255"/>
                    </a:lnTo>
                    <a:lnTo>
                      <a:pt x="51852" y="33132"/>
                    </a:lnTo>
                    <a:lnTo>
                      <a:pt x="52554" y="23007"/>
                    </a:lnTo>
                    <a:lnTo>
                      <a:pt x="49199" y="13042"/>
                    </a:lnTo>
                    <a:lnTo>
                      <a:pt x="42244" y="5158"/>
                    </a:lnTo>
                    <a:lnTo>
                      <a:pt x="33126" y="706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6" name="object 21">
                <a:extLst>
                  <a:ext uri="{FF2B5EF4-FFF2-40B4-BE49-F238E27FC236}">
                    <a16:creationId xmlns:a16="http://schemas.microsoft.com/office/drawing/2014/main" id="{936E6673-A323-4AC1-B8A5-837A15019513}"/>
                  </a:ext>
                </a:extLst>
              </p:cNvPr>
              <p:cNvSpPr/>
              <p:nvPr/>
            </p:nvSpPr>
            <p:spPr>
              <a:xfrm>
                <a:off x="140816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0" y="0"/>
                    </a:moveTo>
                    <a:lnTo>
                      <a:pt x="13030" y="3354"/>
                    </a:lnTo>
                    <a:lnTo>
                      <a:pt x="5153" y="10304"/>
                    </a:lnTo>
                    <a:lnTo>
                      <a:pt x="704" y="19423"/>
                    </a:lnTo>
                    <a:lnTo>
                      <a:pt x="0" y="29546"/>
                    </a:lnTo>
                    <a:lnTo>
                      <a:pt x="3352" y="39511"/>
                    </a:lnTo>
                    <a:lnTo>
                      <a:pt x="10302" y="47390"/>
                    </a:lnTo>
                    <a:lnTo>
                      <a:pt x="19421" y="51842"/>
                    </a:lnTo>
                    <a:lnTo>
                      <a:pt x="29545" y="52552"/>
                    </a:lnTo>
                    <a:lnTo>
                      <a:pt x="39509" y="49201"/>
                    </a:lnTo>
                    <a:lnTo>
                      <a:pt x="47394" y="42249"/>
                    </a:lnTo>
                    <a:lnTo>
                      <a:pt x="51846" y="33127"/>
                    </a:lnTo>
                    <a:lnTo>
                      <a:pt x="52552" y="23003"/>
                    </a:lnTo>
                    <a:lnTo>
                      <a:pt x="49199" y="13044"/>
                    </a:lnTo>
                    <a:lnTo>
                      <a:pt x="42244" y="5154"/>
                    </a:lnTo>
                    <a:lnTo>
                      <a:pt x="33124" y="703"/>
                    </a:lnTo>
                    <a:lnTo>
                      <a:pt x="2300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7" name="object 22">
                <a:extLst>
                  <a:ext uri="{FF2B5EF4-FFF2-40B4-BE49-F238E27FC236}">
                    <a16:creationId xmlns:a16="http://schemas.microsoft.com/office/drawing/2014/main" id="{95534C64-AA18-4C93-BE48-DAD24478040B}"/>
                  </a:ext>
                </a:extLst>
              </p:cNvPr>
              <p:cNvSpPr/>
              <p:nvPr/>
            </p:nvSpPr>
            <p:spPr>
              <a:xfrm>
                <a:off x="778407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3005" y="0"/>
                    </a:moveTo>
                    <a:lnTo>
                      <a:pt x="13040" y="3352"/>
                    </a:lnTo>
                    <a:lnTo>
                      <a:pt x="5161" y="10307"/>
                    </a:lnTo>
                    <a:lnTo>
                      <a:pt x="709" y="19426"/>
                    </a:lnTo>
                    <a:lnTo>
                      <a:pt x="0" y="29547"/>
                    </a:lnTo>
                    <a:lnTo>
                      <a:pt x="3350" y="39509"/>
                    </a:lnTo>
                    <a:lnTo>
                      <a:pt x="10307" y="47394"/>
                    </a:lnTo>
                    <a:lnTo>
                      <a:pt x="19429" y="51847"/>
                    </a:lnTo>
                    <a:lnTo>
                      <a:pt x="29550" y="52557"/>
                    </a:lnTo>
                    <a:lnTo>
                      <a:pt x="39507" y="49212"/>
                    </a:lnTo>
                    <a:lnTo>
                      <a:pt x="47397" y="42255"/>
                    </a:lnTo>
                    <a:lnTo>
                      <a:pt x="51850" y="33131"/>
                    </a:lnTo>
                    <a:lnTo>
                      <a:pt x="52557" y="23002"/>
                    </a:lnTo>
                    <a:lnTo>
                      <a:pt x="49210" y="13030"/>
                    </a:lnTo>
                    <a:lnTo>
                      <a:pt x="42253" y="5153"/>
                    </a:lnTo>
                    <a:lnTo>
                      <a:pt x="33130" y="704"/>
                    </a:lnTo>
                    <a:lnTo>
                      <a:pt x="230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8" name="object 23">
                <a:extLst>
                  <a:ext uri="{FF2B5EF4-FFF2-40B4-BE49-F238E27FC236}">
                    <a16:creationId xmlns:a16="http://schemas.microsoft.com/office/drawing/2014/main" id="{6910CA97-08A9-4A92-8AAD-F689264F901C}"/>
                  </a:ext>
                </a:extLst>
              </p:cNvPr>
              <p:cNvSpPr/>
              <p:nvPr/>
            </p:nvSpPr>
            <p:spPr>
              <a:xfrm>
                <a:off x="696184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2" y="0"/>
                    </a:moveTo>
                    <a:lnTo>
                      <a:pt x="18593" y="1062"/>
                    </a:lnTo>
                    <a:lnTo>
                      <a:pt x="9363" y="6092"/>
                    </a:lnTo>
                    <a:lnTo>
                      <a:pt x="2800" y="14315"/>
                    </a:lnTo>
                    <a:lnTo>
                      <a:pt x="0" y="24071"/>
                    </a:lnTo>
                    <a:lnTo>
                      <a:pt x="1062" y="34162"/>
                    </a:lnTo>
                    <a:lnTo>
                      <a:pt x="6086" y="43392"/>
                    </a:lnTo>
                    <a:lnTo>
                      <a:pt x="14306" y="49949"/>
                    </a:lnTo>
                    <a:lnTo>
                      <a:pt x="24066" y="52747"/>
                    </a:lnTo>
                    <a:lnTo>
                      <a:pt x="34164" y="51681"/>
                    </a:lnTo>
                    <a:lnTo>
                      <a:pt x="43399" y="46643"/>
                    </a:lnTo>
                    <a:lnTo>
                      <a:pt x="49950" y="38433"/>
                    </a:lnTo>
                    <a:lnTo>
                      <a:pt x="52749" y="28681"/>
                    </a:lnTo>
                    <a:lnTo>
                      <a:pt x="51685" y="18588"/>
                    </a:lnTo>
                    <a:lnTo>
                      <a:pt x="46650" y="9356"/>
                    </a:lnTo>
                    <a:lnTo>
                      <a:pt x="38434" y="2799"/>
                    </a:lnTo>
                    <a:lnTo>
                      <a:pt x="286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79" name="object 24">
                <a:extLst>
                  <a:ext uri="{FF2B5EF4-FFF2-40B4-BE49-F238E27FC236}">
                    <a16:creationId xmlns:a16="http://schemas.microsoft.com/office/drawing/2014/main" id="{CA162063-CE30-466D-B7EF-5C3B954D3624}"/>
                  </a:ext>
                </a:extLst>
              </p:cNvPr>
              <p:cNvSpPr/>
              <p:nvPr/>
            </p:nvSpPr>
            <p:spPr>
              <a:xfrm>
                <a:off x="222943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84" y="0"/>
                    </a:moveTo>
                    <a:lnTo>
                      <a:pt x="18593" y="1058"/>
                    </a:lnTo>
                    <a:lnTo>
                      <a:pt x="9363" y="6086"/>
                    </a:lnTo>
                    <a:lnTo>
                      <a:pt x="2800" y="14311"/>
                    </a:lnTo>
                    <a:lnTo>
                      <a:pt x="0" y="24069"/>
                    </a:lnTo>
                    <a:lnTo>
                      <a:pt x="1062" y="34161"/>
                    </a:lnTo>
                    <a:lnTo>
                      <a:pt x="6086" y="43386"/>
                    </a:lnTo>
                    <a:lnTo>
                      <a:pt x="14304" y="49945"/>
                    </a:lnTo>
                    <a:lnTo>
                      <a:pt x="24060" y="52747"/>
                    </a:lnTo>
                    <a:lnTo>
                      <a:pt x="34154" y="51685"/>
                    </a:lnTo>
                    <a:lnTo>
                      <a:pt x="43386" y="46650"/>
                    </a:lnTo>
                    <a:lnTo>
                      <a:pt x="49945" y="38434"/>
                    </a:lnTo>
                    <a:lnTo>
                      <a:pt x="52749" y="28682"/>
                    </a:lnTo>
                    <a:lnTo>
                      <a:pt x="51690" y="18593"/>
                    </a:lnTo>
                    <a:lnTo>
                      <a:pt x="46662" y="9363"/>
                    </a:lnTo>
                    <a:lnTo>
                      <a:pt x="38439" y="2803"/>
                    </a:lnTo>
                    <a:lnTo>
                      <a:pt x="286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0" name="object 25">
                <a:extLst>
                  <a:ext uri="{FF2B5EF4-FFF2-40B4-BE49-F238E27FC236}">
                    <a16:creationId xmlns:a16="http://schemas.microsoft.com/office/drawing/2014/main" id="{399D6066-E087-4C5D-94CD-799183A10214}"/>
                  </a:ext>
                </a:extLst>
              </p:cNvPr>
              <p:cNvSpPr/>
              <p:nvPr/>
            </p:nvSpPr>
            <p:spPr>
              <a:xfrm>
                <a:off x="177569" y="60508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8" y="0"/>
                    </a:moveTo>
                    <a:lnTo>
                      <a:pt x="18586" y="1064"/>
                    </a:lnTo>
                    <a:lnTo>
                      <a:pt x="9361" y="6094"/>
                    </a:lnTo>
                    <a:lnTo>
                      <a:pt x="2798" y="14310"/>
                    </a:lnTo>
                    <a:lnTo>
                      <a:pt x="0" y="24063"/>
                    </a:lnTo>
                    <a:lnTo>
                      <a:pt x="1065" y="34156"/>
                    </a:lnTo>
                    <a:lnTo>
                      <a:pt x="6097" y="43394"/>
                    </a:lnTo>
                    <a:lnTo>
                      <a:pt x="14315" y="49944"/>
                    </a:lnTo>
                    <a:lnTo>
                      <a:pt x="24071" y="52739"/>
                    </a:lnTo>
                    <a:lnTo>
                      <a:pt x="34165" y="51675"/>
                    </a:lnTo>
                    <a:lnTo>
                      <a:pt x="43397" y="46645"/>
                    </a:lnTo>
                    <a:lnTo>
                      <a:pt x="49954" y="38433"/>
                    </a:lnTo>
                    <a:lnTo>
                      <a:pt x="52754" y="28676"/>
                    </a:lnTo>
                    <a:lnTo>
                      <a:pt x="51691" y="18579"/>
                    </a:lnTo>
                    <a:lnTo>
                      <a:pt x="46661" y="9345"/>
                    </a:lnTo>
                    <a:lnTo>
                      <a:pt x="38436" y="2795"/>
                    </a:lnTo>
                    <a:lnTo>
                      <a:pt x="2867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1" name="object 26">
                <a:extLst>
                  <a:ext uri="{FF2B5EF4-FFF2-40B4-BE49-F238E27FC236}">
                    <a16:creationId xmlns:a16="http://schemas.microsoft.com/office/drawing/2014/main" id="{690DD059-A12D-4109-9EE8-0679FB376A0F}"/>
                  </a:ext>
                </a:extLst>
              </p:cNvPr>
              <p:cNvSpPr/>
              <p:nvPr/>
            </p:nvSpPr>
            <p:spPr>
              <a:xfrm>
                <a:off x="741556" y="13161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8673" y="0"/>
                    </a:moveTo>
                    <a:lnTo>
                      <a:pt x="18582" y="1063"/>
                    </a:lnTo>
                    <a:lnTo>
                      <a:pt x="9351" y="6088"/>
                    </a:lnTo>
                    <a:lnTo>
                      <a:pt x="2796" y="14305"/>
                    </a:lnTo>
                    <a:lnTo>
                      <a:pt x="0" y="24063"/>
                    </a:lnTo>
                    <a:lnTo>
                      <a:pt x="1063" y="34161"/>
                    </a:lnTo>
                    <a:lnTo>
                      <a:pt x="6088" y="43400"/>
                    </a:lnTo>
                    <a:lnTo>
                      <a:pt x="14307" y="49945"/>
                    </a:lnTo>
                    <a:lnTo>
                      <a:pt x="24068" y="52741"/>
                    </a:lnTo>
                    <a:lnTo>
                      <a:pt x="34166" y="51680"/>
                    </a:lnTo>
                    <a:lnTo>
                      <a:pt x="43400" y="46651"/>
                    </a:lnTo>
                    <a:lnTo>
                      <a:pt x="49950" y="38434"/>
                    </a:lnTo>
                    <a:lnTo>
                      <a:pt x="52746" y="28678"/>
                    </a:lnTo>
                    <a:lnTo>
                      <a:pt x="51682" y="18584"/>
                    </a:lnTo>
                    <a:lnTo>
                      <a:pt x="46651" y="9351"/>
                    </a:lnTo>
                    <a:lnTo>
                      <a:pt x="38428" y="2796"/>
                    </a:lnTo>
                    <a:lnTo>
                      <a:pt x="286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2" name="object 27">
                <a:extLst>
                  <a:ext uri="{FF2B5EF4-FFF2-40B4-BE49-F238E27FC236}">
                    <a16:creationId xmlns:a16="http://schemas.microsoft.com/office/drawing/2014/main" id="{8841FAED-01F9-4310-951C-862E09842017}"/>
                  </a:ext>
                </a:extLst>
              </p:cNvPr>
              <p:cNvSpPr/>
              <p:nvPr/>
            </p:nvSpPr>
            <p:spPr>
              <a:xfrm>
                <a:off x="741556" y="605085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8" y="0"/>
                    </a:moveTo>
                    <a:lnTo>
                      <a:pt x="14307" y="2795"/>
                    </a:lnTo>
                    <a:lnTo>
                      <a:pt x="6088" y="9345"/>
                    </a:lnTo>
                    <a:lnTo>
                      <a:pt x="1063" y="18579"/>
                    </a:lnTo>
                    <a:lnTo>
                      <a:pt x="0" y="28676"/>
                    </a:lnTo>
                    <a:lnTo>
                      <a:pt x="2796" y="38433"/>
                    </a:lnTo>
                    <a:lnTo>
                      <a:pt x="9351" y="46645"/>
                    </a:lnTo>
                    <a:lnTo>
                      <a:pt x="18582" y="51675"/>
                    </a:lnTo>
                    <a:lnTo>
                      <a:pt x="28673" y="52739"/>
                    </a:lnTo>
                    <a:lnTo>
                      <a:pt x="38428" y="49944"/>
                    </a:lnTo>
                    <a:lnTo>
                      <a:pt x="46651" y="43394"/>
                    </a:lnTo>
                    <a:lnTo>
                      <a:pt x="51682" y="34156"/>
                    </a:lnTo>
                    <a:lnTo>
                      <a:pt x="52746" y="24063"/>
                    </a:lnTo>
                    <a:lnTo>
                      <a:pt x="49950" y="14310"/>
                    </a:lnTo>
                    <a:lnTo>
                      <a:pt x="43400" y="6094"/>
                    </a:lnTo>
                    <a:lnTo>
                      <a:pt x="34166" y="1064"/>
                    </a:lnTo>
                    <a:lnTo>
                      <a:pt x="240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3" name="object 28">
                <a:extLst>
                  <a:ext uri="{FF2B5EF4-FFF2-40B4-BE49-F238E27FC236}">
                    <a16:creationId xmlns:a16="http://schemas.microsoft.com/office/drawing/2014/main" id="{73BDA4D0-357F-43B9-82E2-754EF35B9F71}"/>
                  </a:ext>
                </a:extLst>
              </p:cNvPr>
              <p:cNvSpPr/>
              <p:nvPr/>
            </p:nvSpPr>
            <p:spPr>
              <a:xfrm>
                <a:off x="177569" y="131614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71" y="0"/>
                    </a:moveTo>
                    <a:lnTo>
                      <a:pt x="14315" y="2796"/>
                    </a:lnTo>
                    <a:lnTo>
                      <a:pt x="6097" y="9351"/>
                    </a:lnTo>
                    <a:lnTo>
                      <a:pt x="1065" y="18584"/>
                    </a:lnTo>
                    <a:lnTo>
                      <a:pt x="0" y="28678"/>
                    </a:lnTo>
                    <a:lnTo>
                      <a:pt x="2798" y="38434"/>
                    </a:lnTo>
                    <a:lnTo>
                      <a:pt x="9361" y="46651"/>
                    </a:lnTo>
                    <a:lnTo>
                      <a:pt x="18586" y="51682"/>
                    </a:lnTo>
                    <a:lnTo>
                      <a:pt x="28678" y="52746"/>
                    </a:lnTo>
                    <a:lnTo>
                      <a:pt x="38436" y="49950"/>
                    </a:lnTo>
                    <a:lnTo>
                      <a:pt x="46661" y="43400"/>
                    </a:lnTo>
                    <a:lnTo>
                      <a:pt x="51691" y="34161"/>
                    </a:lnTo>
                    <a:lnTo>
                      <a:pt x="52754" y="24063"/>
                    </a:lnTo>
                    <a:lnTo>
                      <a:pt x="49954" y="14305"/>
                    </a:lnTo>
                    <a:lnTo>
                      <a:pt x="43397" y="6088"/>
                    </a:lnTo>
                    <a:lnTo>
                      <a:pt x="34165" y="1063"/>
                    </a:lnTo>
                    <a:lnTo>
                      <a:pt x="2407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4" name="object 29">
                <a:extLst>
                  <a:ext uri="{FF2B5EF4-FFF2-40B4-BE49-F238E27FC236}">
                    <a16:creationId xmlns:a16="http://schemas.microsoft.com/office/drawing/2014/main" id="{BD30C002-E890-4E47-8E77-65CC949CA190}"/>
                  </a:ext>
                </a:extLst>
              </p:cNvPr>
              <p:cNvSpPr/>
              <p:nvPr/>
            </p:nvSpPr>
            <p:spPr>
              <a:xfrm>
                <a:off x="222943" y="650478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0" y="0"/>
                    </a:moveTo>
                    <a:lnTo>
                      <a:pt x="14304" y="2798"/>
                    </a:lnTo>
                    <a:lnTo>
                      <a:pt x="6086" y="9355"/>
                    </a:lnTo>
                    <a:lnTo>
                      <a:pt x="1062" y="18587"/>
                    </a:lnTo>
                    <a:lnTo>
                      <a:pt x="0" y="28681"/>
                    </a:lnTo>
                    <a:lnTo>
                      <a:pt x="2800" y="38437"/>
                    </a:lnTo>
                    <a:lnTo>
                      <a:pt x="9363" y="46655"/>
                    </a:lnTo>
                    <a:lnTo>
                      <a:pt x="18593" y="51685"/>
                    </a:lnTo>
                    <a:lnTo>
                      <a:pt x="28684" y="52747"/>
                    </a:lnTo>
                    <a:lnTo>
                      <a:pt x="38439" y="49948"/>
                    </a:lnTo>
                    <a:lnTo>
                      <a:pt x="46662" y="43391"/>
                    </a:lnTo>
                    <a:lnTo>
                      <a:pt x="51690" y="34161"/>
                    </a:lnTo>
                    <a:lnTo>
                      <a:pt x="52749" y="24071"/>
                    </a:lnTo>
                    <a:lnTo>
                      <a:pt x="49945" y="14319"/>
                    </a:lnTo>
                    <a:lnTo>
                      <a:pt x="43386" y="6103"/>
                    </a:lnTo>
                    <a:lnTo>
                      <a:pt x="34154" y="1066"/>
                    </a:lnTo>
                    <a:lnTo>
                      <a:pt x="2406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5" name="object 30">
                <a:extLst>
                  <a:ext uri="{FF2B5EF4-FFF2-40B4-BE49-F238E27FC236}">
                    <a16:creationId xmlns:a16="http://schemas.microsoft.com/office/drawing/2014/main" id="{A5F937FE-B856-47FC-BFBB-472234BFE14A}"/>
                  </a:ext>
                </a:extLst>
              </p:cNvPr>
              <p:cNvSpPr/>
              <p:nvPr/>
            </p:nvSpPr>
            <p:spPr>
              <a:xfrm>
                <a:off x="696184" y="8621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4066" y="0"/>
                    </a:moveTo>
                    <a:lnTo>
                      <a:pt x="14306" y="2802"/>
                    </a:lnTo>
                    <a:lnTo>
                      <a:pt x="6086" y="9361"/>
                    </a:lnTo>
                    <a:lnTo>
                      <a:pt x="1062" y="18591"/>
                    </a:lnTo>
                    <a:lnTo>
                      <a:pt x="0" y="28682"/>
                    </a:lnTo>
                    <a:lnTo>
                      <a:pt x="2800" y="38438"/>
                    </a:lnTo>
                    <a:lnTo>
                      <a:pt x="9363" y="46661"/>
                    </a:lnTo>
                    <a:lnTo>
                      <a:pt x="18593" y="51689"/>
                    </a:lnTo>
                    <a:lnTo>
                      <a:pt x="28682" y="52747"/>
                    </a:lnTo>
                    <a:lnTo>
                      <a:pt x="38434" y="49943"/>
                    </a:lnTo>
                    <a:lnTo>
                      <a:pt x="46650" y="43384"/>
                    </a:lnTo>
                    <a:lnTo>
                      <a:pt x="51685" y="34160"/>
                    </a:lnTo>
                    <a:lnTo>
                      <a:pt x="52749" y="24069"/>
                    </a:lnTo>
                    <a:lnTo>
                      <a:pt x="49950" y="14315"/>
                    </a:lnTo>
                    <a:lnTo>
                      <a:pt x="43399" y="6097"/>
                    </a:lnTo>
                    <a:lnTo>
                      <a:pt x="34164" y="1062"/>
                    </a:lnTo>
                    <a:lnTo>
                      <a:pt x="240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6" name="object 31">
                <a:extLst>
                  <a:ext uri="{FF2B5EF4-FFF2-40B4-BE49-F238E27FC236}">
                    <a16:creationId xmlns:a16="http://schemas.microsoft.com/office/drawing/2014/main" id="{AAD87741-ED13-43C8-9942-D67F3986AAF1}"/>
                  </a:ext>
                </a:extLst>
              </p:cNvPr>
              <p:cNvSpPr/>
              <p:nvPr/>
            </p:nvSpPr>
            <p:spPr>
              <a:xfrm>
                <a:off x="778407" y="55254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9" y="703"/>
                    </a:lnTo>
                    <a:lnTo>
                      <a:pt x="10307" y="5154"/>
                    </a:lnTo>
                    <a:lnTo>
                      <a:pt x="3350" y="13044"/>
                    </a:lnTo>
                    <a:lnTo>
                      <a:pt x="0" y="23003"/>
                    </a:lnTo>
                    <a:lnTo>
                      <a:pt x="709" y="33127"/>
                    </a:lnTo>
                    <a:lnTo>
                      <a:pt x="5161" y="42249"/>
                    </a:lnTo>
                    <a:lnTo>
                      <a:pt x="13040" y="49201"/>
                    </a:lnTo>
                    <a:lnTo>
                      <a:pt x="23005" y="52552"/>
                    </a:lnTo>
                    <a:lnTo>
                      <a:pt x="33130" y="51842"/>
                    </a:lnTo>
                    <a:lnTo>
                      <a:pt x="42253" y="47390"/>
                    </a:lnTo>
                    <a:lnTo>
                      <a:pt x="49210" y="39511"/>
                    </a:lnTo>
                    <a:lnTo>
                      <a:pt x="52557" y="29546"/>
                    </a:lnTo>
                    <a:lnTo>
                      <a:pt x="51850" y="19423"/>
                    </a:lnTo>
                    <a:lnTo>
                      <a:pt x="47397" y="10304"/>
                    </a:lnTo>
                    <a:lnTo>
                      <a:pt x="39507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7" name="object 32">
                <a:extLst>
                  <a:ext uri="{FF2B5EF4-FFF2-40B4-BE49-F238E27FC236}">
                    <a16:creationId xmlns:a16="http://schemas.microsoft.com/office/drawing/2014/main" id="{08A5629F-A4DF-4DAD-95B7-6A71D01AA5AC}"/>
                  </a:ext>
                </a:extLst>
              </p:cNvPr>
              <p:cNvSpPr/>
              <p:nvPr/>
            </p:nvSpPr>
            <p:spPr>
              <a:xfrm>
                <a:off x="140816" y="184248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5" y="0"/>
                    </a:moveTo>
                    <a:lnTo>
                      <a:pt x="19421" y="704"/>
                    </a:lnTo>
                    <a:lnTo>
                      <a:pt x="10302" y="5153"/>
                    </a:lnTo>
                    <a:lnTo>
                      <a:pt x="3352" y="13030"/>
                    </a:lnTo>
                    <a:lnTo>
                      <a:pt x="0" y="23002"/>
                    </a:lnTo>
                    <a:lnTo>
                      <a:pt x="704" y="33131"/>
                    </a:lnTo>
                    <a:lnTo>
                      <a:pt x="5153" y="42255"/>
                    </a:lnTo>
                    <a:lnTo>
                      <a:pt x="13030" y="49212"/>
                    </a:lnTo>
                    <a:lnTo>
                      <a:pt x="23000" y="52557"/>
                    </a:lnTo>
                    <a:lnTo>
                      <a:pt x="33124" y="51847"/>
                    </a:lnTo>
                    <a:lnTo>
                      <a:pt x="42244" y="47394"/>
                    </a:lnTo>
                    <a:lnTo>
                      <a:pt x="49199" y="39509"/>
                    </a:lnTo>
                    <a:lnTo>
                      <a:pt x="52552" y="29547"/>
                    </a:lnTo>
                    <a:lnTo>
                      <a:pt x="51846" y="19426"/>
                    </a:lnTo>
                    <a:lnTo>
                      <a:pt x="47394" y="10307"/>
                    </a:lnTo>
                    <a:lnTo>
                      <a:pt x="39509" y="3352"/>
                    </a:lnTo>
                    <a:lnTo>
                      <a:pt x="2954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8" name="object 33">
                <a:extLst>
                  <a:ext uri="{FF2B5EF4-FFF2-40B4-BE49-F238E27FC236}">
                    <a16:creationId xmlns:a16="http://schemas.microsoft.com/office/drawing/2014/main" id="{FACA2B07-FF56-4392-9708-3C362DEFD53B}"/>
                  </a:ext>
                </a:extLst>
              </p:cNvPr>
              <p:cNvSpPr/>
              <p:nvPr/>
            </p:nvSpPr>
            <p:spPr>
              <a:xfrm>
                <a:off x="275555" y="687352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50" y="0"/>
                    </a:moveTo>
                    <a:lnTo>
                      <a:pt x="19422" y="701"/>
                    </a:lnTo>
                    <a:lnTo>
                      <a:pt x="10302" y="5149"/>
                    </a:lnTo>
                    <a:lnTo>
                      <a:pt x="3352" y="13031"/>
                    </a:lnTo>
                    <a:lnTo>
                      <a:pt x="0" y="22996"/>
                    </a:lnTo>
                    <a:lnTo>
                      <a:pt x="706" y="33120"/>
                    </a:lnTo>
                    <a:lnTo>
                      <a:pt x="5158" y="42239"/>
                    </a:lnTo>
                    <a:lnTo>
                      <a:pt x="13042" y="49188"/>
                    </a:lnTo>
                    <a:lnTo>
                      <a:pt x="23005" y="52543"/>
                    </a:lnTo>
                    <a:lnTo>
                      <a:pt x="33126" y="51840"/>
                    </a:lnTo>
                    <a:lnTo>
                      <a:pt x="42244" y="47388"/>
                    </a:lnTo>
                    <a:lnTo>
                      <a:pt x="49199" y="39498"/>
                    </a:lnTo>
                    <a:lnTo>
                      <a:pt x="52554" y="29540"/>
                    </a:lnTo>
                    <a:lnTo>
                      <a:pt x="51852" y="19416"/>
                    </a:lnTo>
                    <a:lnTo>
                      <a:pt x="47404" y="10298"/>
                    </a:lnTo>
                    <a:lnTo>
                      <a:pt x="39522" y="3354"/>
                    </a:lnTo>
                    <a:lnTo>
                      <a:pt x="295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89" name="object 34">
                <a:extLst>
                  <a:ext uri="{FF2B5EF4-FFF2-40B4-BE49-F238E27FC236}">
                    <a16:creationId xmlns:a16="http://schemas.microsoft.com/office/drawing/2014/main" id="{157B7496-8271-48F5-9998-7AFCB10F12EF}"/>
                  </a:ext>
                </a:extLst>
              </p:cNvPr>
              <p:cNvSpPr/>
              <p:nvPr/>
            </p:nvSpPr>
            <p:spPr>
              <a:xfrm>
                <a:off x="643676" y="49441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29543" y="0"/>
                    </a:moveTo>
                    <a:lnTo>
                      <a:pt x="19415" y="706"/>
                    </a:lnTo>
                    <a:lnTo>
                      <a:pt x="10293" y="5158"/>
                    </a:lnTo>
                    <a:lnTo>
                      <a:pt x="3347" y="13042"/>
                    </a:lnTo>
                    <a:lnTo>
                      <a:pt x="0" y="23007"/>
                    </a:lnTo>
                    <a:lnTo>
                      <a:pt x="705" y="33132"/>
                    </a:lnTo>
                    <a:lnTo>
                      <a:pt x="5154" y="42255"/>
                    </a:lnTo>
                    <a:lnTo>
                      <a:pt x="13037" y="49212"/>
                    </a:lnTo>
                    <a:lnTo>
                      <a:pt x="22992" y="52559"/>
                    </a:lnTo>
                    <a:lnTo>
                      <a:pt x="33109" y="51852"/>
                    </a:lnTo>
                    <a:lnTo>
                      <a:pt x="42226" y="47399"/>
                    </a:lnTo>
                    <a:lnTo>
                      <a:pt x="49181" y="39509"/>
                    </a:lnTo>
                    <a:lnTo>
                      <a:pt x="52541" y="29546"/>
                    </a:lnTo>
                    <a:lnTo>
                      <a:pt x="51839" y="19426"/>
                    </a:lnTo>
                    <a:lnTo>
                      <a:pt x="47388" y="10307"/>
                    </a:lnTo>
                    <a:lnTo>
                      <a:pt x="39504" y="3352"/>
                    </a:lnTo>
                    <a:lnTo>
                      <a:pt x="2954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0" name="object 35">
                <a:extLst>
                  <a:ext uri="{FF2B5EF4-FFF2-40B4-BE49-F238E27FC236}">
                    <a16:creationId xmlns:a16="http://schemas.microsoft.com/office/drawing/2014/main" id="{03425AEB-08C9-485E-9129-2BCFD97383C4}"/>
                  </a:ext>
                </a:extLst>
              </p:cNvPr>
              <p:cNvSpPr/>
              <p:nvPr/>
            </p:nvSpPr>
            <p:spPr>
              <a:xfrm>
                <a:off x="805436" y="49427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3" y="0"/>
                    </a:moveTo>
                    <a:lnTo>
                      <a:pt x="15262" y="2454"/>
                    </a:lnTo>
                    <a:lnTo>
                      <a:pt x="7051" y="8425"/>
                    </a:lnTo>
                    <a:lnTo>
                      <a:pt x="1576" y="17400"/>
                    </a:lnTo>
                    <a:lnTo>
                      <a:pt x="0" y="27788"/>
                    </a:lnTo>
                    <a:lnTo>
                      <a:pt x="2454" y="37633"/>
                    </a:lnTo>
                    <a:lnTo>
                      <a:pt x="8425" y="45841"/>
                    </a:lnTo>
                    <a:lnTo>
                      <a:pt x="17400" y="51322"/>
                    </a:lnTo>
                    <a:lnTo>
                      <a:pt x="27788" y="52891"/>
                    </a:lnTo>
                    <a:lnTo>
                      <a:pt x="37634" y="50434"/>
                    </a:lnTo>
                    <a:lnTo>
                      <a:pt x="45846" y="44465"/>
                    </a:lnTo>
                    <a:lnTo>
                      <a:pt x="51334" y="35497"/>
                    </a:lnTo>
                    <a:lnTo>
                      <a:pt x="52900" y="25102"/>
                    </a:lnTo>
                    <a:lnTo>
                      <a:pt x="50447" y="15255"/>
                    </a:lnTo>
                    <a:lnTo>
                      <a:pt x="44482" y="7049"/>
                    </a:lnTo>
                    <a:lnTo>
                      <a:pt x="35510" y="1576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1" name="object 36">
                <a:extLst>
                  <a:ext uri="{FF2B5EF4-FFF2-40B4-BE49-F238E27FC236}">
                    <a16:creationId xmlns:a16="http://schemas.microsoft.com/office/drawing/2014/main" id="{2FB7877A-C736-46E0-B76B-5F8F7F78F656}"/>
                  </a:ext>
                </a:extLst>
              </p:cNvPr>
              <p:cNvSpPr/>
              <p:nvPr/>
            </p:nvSpPr>
            <p:spPr>
              <a:xfrm>
                <a:off x="113608" y="242346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3340">
                    <a:moveTo>
                      <a:pt x="25113" y="0"/>
                    </a:moveTo>
                    <a:lnTo>
                      <a:pt x="15262" y="2449"/>
                    </a:lnTo>
                    <a:lnTo>
                      <a:pt x="7051" y="8416"/>
                    </a:lnTo>
                    <a:lnTo>
                      <a:pt x="1576" y="17389"/>
                    </a:lnTo>
                    <a:lnTo>
                      <a:pt x="0" y="27783"/>
                    </a:lnTo>
                    <a:lnTo>
                      <a:pt x="2452" y="37628"/>
                    </a:lnTo>
                    <a:lnTo>
                      <a:pt x="8420" y="45837"/>
                    </a:lnTo>
                    <a:lnTo>
                      <a:pt x="17387" y="51324"/>
                    </a:lnTo>
                    <a:lnTo>
                      <a:pt x="27785" y="52894"/>
                    </a:lnTo>
                    <a:lnTo>
                      <a:pt x="37638" y="50441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893" y="25104"/>
                    </a:lnTo>
                    <a:lnTo>
                      <a:pt x="50438" y="15257"/>
                    </a:lnTo>
                    <a:lnTo>
                      <a:pt x="44475" y="7051"/>
                    </a:lnTo>
                    <a:lnTo>
                      <a:pt x="35510" y="1578"/>
                    </a:lnTo>
                    <a:lnTo>
                      <a:pt x="2511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2" name="object 37">
                <a:extLst>
                  <a:ext uri="{FF2B5EF4-FFF2-40B4-BE49-F238E27FC236}">
                    <a16:creationId xmlns:a16="http://schemas.microsoft.com/office/drawing/2014/main" id="{6184BBE0-7589-4E70-8F2E-7081EAD7656E}"/>
                  </a:ext>
                </a:extLst>
              </p:cNvPr>
              <p:cNvSpPr/>
              <p:nvPr/>
            </p:nvSpPr>
            <p:spPr>
              <a:xfrm>
                <a:off x="333616" y="714393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21" y="0"/>
                    </a:moveTo>
                    <a:lnTo>
                      <a:pt x="15272" y="2449"/>
                    </a:lnTo>
                    <a:lnTo>
                      <a:pt x="7059" y="8412"/>
                    </a:lnTo>
                    <a:lnTo>
                      <a:pt x="1570" y="17384"/>
                    </a:lnTo>
                    <a:lnTo>
                      <a:pt x="0" y="27781"/>
                    </a:lnTo>
                    <a:lnTo>
                      <a:pt x="2453" y="37632"/>
                    </a:lnTo>
                    <a:lnTo>
                      <a:pt x="8421" y="45843"/>
                    </a:lnTo>
                    <a:lnTo>
                      <a:pt x="17395" y="51318"/>
                    </a:lnTo>
                    <a:lnTo>
                      <a:pt x="27790" y="52891"/>
                    </a:lnTo>
                    <a:lnTo>
                      <a:pt x="37637" y="50440"/>
                    </a:lnTo>
                    <a:lnTo>
                      <a:pt x="45843" y="44473"/>
                    </a:lnTo>
                    <a:lnTo>
                      <a:pt x="51316" y="35494"/>
                    </a:lnTo>
                    <a:lnTo>
                      <a:pt x="52896" y="25106"/>
                    </a:lnTo>
                    <a:lnTo>
                      <a:pt x="50451" y="15261"/>
                    </a:lnTo>
                    <a:lnTo>
                      <a:pt x="44489" y="7053"/>
                    </a:lnTo>
                    <a:lnTo>
                      <a:pt x="35517" y="1572"/>
                    </a:lnTo>
                    <a:lnTo>
                      <a:pt x="251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3" name="object 38">
                <a:extLst>
                  <a:ext uri="{FF2B5EF4-FFF2-40B4-BE49-F238E27FC236}">
                    <a16:creationId xmlns:a16="http://schemas.microsoft.com/office/drawing/2014/main" id="{33EE1F02-89EF-4C33-9E79-331840C01C10}"/>
                  </a:ext>
                </a:extLst>
              </p:cNvPr>
              <p:cNvSpPr/>
              <p:nvPr/>
            </p:nvSpPr>
            <p:spPr>
              <a:xfrm>
                <a:off x="585423" y="22227"/>
                <a:ext cx="28115" cy="2812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3340">
                    <a:moveTo>
                      <a:pt x="25116" y="0"/>
                    </a:moveTo>
                    <a:lnTo>
                      <a:pt x="15271" y="2452"/>
                    </a:lnTo>
                    <a:lnTo>
                      <a:pt x="7062" y="8418"/>
                    </a:lnTo>
                    <a:lnTo>
                      <a:pt x="1576" y="17389"/>
                    </a:lnTo>
                    <a:lnTo>
                      <a:pt x="0" y="27779"/>
                    </a:lnTo>
                    <a:lnTo>
                      <a:pt x="2452" y="37627"/>
                    </a:lnTo>
                    <a:lnTo>
                      <a:pt x="8420" y="45836"/>
                    </a:lnTo>
                    <a:lnTo>
                      <a:pt x="17387" y="51311"/>
                    </a:lnTo>
                    <a:lnTo>
                      <a:pt x="27785" y="52889"/>
                    </a:lnTo>
                    <a:lnTo>
                      <a:pt x="37638" y="50439"/>
                    </a:lnTo>
                    <a:lnTo>
                      <a:pt x="45852" y="44473"/>
                    </a:lnTo>
                    <a:lnTo>
                      <a:pt x="51334" y="35499"/>
                    </a:lnTo>
                    <a:lnTo>
                      <a:pt x="52905" y="25104"/>
                    </a:lnTo>
                    <a:lnTo>
                      <a:pt x="50452" y="15256"/>
                    </a:lnTo>
                    <a:lnTo>
                      <a:pt x="44484" y="7046"/>
                    </a:lnTo>
                    <a:lnTo>
                      <a:pt x="35510" y="1565"/>
                    </a:lnTo>
                    <a:lnTo>
                      <a:pt x="251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4" name="object 39">
                <a:extLst>
                  <a:ext uri="{FF2B5EF4-FFF2-40B4-BE49-F238E27FC236}">
                    <a16:creationId xmlns:a16="http://schemas.microsoft.com/office/drawing/2014/main" id="{84874B05-03D0-4C6A-9003-90001B085E90}"/>
                  </a:ext>
                </a:extLst>
              </p:cNvPr>
              <p:cNvSpPr/>
              <p:nvPr/>
            </p:nvSpPr>
            <p:spPr>
              <a:xfrm>
                <a:off x="822245" y="432465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1"/>
                    </a:lnTo>
                    <a:lnTo>
                      <a:pt x="10887" y="4373"/>
                    </a:lnTo>
                    <a:lnTo>
                      <a:pt x="3838" y="11674"/>
                    </a:lnTo>
                    <a:lnTo>
                      <a:pt x="0" y="21463"/>
                    </a:lnTo>
                    <a:lnTo>
                      <a:pt x="253" y="31973"/>
                    </a:lnTo>
                    <a:lnTo>
                      <a:pt x="4379" y="41246"/>
                    </a:lnTo>
                    <a:lnTo>
                      <a:pt x="11685" y="48294"/>
                    </a:lnTo>
                    <a:lnTo>
                      <a:pt x="21475" y="52133"/>
                    </a:lnTo>
                    <a:lnTo>
                      <a:pt x="31980" y="51874"/>
                    </a:lnTo>
                    <a:lnTo>
                      <a:pt x="41252" y="47750"/>
                    </a:lnTo>
                    <a:lnTo>
                      <a:pt x="48300" y="40451"/>
                    </a:lnTo>
                    <a:lnTo>
                      <a:pt x="52133" y="30670"/>
                    </a:lnTo>
                    <a:lnTo>
                      <a:pt x="51873" y="20156"/>
                    </a:lnTo>
                    <a:lnTo>
                      <a:pt x="47745" y="10877"/>
                    </a:lnTo>
                    <a:lnTo>
                      <a:pt x="40446" y="3827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5" name="object 40">
                <a:extLst>
                  <a:ext uri="{FF2B5EF4-FFF2-40B4-BE49-F238E27FC236}">
                    <a16:creationId xmlns:a16="http://schemas.microsoft.com/office/drawing/2014/main" id="{3B35573C-089C-4DE6-801B-F23F10C00BE0}"/>
                  </a:ext>
                </a:extLst>
              </p:cNvPr>
              <p:cNvSpPr/>
              <p:nvPr/>
            </p:nvSpPr>
            <p:spPr>
              <a:xfrm>
                <a:off x="97201" y="304559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7" y="251"/>
                    </a:lnTo>
                    <a:lnTo>
                      <a:pt x="10882" y="4373"/>
                    </a:lnTo>
                    <a:lnTo>
                      <a:pt x="3833" y="11674"/>
                    </a:lnTo>
                    <a:lnTo>
                      <a:pt x="0" y="21462"/>
                    </a:lnTo>
                    <a:lnTo>
                      <a:pt x="251" y="31966"/>
                    </a:lnTo>
                    <a:lnTo>
                      <a:pt x="4375" y="41236"/>
                    </a:lnTo>
                    <a:lnTo>
                      <a:pt x="11680" y="48287"/>
                    </a:lnTo>
                    <a:lnTo>
                      <a:pt x="21475" y="52133"/>
                    </a:lnTo>
                    <a:lnTo>
                      <a:pt x="31979" y="51874"/>
                    </a:lnTo>
                    <a:lnTo>
                      <a:pt x="41248" y="47748"/>
                    </a:lnTo>
                    <a:lnTo>
                      <a:pt x="48295" y="40446"/>
                    </a:lnTo>
                    <a:lnTo>
                      <a:pt x="52133" y="30657"/>
                    </a:lnTo>
                    <a:lnTo>
                      <a:pt x="51874" y="20145"/>
                    </a:lnTo>
                    <a:lnTo>
                      <a:pt x="47750" y="10871"/>
                    </a:lnTo>
                    <a:lnTo>
                      <a:pt x="40451" y="3825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6" name="object 41">
                <a:extLst>
                  <a:ext uri="{FF2B5EF4-FFF2-40B4-BE49-F238E27FC236}">
                    <a16:creationId xmlns:a16="http://schemas.microsoft.com/office/drawing/2014/main" id="{004CE9C5-B728-42D7-9630-42BE798052CB}"/>
                  </a:ext>
                </a:extLst>
              </p:cNvPr>
              <p:cNvSpPr/>
              <p:nvPr/>
            </p:nvSpPr>
            <p:spPr>
              <a:xfrm>
                <a:off x="395794" y="731206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3"/>
                    </a:lnTo>
                    <a:lnTo>
                      <a:pt x="3838" y="11681"/>
                    </a:lnTo>
                    <a:lnTo>
                      <a:pt x="0" y="21463"/>
                    </a:lnTo>
                    <a:lnTo>
                      <a:pt x="266" y="31975"/>
                    </a:lnTo>
                    <a:lnTo>
                      <a:pt x="4395" y="41251"/>
                    </a:lnTo>
                    <a:lnTo>
                      <a:pt x="11699" y="48300"/>
                    </a:lnTo>
                    <a:lnTo>
                      <a:pt x="21488" y="52133"/>
                    </a:lnTo>
                    <a:lnTo>
                      <a:pt x="31991" y="51874"/>
                    </a:lnTo>
                    <a:lnTo>
                      <a:pt x="41260" y="47750"/>
                    </a:lnTo>
                    <a:lnTo>
                      <a:pt x="48307" y="40451"/>
                    </a:lnTo>
                    <a:lnTo>
                      <a:pt x="52146" y="30670"/>
                    </a:lnTo>
                    <a:lnTo>
                      <a:pt x="51887" y="20152"/>
                    </a:lnTo>
                    <a:lnTo>
                      <a:pt x="47761" y="10877"/>
                    </a:lnTo>
                    <a:lnTo>
                      <a:pt x="40459" y="3831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7" name="object 42">
                <a:extLst>
                  <a:ext uri="{FF2B5EF4-FFF2-40B4-BE49-F238E27FC236}">
                    <a16:creationId xmlns:a16="http://schemas.microsoft.com/office/drawing/2014/main" id="{CEC16130-4BE7-4BBE-AF45-D8D554E1EB75}"/>
                  </a:ext>
                </a:extLst>
              </p:cNvPr>
              <p:cNvSpPr/>
              <p:nvPr/>
            </p:nvSpPr>
            <p:spPr>
              <a:xfrm>
                <a:off x="523640" y="5804"/>
                <a:ext cx="27780" cy="277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52704">
                    <a:moveTo>
                      <a:pt x="30670" y="0"/>
                    </a:moveTo>
                    <a:lnTo>
                      <a:pt x="20159" y="258"/>
                    </a:lnTo>
                    <a:lnTo>
                      <a:pt x="10887" y="4384"/>
                    </a:lnTo>
                    <a:lnTo>
                      <a:pt x="3838" y="11687"/>
                    </a:lnTo>
                    <a:lnTo>
                      <a:pt x="0" y="21475"/>
                    </a:lnTo>
                    <a:lnTo>
                      <a:pt x="260" y="31979"/>
                    </a:lnTo>
                    <a:lnTo>
                      <a:pt x="4389" y="41249"/>
                    </a:lnTo>
                    <a:lnTo>
                      <a:pt x="11692" y="48300"/>
                    </a:lnTo>
                    <a:lnTo>
                      <a:pt x="21475" y="52146"/>
                    </a:lnTo>
                    <a:lnTo>
                      <a:pt x="31986" y="51887"/>
                    </a:lnTo>
                    <a:lnTo>
                      <a:pt x="41259" y="47761"/>
                    </a:lnTo>
                    <a:lnTo>
                      <a:pt x="48307" y="40459"/>
                    </a:lnTo>
                    <a:lnTo>
                      <a:pt x="52146" y="30670"/>
                    </a:lnTo>
                    <a:lnTo>
                      <a:pt x="51889" y="20159"/>
                    </a:lnTo>
                    <a:lnTo>
                      <a:pt x="47766" y="10887"/>
                    </a:lnTo>
                    <a:lnTo>
                      <a:pt x="40464" y="3838"/>
                    </a:lnTo>
                    <a:lnTo>
                      <a:pt x="306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13"/>
              </a:p>
            </p:txBody>
          </p:sp>
          <p:sp>
            <p:nvSpPr>
              <p:cNvPr id="998" name="Elipse 997">
                <a:extLst>
                  <a:ext uri="{FF2B5EF4-FFF2-40B4-BE49-F238E27FC236}">
                    <a16:creationId xmlns:a16="http://schemas.microsoft.com/office/drawing/2014/main" id="{000FB73F-47CF-4B0B-ACB6-B94E164F4600}"/>
                  </a:ext>
                </a:extLst>
              </p:cNvPr>
              <p:cNvSpPr/>
              <p:nvPr/>
            </p:nvSpPr>
            <p:spPr>
              <a:xfrm>
                <a:off x="135252" y="39910"/>
                <a:ext cx="667189" cy="6924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CO" sz="1200" dirty="0"/>
                  <a:t>55%</a:t>
                </a:r>
              </a:p>
            </p:txBody>
          </p:sp>
        </p:grpSp>
        <p:sp>
          <p:nvSpPr>
            <p:cNvPr id="961" name="CuadroTexto 48">
              <a:extLst>
                <a:ext uri="{FF2B5EF4-FFF2-40B4-BE49-F238E27FC236}">
                  <a16:creationId xmlns:a16="http://schemas.microsoft.com/office/drawing/2014/main" id="{89967D24-096A-45DD-BB51-706F76DC554F}"/>
                </a:ext>
              </a:extLst>
            </p:cNvPr>
            <p:cNvSpPr txBox="1"/>
            <p:nvPr/>
          </p:nvSpPr>
          <p:spPr>
            <a:xfrm>
              <a:off x="0" y="719107"/>
              <a:ext cx="980801" cy="24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b="1"/>
                <a:t>Bus</a:t>
              </a:r>
              <a:endParaRPr lang="es-CO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345644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E427-ACE2-4694-9500-8C134D3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5" y="122527"/>
            <a:ext cx="10515600" cy="1325563"/>
          </a:xfrm>
        </p:spPr>
        <p:txBody>
          <a:bodyPr/>
          <a:lstStyle/>
          <a:p>
            <a:r>
              <a:rPr lang="es-ES" dirty="0"/>
              <a:t>Madurez Equipos Marco SAFe</a:t>
            </a:r>
            <a:endParaRPr lang="es-CO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1BA0751-138E-42FB-9203-7FD372389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533329"/>
              </p:ext>
            </p:extLst>
          </p:nvPr>
        </p:nvGraphicFramePr>
        <p:xfrm>
          <a:off x="-3108" y="1268963"/>
          <a:ext cx="6235957" cy="502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8CDE89E-BAFD-47D4-A8CA-DFCB80E73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955284"/>
              </p:ext>
            </p:extLst>
          </p:nvPr>
        </p:nvGraphicFramePr>
        <p:xfrm>
          <a:off x="5859625" y="1448090"/>
          <a:ext cx="6596742" cy="484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2659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636</Words>
  <Application>Microsoft Office PowerPoint</Application>
  <PresentationFormat>Panorámica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Equipo</vt:lpstr>
      <vt:lpstr>Actividades realizadas</vt:lpstr>
      <vt:lpstr>Presentación de PowerPoint</vt:lpstr>
      <vt:lpstr>Medición Equipos</vt:lpstr>
      <vt:lpstr>Presentación de PowerPoint</vt:lpstr>
      <vt:lpstr>Presentación de PowerPoint</vt:lpstr>
      <vt:lpstr>Presentación de PowerPoint</vt:lpstr>
      <vt:lpstr>Estado de los Equipos</vt:lpstr>
      <vt:lpstr>Madurez Equipos Marco SAFe</vt:lpstr>
      <vt:lpstr>Gaps</vt:lpstr>
      <vt:lpstr>Change Management</vt:lpstr>
      <vt:lpstr>Plan de comunicación</vt:lpstr>
      <vt:lpstr>Estructura Equipos</vt:lpstr>
      <vt:lpstr>Equipo Aliado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</dc:title>
  <dc:creator>Ome, Erwin</dc:creator>
  <cp:lastModifiedBy>Ome, Erwin</cp:lastModifiedBy>
  <cp:revision>51</cp:revision>
  <dcterms:created xsi:type="dcterms:W3CDTF">2018-10-04T14:56:58Z</dcterms:created>
  <dcterms:modified xsi:type="dcterms:W3CDTF">2018-10-05T17:09:19Z</dcterms:modified>
</cp:coreProperties>
</file>