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 horzBarState="maximized">
    <p:restoredLeft sz="15%" autoAdjust="0"/>
    <p:restoredTop sz="94.66%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purl.oclc.org/ooxml/officeDocument/relationships/presProps" Target="pres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tableStyles" Target="tableStyles.xml"/><Relationship Id="rId5" Type="http://purl.oclc.org/ooxml/officeDocument/relationships/theme" Target="theme/theme1.xml"/><Relationship Id="rId4" Type="http://purl.oclc.org/ooxml/officeDocument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CDB5-B85B-40B9-AA11-B0577DBB697D}" type="datetimeFigureOut">
              <a:rPr lang="es-CO" smtClean="0"/>
              <a:t>10/10/2018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089E-0D79-47DF-B201-2125AA9ABA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1032699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CDB5-B85B-40B9-AA11-B0577DBB697D}" type="datetimeFigureOut">
              <a:rPr lang="es-CO" smtClean="0"/>
              <a:t>10/10/2018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089E-0D79-47DF-B201-2125AA9ABA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5788334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CDB5-B85B-40B9-AA11-B0577DBB697D}" type="datetimeFigureOut">
              <a:rPr lang="es-CO" smtClean="0"/>
              <a:t>10/10/2018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089E-0D79-47DF-B201-2125AA9ABA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129301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CDB5-B85B-40B9-AA11-B0577DBB697D}" type="datetimeFigureOut">
              <a:rPr lang="es-CO" smtClean="0"/>
              <a:t>10/10/2018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089E-0D79-47DF-B201-2125AA9ABA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5027857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CDB5-B85B-40B9-AA11-B0577DBB697D}" type="datetimeFigureOut">
              <a:rPr lang="es-CO" smtClean="0"/>
              <a:t>10/10/2018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089E-0D79-47DF-B201-2125AA9ABA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30708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CDB5-B85B-40B9-AA11-B0577DBB697D}" type="datetimeFigureOut">
              <a:rPr lang="es-CO" smtClean="0"/>
              <a:t>10/10/2018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089E-0D79-47DF-B201-2125AA9ABA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9118900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CDB5-B85B-40B9-AA11-B0577DBB697D}" type="datetimeFigureOut">
              <a:rPr lang="es-CO" smtClean="0"/>
              <a:t>10/10/2018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089E-0D79-47DF-B201-2125AA9ABA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4133865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CDB5-B85B-40B9-AA11-B0577DBB697D}" type="datetimeFigureOut">
              <a:rPr lang="es-CO" smtClean="0"/>
              <a:t>10/10/2018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089E-0D79-47DF-B201-2125AA9ABA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5268583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CDB5-B85B-40B9-AA11-B0577DBB697D}" type="datetimeFigureOut">
              <a:rPr lang="es-CO" smtClean="0"/>
              <a:t>10/10/2018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089E-0D79-47DF-B201-2125AA9ABA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5658917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CDB5-B85B-40B9-AA11-B0577DBB697D}" type="datetimeFigureOut">
              <a:rPr lang="es-CO" smtClean="0"/>
              <a:t>10/10/2018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089E-0D79-47DF-B201-2125AA9ABA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613329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CDB5-B85B-40B9-AA11-B0577DBB697D}" type="datetimeFigureOut">
              <a:rPr lang="es-CO" smtClean="0"/>
              <a:t>10/10/2018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089E-0D79-47DF-B201-2125AA9ABA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393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9CC2CDB5-B85B-40B9-AA11-B0577DBB697D}" type="datetimeFigureOut">
              <a:rPr lang="es-CO" smtClean="0"/>
              <a:t>10/10/2018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22DD089E-0D79-47DF-B201-2125AA9ABA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951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2.xml"/><Relationship Id="rId5" Type="http://purl.oclc.org/ooxml/officeDocument/relationships/image" Target="../media/image4.png"/><Relationship Id="rId4" Type="http://purl.oclc.org/ooxml/officeDocument/relationships/image" Target="../media/image3.png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6506EF0-63D4-D544-8D97-11D6FB9A8908}"/>
              </a:ext>
            </a:extLst>
          </p:cNvPr>
          <p:cNvSpPr txBox="1">
            <a:spLocks/>
          </p:cNvSpPr>
          <p:nvPr/>
        </p:nvSpPr>
        <p:spPr>
          <a:xfrm>
            <a:off x="5285629" y="1"/>
            <a:ext cx="7136523" cy="1217559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914400" rtl="0" eaLnBrk="1" latinLnBrk="0" hangingPunct="1">
              <a:lnSpc>
                <a:spcPct val="90%"/>
              </a:lnSpc>
              <a:spcBef>
                <a:spcPct val="0%"/>
              </a:spcBef>
              <a:buNone/>
              <a:defRPr sz="4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 defTabSz="1219170"/>
            <a:r>
              <a:rPr lang="es-ES" sz="4533" b="1" dirty="0">
                <a:solidFill>
                  <a:srgbClr val="0951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Valores Agiles</a:t>
            </a:r>
            <a:endParaRPr lang="en-US" sz="4533" b="1" dirty="0">
              <a:solidFill>
                <a:srgbClr val="09519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692" y="1739695"/>
            <a:ext cx="1498600" cy="12065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229493" y="2901585"/>
            <a:ext cx="4032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dirty="0"/>
              <a:t>Individuos e interacciones</a:t>
            </a:r>
          </a:p>
          <a:p>
            <a:pPr algn="ctr"/>
            <a:r>
              <a:rPr lang="es-CO" sz="2400" dirty="0"/>
              <a:t>Sobre procesos y herramientas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167" y="1695085"/>
            <a:ext cx="1460500" cy="12065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214296" y="2950451"/>
            <a:ext cx="41602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dirty="0"/>
              <a:t>Productos Funcionando </a:t>
            </a:r>
          </a:p>
          <a:p>
            <a:pPr algn="ctr"/>
            <a:r>
              <a:rPr lang="es-CO" sz="2400" dirty="0"/>
              <a:t>Sobre documentación extensiva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592" y="3887839"/>
            <a:ext cx="1828800" cy="14986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085863" y="5357031"/>
            <a:ext cx="3948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dirty="0"/>
              <a:t>Colaboración entre áreas</a:t>
            </a:r>
          </a:p>
          <a:p>
            <a:pPr algn="ctr"/>
            <a:r>
              <a:rPr lang="es-CO" sz="2400" dirty="0"/>
              <a:t>Sobre negociación contractual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7515" y="3887839"/>
            <a:ext cx="1193800" cy="143510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703296" y="5244665"/>
            <a:ext cx="3366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dirty="0"/>
              <a:t>Respuesta ante el cambio</a:t>
            </a:r>
          </a:p>
          <a:p>
            <a:pPr algn="ctr"/>
            <a:r>
              <a:rPr lang="es-CO" sz="2400" dirty="0"/>
              <a:t>Sobre seguir un plan</a:t>
            </a:r>
          </a:p>
        </p:txBody>
      </p:sp>
    </p:spTree>
    <p:extLst>
      <p:ext uri="{BB962C8B-B14F-4D97-AF65-F5344CB8AC3E}">
        <p14:creationId xmlns:p14="http://schemas.microsoft.com/office/powerpoint/2010/main" val="34284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purl.oclc.org/ooxml/drawingml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0</TotalTime>
  <Words>28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Rene</dc:creator>
  <cp:lastModifiedBy>Rene</cp:lastModifiedBy>
  <cp:revision>1</cp:revision>
  <dcterms:created xsi:type="dcterms:W3CDTF">2018-10-10T20:15:19Z</dcterms:created>
  <dcterms:modified xsi:type="dcterms:W3CDTF">2018-10-10T20:15:37Z</dcterms:modified>
</cp:coreProperties>
</file>