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D57A-CC62-4693-A15D-C24CAA94D01A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B1F2-A66F-45FA-B90D-1CABF96CE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496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D57A-CC62-4693-A15D-C24CAA94D01A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B1F2-A66F-45FA-B90D-1CABF96CE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981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D57A-CC62-4693-A15D-C24CAA94D01A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B1F2-A66F-45FA-B90D-1CABF96CE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06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D57A-CC62-4693-A15D-C24CAA94D01A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B1F2-A66F-45FA-B90D-1CABF96CE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60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D57A-CC62-4693-A15D-C24CAA94D01A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B1F2-A66F-45FA-B90D-1CABF96CE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84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D57A-CC62-4693-A15D-C24CAA94D01A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B1F2-A66F-45FA-B90D-1CABF96CE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6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D57A-CC62-4693-A15D-C24CAA94D01A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B1F2-A66F-45FA-B90D-1CABF96CE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585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D57A-CC62-4693-A15D-C24CAA94D01A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B1F2-A66F-45FA-B90D-1CABF96CE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860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D57A-CC62-4693-A15D-C24CAA94D01A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B1F2-A66F-45FA-B90D-1CABF96CE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377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D57A-CC62-4693-A15D-C24CAA94D01A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B1F2-A66F-45FA-B90D-1CABF96CE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64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D57A-CC62-4693-A15D-C24CAA94D01A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B1F2-A66F-45FA-B90D-1CABF96CE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67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D57A-CC62-4693-A15D-C24CAA94D01A}" type="datetimeFigureOut">
              <a:rPr lang="es-CO" smtClean="0"/>
              <a:t>8/10/2018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B1F2-A66F-45FA-B90D-1CABF96CE9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79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log.juliopari.com/wp-content/uploads/2012/12/integracion-continua-sw-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506" y="357447"/>
            <a:ext cx="6512952" cy="61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9100" y="355600"/>
            <a:ext cx="3035300" cy="4191000"/>
            <a:chOff x="419100" y="355600"/>
            <a:chExt cx="3035300" cy="4191000"/>
          </a:xfrm>
        </p:grpSpPr>
        <p:sp>
          <p:nvSpPr>
            <p:cNvPr id="4" name="Rectángulo redondeado 3"/>
            <p:cNvSpPr/>
            <p:nvPr/>
          </p:nvSpPr>
          <p:spPr>
            <a:xfrm>
              <a:off x="419100" y="355600"/>
              <a:ext cx="3035300" cy="419100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764569" y="727400"/>
              <a:ext cx="2455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b="1" dirty="0" smtClean="0"/>
                <a:t>Equipo Desarrollo</a:t>
              </a:r>
              <a:endParaRPr lang="es-CO" sz="2400" b="1" dirty="0"/>
            </a:p>
          </p:txBody>
        </p:sp>
        <p:pic>
          <p:nvPicPr>
            <p:cNvPr id="1028" name="Picture 4" descr="Imagen relacionada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34" y="1468464"/>
              <a:ext cx="2794536" cy="2311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upo 5"/>
          <p:cNvGrpSpPr/>
          <p:nvPr/>
        </p:nvGrpSpPr>
        <p:grpSpPr>
          <a:xfrm>
            <a:off x="3924300" y="355600"/>
            <a:ext cx="3035300" cy="4191000"/>
            <a:chOff x="3924300" y="355600"/>
            <a:chExt cx="3035300" cy="4191000"/>
          </a:xfrm>
        </p:grpSpPr>
        <p:sp>
          <p:nvSpPr>
            <p:cNvPr id="9" name="Rectángulo redondeado 8"/>
            <p:cNvSpPr/>
            <p:nvPr/>
          </p:nvSpPr>
          <p:spPr>
            <a:xfrm>
              <a:off x="3924300" y="355600"/>
              <a:ext cx="3035300" cy="419100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435136" y="727399"/>
              <a:ext cx="20136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b="1" dirty="0" smtClean="0"/>
                <a:t>Código Fuente</a:t>
              </a:r>
              <a:endParaRPr lang="es-CO" sz="2400" b="1" dirty="0"/>
            </a:p>
          </p:txBody>
        </p:sp>
      </p:grpSp>
      <p:pic>
        <p:nvPicPr>
          <p:cNvPr id="1032" name="Picture 8" descr="Resultado de imagen para codigo fuen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70" y="1596421"/>
            <a:ext cx="2642861" cy="209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o 13"/>
          <p:cNvGrpSpPr/>
          <p:nvPr/>
        </p:nvGrpSpPr>
        <p:grpSpPr>
          <a:xfrm>
            <a:off x="7721600" y="355600"/>
            <a:ext cx="3035300" cy="4191000"/>
            <a:chOff x="3924300" y="355600"/>
            <a:chExt cx="3035300" cy="4191000"/>
          </a:xfrm>
        </p:grpSpPr>
        <p:sp>
          <p:nvSpPr>
            <p:cNvPr id="15" name="Rectángulo redondeado 14"/>
            <p:cNvSpPr/>
            <p:nvPr/>
          </p:nvSpPr>
          <p:spPr>
            <a:xfrm>
              <a:off x="3924300" y="355600"/>
              <a:ext cx="3035300" cy="419100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4063140" y="573212"/>
              <a:ext cx="2822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400" b="1" dirty="0" smtClean="0"/>
                <a:t>Sistema Control de Versiones</a:t>
              </a:r>
              <a:endParaRPr lang="es-CO" sz="2400" b="1" dirty="0"/>
            </a:p>
          </p:txBody>
        </p:sp>
      </p:grpSp>
      <p:pic>
        <p:nvPicPr>
          <p:cNvPr id="1036" name="Picture 12" descr="Imagen relacionada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467" y="1621821"/>
            <a:ext cx="2294433" cy="212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7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24300" y="355600"/>
            <a:ext cx="3035300" cy="4191000"/>
            <a:chOff x="3924300" y="355600"/>
            <a:chExt cx="3035300" cy="4191000"/>
          </a:xfrm>
        </p:grpSpPr>
        <p:sp>
          <p:nvSpPr>
            <p:cNvPr id="5" name="Rectángulo redondeado 4"/>
            <p:cNvSpPr/>
            <p:nvPr/>
          </p:nvSpPr>
          <p:spPr>
            <a:xfrm>
              <a:off x="3924300" y="355600"/>
              <a:ext cx="3035300" cy="419100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4435136" y="727399"/>
              <a:ext cx="20136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b="1" dirty="0" smtClean="0"/>
                <a:t>Código Fuente</a:t>
              </a:r>
              <a:endParaRPr lang="es-CO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14587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Rene</dc:creator>
  <cp:lastModifiedBy>Rene</cp:lastModifiedBy>
  <cp:revision>5</cp:revision>
  <dcterms:created xsi:type="dcterms:W3CDTF">2018-10-08T22:46:12Z</dcterms:created>
  <dcterms:modified xsi:type="dcterms:W3CDTF">2018-10-09T02:37:11Z</dcterms:modified>
</cp:coreProperties>
</file>