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785">
          <p15:clr>
            <a:srgbClr val="A4A3A4"/>
          </p15:clr>
        </p15:guide>
        <p15:guide id="4" orient="horz" pos="3032">
          <p15:clr>
            <a:srgbClr val="A4A3A4"/>
          </p15:clr>
        </p15:guide>
        <p15:guide id="5" orient="horz" pos="1753">
          <p15:clr>
            <a:srgbClr val="A4A3A4"/>
          </p15:clr>
        </p15:guide>
        <p15:guide id="6" orient="horz" pos="1890">
          <p15:clr>
            <a:srgbClr val="A4A3A4"/>
          </p15:clr>
        </p15:guide>
        <p15:guide id="7" orient="horz" pos="29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785" orient="horz"/>
        <p:guide pos="3032" orient="horz"/>
        <p:guide pos="1753" orient="horz"/>
        <p:guide pos="1890" orient="horz"/>
        <p:guide pos="291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Section Header">
  <p:cSld name="1_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idx="1" type="body"/>
          </p:nvPr>
        </p:nvSpPr>
        <p:spPr>
          <a:xfrm>
            <a:off x="469607" y="1371600"/>
            <a:ext cx="8228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AutoNum type="arabicPeriod"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type="title"/>
          </p:nvPr>
        </p:nvSpPr>
        <p:spPr>
          <a:xfrm>
            <a:off x="469900" y="158496"/>
            <a:ext cx="8228013" cy="679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69604" y="6400800"/>
            <a:ext cx="3340617" cy="373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4433283" y="6499203"/>
            <a:ext cx="277435" cy="173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Title and Content">
  <p:cSld name="9_Title and Conte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469605" y="45757"/>
            <a:ext cx="8228801" cy="7910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469604" y="6400800"/>
            <a:ext cx="3340617" cy="373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4433283" y="6499203"/>
            <a:ext cx="277435" cy="173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5" name="Google Shape;85;p11"/>
          <p:cNvCxnSpPr/>
          <p:nvPr/>
        </p:nvCxnSpPr>
        <p:spPr>
          <a:xfrm>
            <a:off x="469602" y="2549721"/>
            <a:ext cx="8228804" cy="0"/>
          </a:xfrm>
          <a:prstGeom prst="straightConnector1">
            <a:avLst/>
          </a:prstGeom>
          <a:noFill/>
          <a:ln cap="flat" cmpd="sng" w="9525">
            <a:solidFill>
              <a:srgbClr val="3D505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" name="Google Shape;86;p11"/>
          <p:cNvCxnSpPr/>
          <p:nvPr/>
        </p:nvCxnSpPr>
        <p:spPr>
          <a:xfrm>
            <a:off x="469602" y="3743961"/>
            <a:ext cx="8228805" cy="0"/>
          </a:xfrm>
          <a:prstGeom prst="straightConnector1">
            <a:avLst/>
          </a:prstGeom>
          <a:noFill/>
          <a:ln cap="flat" cmpd="sng" w="9525">
            <a:solidFill>
              <a:srgbClr val="3D505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11"/>
          <p:cNvSpPr txBox="1"/>
          <p:nvPr>
            <p:ph idx="1" type="body"/>
          </p:nvPr>
        </p:nvSpPr>
        <p:spPr>
          <a:xfrm>
            <a:off x="3175092" y="1374415"/>
            <a:ext cx="5523316" cy="1166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1pPr>
            <a:lvl2pPr indent="-3048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2pPr>
            <a:lvl3pPr indent="-304800" lvl="2" marL="1371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8" name="Google Shape;88;p11"/>
          <p:cNvSpPr txBox="1"/>
          <p:nvPr>
            <p:ph idx="2" type="body"/>
          </p:nvPr>
        </p:nvSpPr>
        <p:spPr>
          <a:xfrm>
            <a:off x="3175091" y="2561314"/>
            <a:ext cx="5523316" cy="1172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1pPr>
            <a:lvl2pPr indent="-3048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2pPr>
            <a:lvl3pPr indent="-304800" lvl="2" marL="1371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9" name="Google Shape;89;p11"/>
          <p:cNvSpPr txBox="1"/>
          <p:nvPr>
            <p:ph idx="3" type="body"/>
          </p:nvPr>
        </p:nvSpPr>
        <p:spPr>
          <a:xfrm>
            <a:off x="3175093" y="3746503"/>
            <a:ext cx="5523316" cy="1184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1pPr>
            <a:lvl2pPr indent="-3048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2pPr>
            <a:lvl3pPr indent="-304800" lvl="2" marL="1371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0" name="Google Shape;90;p11"/>
          <p:cNvSpPr txBox="1"/>
          <p:nvPr>
            <p:ph idx="4" type="body"/>
          </p:nvPr>
        </p:nvSpPr>
        <p:spPr>
          <a:xfrm>
            <a:off x="469604" y="1373214"/>
            <a:ext cx="2601385" cy="1168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1">
                <a:solidFill>
                  <a:srgbClr val="000000"/>
                </a:solidFill>
              </a:defRPr>
            </a:lvl1pPr>
            <a:lvl2pPr indent="-3048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>
                <a:solidFill>
                  <a:srgbClr val="000000"/>
                </a:solidFill>
              </a:defRPr>
            </a:lvl2pPr>
            <a:lvl3pPr indent="-3048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 Sans"/>
              <a:buChar char="–"/>
              <a:defRPr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 Sans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5" type="body"/>
          </p:nvPr>
        </p:nvSpPr>
        <p:spPr>
          <a:xfrm>
            <a:off x="469604" y="2559395"/>
            <a:ext cx="2601385" cy="1176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1">
                <a:solidFill>
                  <a:srgbClr val="000000"/>
                </a:solidFill>
              </a:defRPr>
            </a:lvl1pPr>
            <a:lvl2pPr indent="-3048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>
                <a:solidFill>
                  <a:srgbClr val="000000"/>
                </a:solidFill>
              </a:defRPr>
            </a:lvl2pPr>
            <a:lvl3pPr indent="-3048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 Sans"/>
              <a:buChar char="–"/>
              <a:defRPr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 Sans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6" type="body"/>
          </p:nvPr>
        </p:nvSpPr>
        <p:spPr>
          <a:xfrm>
            <a:off x="469604" y="3754055"/>
            <a:ext cx="2601385" cy="1176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1">
                <a:solidFill>
                  <a:srgbClr val="000000"/>
                </a:solidFill>
              </a:defRPr>
            </a:lvl1pPr>
            <a:lvl2pPr indent="-3048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>
                <a:solidFill>
                  <a:srgbClr val="000000"/>
                </a:solidFill>
              </a:defRPr>
            </a:lvl2pPr>
            <a:lvl3pPr indent="-3048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 Sans"/>
              <a:buChar char="–"/>
              <a:defRPr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 Sans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7" type="body"/>
          </p:nvPr>
        </p:nvSpPr>
        <p:spPr>
          <a:xfrm>
            <a:off x="3175091" y="4947776"/>
            <a:ext cx="5523316" cy="1184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1pPr>
            <a:lvl2pPr indent="-3048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2pPr>
            <a:lvl3pPr indent="-304800" lvl="2" marL="1371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4" name="Google Shape;94;p11"/>
          <p:cNvSpPr txBox="1"/>
          <p:nvPr>
            <p:ph idx="8" type="body"/>
          </p:nvPr>
        </p:nvSpPr>
        <p:spPr>
          <a:xfrm>
            <a:off x="469602" y="4948714"/>
            <a:ext cx="2601385" cy="1183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1">
                <a:solidFill>
                  <a:srgbClr val="000000"/>
                </a:solidFill>
              </a:defRPr>
            </a:lvl1pPr>
            <a:lvl2pPr indent="-3048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>
                <a:solidFill>
                  <a:srgbClr val="000000"/>
                </a:solidFill>
              </a:defRPr>
            </a:lvl2pPr>
            <a:lvl3pPr indent="-3048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 Sans"/>
              <a:buChar char="–"/>
              <a:defRPr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 Sans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95" name="Google Shape;95;p11"/>
          <p:cNvCxnSpPr/>
          <p:nvPr/>
        </p:nvCxnSpPr>
        <p:spPr>
          <a:xfrm>
            <a:off x="469602" y="4939167"/>
            <a:ext cx="8228807" cy="0"/>
          </a:xfrm>
          <a:prstGeom prst="straightConnector1">
            <a:avLst/>
          </a:prstGeom>
          <a:noFill/>
          <a:ln cap="flat" cmpd="sng" w="9525">
            <a:solidFill>
              <a:srgbClr val="3D505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Title and Content">
  <p:cSld name="6_Title and Conte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469605" y="45757"/>
            <a:ext cx="8228801" cy="7910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469604" y="6400800"/>
            <a:ext cx="3340617" cy="373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4433283" y="6499203"/>
            <a:ext cx="277435" cy="173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0" name="Google Shape;100;p12"/>
          <p:cNvCxnSpPr/>
          <p:nvPr/>
        </p:nvCxnSpPr>
        <p:spPr>
          <a:xfrm>
            <a:off x="469603" y="2910772"/>
            <a:ext cx="8228803" cy="0"/>
          </a:xfrm>
          <a:prstGeom prst="straightConnector1">
            <a:avLst/>
          </a:prstGeom>
          <a:noFill/>
          <a:ln cap="flat" cmpd="sng" w="9525">
            <a:solidFill>
              <a:srgbClr val="3D505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12"/>
          <p:cNvCxnSpPr/>
          <p:nvPr/>
        </p:nvCxnSpPr>
        <p:spPr>
          <a:xfrm>
            <a:off x="469603" y="4571591"/>
            <a:ext cx="8228805" cy="0"/>
          </a:xfrm>
          <a:prstGeom prst="straightConnector1">
            <a:avLst/>
          </a:prstGeom>
          <a:noFill/>
          <a:ln cap="flat" cmpd="sng" w="9525">
            <a:solidFill>
              <a:srgbClr val="3D505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12"/>
          <p:cNvSpPr txBox="1"/>
          <p:nvPr>
            <p:ph idx="1" type="body"/>
          </p:nvPr>
        </p:nvSpPr>
        <p:spPr>
          <a:xfrm>
            <a:off x="469604" y="1371600"/>
            <a:ext cx="8228803" cy="140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1pPr>
            <a:lvl2pPr indent="-3048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2pPr>
            <a:lvl3pPr indent="-304800" lvl="2" marL="1371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3" name="Google Shape;103;p12"/>
          <p:cNvSpPr txBox="1"/>
          <p:nvPr>
            <p:ph idx="2" type="body"/>
          </p:nvPr>
        </p:nvSpPr>
        <p:spPr>
          <a:xfrm>
            <a:off x="469603" y="3034771"/>
            <a:ext cx="8228803" cy="140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1pPr>
            <a:lvl2pPr indent="-3048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2pPr>
            <a:lvl3pPr indent="-304800" lvl="2" marL="1371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4" name="Google Shape;104;p12"/>
          <p:cNvSpPr txBox="1"/>
          <p:nvPr>
            <p:ph idx="3" type="body"/>
          </p:nvPr>
        </p:nvSpPr>
        <p:spPr>
          <a:xfrm>
            <a:off x="469605" y="4697941"/>
            <a:ext cx="8228803" cy="140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1pPr>
            <a:lvl2pPr indent="-3048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2pPr>
            <a:lvl3pPr indent="-304800" lvl="2" marL="1371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Title and Content">
  <p:cSld name="5_Title and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469605" y="45757"/>
            <a:ext cx="8228801" cy="7910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469604" y="1389165"/>
            <a:ext cx="2601386" cy="1411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1" sz="1200">
                <a:solidFill>
                  <a:srgbClr val="000000"/>
                </a:solidFill>
              </a:defRPr>
            </a:lvl1pPr>
            <a:lvl2pPr indent="-3048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>
                <a:solidFill>
                  <a:srgbClr val="000000"/>
                </a:solidFill>
              </a:defRPr>
            </a:lvl2pPr>
            <a:lvl3pPr indent="-3048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 Sans"/>
              <a:buChar char="–"/>
              <a:defRPr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 Sans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11" type="ftr"/>
          </p:nvPr>
        </p:nvSpPr>
        <p:spPr>
          <a:xfrm>
            <a:off x="469604" y="6400800"/>
            <a:ext cx="3340617" cy="373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2" type="sldNum"/>
          </p:nvPr>
        </p:nvSpPr>
        <p:spPr>
          <a:xfrm>
            <a:off x="4433283" y="6499203"/>
            <a:ext cx="277435" cy="173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0" name="Google Shape;110;p13"/>
          <p:cNvCxnSpPr/>
          <p:nvPr/>
        </p:nvCxnSpPr>
        <p:spPr>
          <a:xfrm>
            <a:off x="469604" y="2921276"/>
            <a:ext cx="8228803" cy="0"/>
          </a:xfrm>
          <a:prstGeom prst="straightConnector1">
            <a:avLst/>
          </a:prstGeom>
          <a:noFill/>
          <a:ln cap="flat" cmpd="sng" w="9525">
            <a:solidFill>
              <a:srgbClr val="3D505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13"/>
          <p:cNvSpPr txBox="1"/>
          <p:nvPr>
            <p:ph idx="2" type="body"/>
          </p:nvPr>
        </p:nvSpPr>
        <p:spPr>
          <a:xfrm>
            <a:off x="3230144" y="1389165"/>
            <a:ext cx="2673308" cy="140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 sz="1200">
                <a:solidFill>
                  <a:srgbClr val="000000"/>
                </a:solidFill>
              </a:defRPr>
            </a:lvl1pPr>
            <a:lvl2pPr indent="-304800" lvl="1" marL="9144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200">
                <a:solidFill>
                  <a:srgbClr val="000000"/>
                </a:solidFill>
              </a:defRPr>
            </a:lvl2pPr>
            <a:lvl3pPr indent="-304800" lvl="2" marL="13716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 sz="1200">
                <a:solidFill>
                  <a:srgbClr val="000000"/>
                </a:solidFill>
              </a:defRPr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2" name="Google Shape;112;p13"/>
          <p:cNvSpPr txBox="1"/>
          <p:nvPr>
            <p:ph idx="3" type="body"/>
          </p:nvPr>
        </p:nvSpPr>
        <p:spPr>
          <a:xfrm>
            <a:off x="6025098" y="1378676"/>
            <a:ext cx="2673308" cy="1416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 sz="1200">
                <a:solidFill>
                  <a:srgbClr val="000000"/>
                </a:solidFill>
              </a:defRPr>
            </a:lvl1pPr>
            <a:lvl2pPr indent="-304800" lvl="1" marL="9144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200">
                <a:solidFill>
                  <a:srgbClr val="000000"/>
                </a:solidFill>
              </a:defRPr>
            </a:lvl2pPr>
            <a:lvl3pPr indent="-304800" lvl="2" marL="13716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 sz="1200">
                <a:solidFill>
                  <a:srgbClr val="000000"/>
                </a:solidFill>
              </a:defRPr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3" name="Google Shape;113;p13"/>
          <p:cNvSpPr txBox="1"/>
          <p:nvPr>
            <p:ph idx="4" type="body"/>
          </p:nvPr>
        </p:nvSpPr>
        <p:spPr>
          <a:xfrm>
            <a:off x="469604" y="3023803"/>
            <a:ext cx="2601386" cy="1426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1" sz="1200">
                <a:solidFill>
                  <a:srgbClr val="000000"/>
                </a:solidFill>
              </a:defRPr>
            </a:lvl1pPr>
            <a:lvl2pPr indent="-3048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>
                <a:solidFill>
                  <a:srgbClr val="000000"/>
                </a:solidFill>
              </a:defRPr>
            </a:lvl2pPr>
            <a:lvl3pPr indent="-3048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 Sans"/>
              <a:buChar char="–"/>
              <a:defRPr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 Sans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14" name="Google Shape;114;p13"/>
          <p:cNvCxnSpPr/>
          <p:nvPr/>
        </p:nvCxnSpPr>
        <p:spPr>
          <a:xfrm>
            <a:off x="469604" y="4563852"/>
            <a:ext cx="8228803" cy="0"/>
          </a:xfrm>
          <a:prstGeom prst="straightConnector1">
            <a:avLst/>
          </a:prstGeom>
          <a:noFill/>
          <a:ln cap="flat" cmpd="sng" w="9525">
            <a:solidFill>
              <a:srgbClr val="3D505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p13"/>
          <p:cNvSpPr txBox="1"/>
          <p:nvPr>
            <p:ph idx="5" type="body"/>
          </p:nvPr>
        </p:nvSpPr>
        <p:spPr>
          <a:xfrm>
            <a:off x="3230144" y="3034292"/>
            <a:ext cx="2673308" cy="140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 sz="1200">
                <a:solidFill>
                  <a:srgbClr val="000000"/>
                </a:solidFill>
              </a:defRPr>
            </a:lvl1pPr>
            <a:lvl2pPr indent="-304800" lvl="1" marL="9144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200">
                <a:solidFill>
                  <a:srgbClr val="000000"/>
                </a:solidFill>
              </a:defRPr>
            </a:lvl2pPr>
            <a:lvl3pPr indent="-304800" lvl="2" marL="13716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 sz="1200">
                <a:solidFill>
                  <a:srgbClr val="000000"/>
                </a:solidFill>
              </a:defRPr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6" name="Google Shape;116;p13"/>
          <p:cNvSpPr txBox="1"/>
          <p:nvPr>
            <p:ph idx="6" type="body"/>
          </p:nvPr>
        </p:nvSpPr>
        <p:spPr>
          <a:xfrm>
            <a:off x="6025098" y="3023803"/>
            <a:ext cx="2673308" cy="1416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 sz="1200">
                <a:solidFill>
                  <a:srgbClr val="000000"/>
                </a:solidFill>
              </a:defRPr>
            </a:lvl1pPr>
            <a:lvl2pPr indent="-304800" lvl="1" marL="9144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200">
                <a:solidFill>
                  <a:srgbClr val="000000"/>
                </a:solidFill>
              </a:defRPr>
            </a:lvl2pPr>
            <a:lvl3pPr indent="-304800" lvl="2" marL="13716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 sz="1200">
                <a:solidFill>
                  <a:srgbClr val="000000"/>
                </a:solidFill>
              </a:defRPr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7" name="Google Shape;117;p13"/>
          <p:cNvSpPr txBox="1"/>
          <p:nvPr>
            <p:ph idx="7" type="body"/>
          </p:nvPr>
        </p:nvSpPr>
        <p:spPr>
          <a:xfrm>
            <a:off x="469604" y="4674312"/>
            <a:ext cx="2601386" cy="140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1" sz="1200">
                <a:solidFill>
                  <a:srgbClr val="000000"/>
                </a:solidFill>
              </a:defRPr>
            </a:lvl1pPr>
            <a:lvl2pPr indent="-3048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>
                <a:solidFill>
                  <a:srgbClr val="000000"/>
                </a:solidFill>
              </a:defRPr>
            </a:lvl2pPr>
            <a:lvl3pPr indent="-3048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 Sans"/>
              <a:buChar char="–"/>
              <a:defRPr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 Sans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8" type="body"/>
          </p:nvPr>
        </p:nvSpPr>
        <p:spPr>
          <a:xfrm>
            <a:off x="3230144" y="4674312"/>
            <a:ext cx="2673308" cy="140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 sz="1200">
                <a:solidFill>
                  <a:srgbClr val="000000"/>
                </a:solidFill>
              </a:defRPr>
            </a:lvl1pPr>
            <a:lvl2pPr indent="-304800" lvl="1" marL="9144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200">
                <a:solidFill>
                  <a:srgbClr val="000000"/>
                </a:solidFill>
              </a:defRPr>
            </a:lvl2pPr>
            <a:lvl3pPr indent="-304800" lvl="2" marL="13716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 sz="1200">
                <a:solidFill>
                  <a:srgbClr val="000000"/>
                </a:solidFill>
              </a:defRPr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9" name="Google Shape;119;p13"/>
          <p:cNvSpPr txBox="1"/>
          <p:nvPr>
            <p:ph idx="9" type="body"/>
          </p:nvPr>
        </p:nvSpPr>
        <p:spPr>
          <a:xfrm>
            <a:off x="6025098" y="4663823"/>
            <a:ext cx="2673308" cy="1416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 sz="1200">
                <a:solidFill>
                  <a:srgbClr val="000000"/>
                </a:solidFill>
              </a:defRPr>
            </a:lvl1pPr>
            <a:lvl2pPr indent="-304800" lvl="1" marL="9144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200">
                <a:solidFill>
                  <a:srgbClr val="000000"/>
                </a:solidFill>
              </a:defRPr>
            </a:lvl2pPr>
            <a:lvl3pPr indent="-304800" lvl="2" marL="13716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 sz="1200">
                <a:solidFill>
                  <a:srgbClr val="000000"/>
                </a:solidFill>
              </a:defRPr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903">
          <p15:clr>
            <a:srgbClr val="FBAE40"/>
          </p15:clr>
        </p15:guide>
        <p15:guide id="2" orient="horz" pos="294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Title and Content">
  <p:cSld name="8_Title and Conten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469605" y="45757"/>
            <a:ext cx="8228801" cy="7910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11" type="ftr"/>
          </p:nvPr>
        </p:nvSpPr>
        <p:spPr>
          <a:xfrm>
            <a:off x="469604" y="6400800"/>
            <a:ext cx="3340617" cy="373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idx="12" type="sldNum"/>
          </p:nvPr>
        </p:nvSpPr>
        <p:spPr>
          <a:xfrm>
            <a:off x="4433283" y="6499203"/>
            <a:ext cx="277435" cy="173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4" name="Google Shape;124;p14"/>
          <p:cNvCxnSpPr/>
          <p:nvPr/>
        </p:nvCxnSpPr>
        <p:spPr>
          <a:xfrm>
            <a:off x="469605" y="2909748"/>
            <a:ext cx="8228802" cy="0"/>
          </a:xfrm>
          <a:prstGeom prst="straightConnector1">
            <a:avLst/>
          </a:prstGeom>
          <a:noFill/>
          <a:ln cap="flat" cmpd="sng" w="9525">
            <a:solidFill>
              <a:srgbClr val="3D505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14"/>
          <p:cNvCxnSpPr/>
          <p:nvPr/>
        </p:nvCxnSpPr>
        <p:spPr>
          <a:xfrm>
            <a:off x="469605" y="4571275"/>
            <a:ext cx="8228800" cy="0"/>
          </a:xfrm>
          <a:prstGeom prst="straightConnector1">
            <a:avLst/>
          </a:prstGeom>
          <a:noFill/>
          <a:ln cap="flat" cmpd="sng" w="9525">
            <a:solidFill>
              <a:srgbClr val="3D505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14"/>
          <p:cNvSpPr txBox="1"/>
          <p:nvPr>
            <p:ph idx="1" type="body"/>
          </p:nvPr>
        </p:nvSpPr>
        <p:spPr>
          <a:xfrm>
            <a:off x="3175092" y="1377545"/>
            <a:ext cx="5523314" cy="1416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1pPr>
            <a:lvl2pPr indent="-3048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2pPr>
            <a:lvl3pPr indent="-304800" lvl="2" marL="1371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7" name="Google Shape;127;p14"/>
          <p:cNvSpPr txBox="1"/>
          <p:nvPr>
            <p:ph idx="2" type="body"/>
          </p:nvPr>
        </p:nvSpPr>
        <p:spPr>
          <a:xfrm>
            <a:off x="3175091" y="3023943"/>
            <a:ext cx="5523314" cy="1432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1pPr>
            <a:lvl2pPr indent="-3048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2pPr>
            <a:lvl3pPr indent="-304800" lvl="2" marL="1371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8" name="Google Shape;128;p14"/>
          <p:cNvSpPr txBox="1"/>
          <p:nvPr>
            <p:ph idx="3" type="body"/>
          </p:nvPr>
        </p:nvSpPr>
        <p:spPr>
          <a:xfrm>
            <a:off x="3175093" y="4682098"/>
            <a:ext cx="5523314" cy="1432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1pPr>
            <a:lvl2pPr indent="-3048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2pPr>
            <a:lvl3pPr indent="-304800" lvl="2" marL="1371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9" name="Google Shape;129;p14"/>
          <p:cNvSpPr txBox="1"/>
          <p:nvPr>
            <p:ph idx="4" type="body"/>
          </p:nvPr>
        </p:nvSpPr>
        <p:spPr>
          <a:xfrm>
            <a:off x="469604" y="1368081"/>
            <a:ext cx="2601386" cy="1432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1" sz="1200">
                <a:solidFill>
                  <a:srgbClr val="000000"/>
                </a:solidFill>
              </a:defRPr>
            </a:lvl1pPr>
            <a:lvl2pPr indent="-3048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>
                <a:solidFill>
                  <a:srgbClr val="000000"/>
                </a:solidFill>
              </a:defRPr>
            </a:lvl2pPr>
            <a:lvl3pPr indent="-3048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 Sans"/>
              <a:buChar char="–"/>
              <a:defRPr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 Sans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5" type="body"/>
          </p:nvPr>
        </p:nvSpPr>
        <p:spPr>
          <a:xfrm>
            <a:off x="469604" y="3023943"/>
            <a:ext cx="2601386" cy="1432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1" sz="1200">
                <a:solidFill>
                  <a:srgbClr val="000000"/>
                </a:solidFill>
              </a:defRPr>
            </a:lvl1pPr>
            <a:lvl2pPr indent="-3048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>
                <a:solidFill>
                  <a:srgbClr val="000000"/>
                </a:solidFill>
              </a:defRPr>
            </a:lvl2pPr>
            <a:lvl3pPr indent="-3048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 Sans"/>
              <a:buChar char="–"/>
              <a:defRPr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 Sans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6" type="body"/>
          </p:nvPr>
        </p:nvSpPr>
        <p:spPr>
          <a:xfrm>
            <a:off x="469604" y="4682098"/>
            <a:ext cx="2601386" cy="1432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1" sz="1200">
                <a:solidFill>
                  <a:srgbClr val="000000"/>
                </a:solidFill>
              </a:defRPr>
            </a:lvl1pPr>
            <a:lvl2pPr indent="-3048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>
                <a:solidFill>
                  <a:srgbClr val="000000"/>
                </a:solidFill>
              </a:defRPr>
            </a:lvl2pPr>
            <a:lvl3pPr indent="-3048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 Sans"/>
              <a:buChar char="–"/>
              <a:defRPr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 Sans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903">
          <p15:clr>
            <a:srgbClr val="FBAE40"/>
          </p15:clr>
        </p15:guide>
        <p15:guide id="2" orient="horz" pos="295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Title and Content">
  <p:cSld name="7_Title and Conten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type="title"/>
          </p:nvPr>
        </p:nvSpPr>
        <p:spPr>
          <a:xfrm>
            <a:off x="469605" y="45757"/>
            <a:ext cx="8228801" cy="7910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5"/>
          <p:cNvSpPr txBox="1"/>
          <p:nvPr>
            <p:ph idx="11" type="ftr"/>
          </p:nvPr>
        </p:nvSpPr>
        <p:spPr>
          <a:xfrm>
            <a:off x="469604" y="6400800"/>
            <a:ext cx="3340617" cy="373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12" type="sldNum"/>
          </p:nvPr>
        </p:nvSpPr>
        <p:spPr>
          <a:xfrm>
            <a:off x="4433283" y="6499203"/>
            <a:ext cx="277435" cy="173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5"/>
          <p:cNvSpPr txBox="1"/>
          <p:nvPr>
            <p:ph idx="1" type="body"/>
          </p:nvPr>
        </p:nvSpPr>
        <p:spPr>
          <a:xfrm>
            <a:off x="2950190" y="1771442"/>
            <a:ext cx="2694654" cy="1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1pPr>
            <a:lvl2pPr indent="-3048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2pPr>
            <a:lvl3pPr indent="-304800" lvl="2" marL="1371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7" name="Google Shape;137;p15"/>
          <p:cNvSpPr txBox="1"/>
          <p:nvPr>
            <p:ph idx="2" type="body"/>
          </p:nvPr>
        </p:nvSpPr>
        <p:spPr>
          <a:xfrm>
            <a:off x="470374" y="1771442"/>
            <a:ext cx="2357942" cy="132014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1" sz="1200">
                <a:solidFill>
                  <a:srgbClr val="000000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8" name="Google Shape;138;p15"/>
          <p:cNvSpPr txBox="1"/>
          <p:nvPr>
            <p:ph idx="3" type="body"/>
          </p:nvPr>
        </p:nvSpPr>
        <p:spPr>
          <a:xfrm>
            <a:off x="6008925" y="1771442"/>
            <a:ext cx="2694654" cy="1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1pPr>
            <a:lvl2pPr indent="-3048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2pPr>
            <a:lvl3pPr indent="-304800" lvl="2" marL="1371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9" name="Google Shape;139;p15"/>
          <p:cNvSpPr txBox="1"/>
          <p:nvPr>
            <p:ph idx="4" type="body"/>
          </p:nvPr>
        </p:nvSpPr>
        <p:spPr>
          <a:xfrm>
            <a:off x="2950189" y="3275066"/>
            <a:ext cx="2694654" cy="1339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1pPr>
            <a:lvl2pPr indent="-3048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2pPr>
            <a:lvl3pPr indent="-304800" lvl="2" marL="1371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40" name="Google Shape;140;p15"/>
          <p:cNvSpPr txBox="1"/>
          <p:nvPr>
            <p:ph idx="5" type="body"/>
          </p:nvPr>
        </p:nvSpPr>
        <p:spPr>
          <a:xfrm>
            <a:off x="6008924" y="3275066"/>
            <a:ext cx="2694654" cy="1339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1pPr>
            <a:lvl2pPr indent="-3048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2pPr>
            <a:lvl3pPr indent="-304800" lvl="2" marL="1371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41" name="Google Shape;141;p15"/>
          <p:cNvSpPr txBox="1"/>
          <p:nvPr>
            <p:ph idx="6" type="body"/>
          </p:nvPr>
        </p:nvSpPr>
        <p:spPr>
          <a:xfrm>
            <a:off x="2950191" y="4780659"/>
            <a:ext cx="2694654" cy="1339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1pPr>
            <a:lvl2pPr indent="-3048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2pPr>
            <a:lvl3pPr indent="-304800" lvl="2" marL="1371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42" name="Google Shape;142;p15"/>
          <p:cNvSpPr txBox="1"/>
          <p:nvPr>
            <p:ph idx="7" type="body"/>
          </p:nvPr>
        </p:nvSpPr>
        <p:spPr>
          <a:xfrm>
            <a:off x="6008926" y="4780659"/>
            <a:ext cx="2694654" cy="1339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1pPr>
            <a:lvl2pPr indent="-3048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2pPr>
            <a:lvl3pPr indent="-304800" lvl="2" marL="1371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43" name="Google Shape;143;p15"/>
          <p:cNvSpPr txBox="1"/>
          <p:nvPr>
            <p:ph idx="8" type="body"/>
          </p:nvPr>
        </p:nvSpPr>
        <p:spPr>
          <a:xfrm>
            <a:off x="2950869" y="1371600"/>
            <a:ext cx="2693999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1" sz="1200">
                <a:solidFill>
                  <a:srgbClr val="000000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idx="9" type="body"/>
          </p:nvPr>
        </p:nvSpPr>
        <p:spPr>
          <a:xfrm>
            <a:off x="6004407" y="1372119"/>
            <a:ext cx="2693999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1" sz="1200">
                <a:solidFill>
                  <a:srgbClr val="000000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15"/>
          <p:cNvSpPr txBox="1"/>
          <p:nvPr>
            <p:ph idx="13" type="body"/>
          </p:nvPr>
        </p:nvSpPr>
        <p:spPr>
          <a:xfrm>
            <a:off x="469604" y="3275066"/>
            <a:ext cx="2357942" cy="132211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1" sz="1200">
                <a:solidFill>
                  <a:srgbClr val="000000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46" name="Google Shape;146;p15"/>
          <p:cNvSpPr txBox="1"/>
          <p:nvPr>
            <p:ph idx="14" type="body"/>
          </p:nvPr>
        </p:nvSpPr>
        <p:spPr>
          <a:xfrm>
            <a:off x="469604" y="4780659"/>
            <a:ext cx="2357942" cy="133972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1" sz="1200">
                <a:solidFill>
                  <a:srgbClr val="000000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pic>
        <p:nvPicPr>
          <p:cNvPr id="147" name="Google Shape;14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48149" y="2086758"/>
            <a:ext cx="342878" cy="282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48149" y="3540546"/>
            <a:ext cx="342878" cy="282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48149" y="5065718"/>
            <a:ext cx="342878" cy="282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469605" y="45757"/>
            <a:ext cx="8228801" cy="7910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469604" y="1371600"/>
            <a:ext cx="4026196" cy="487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1pPr>
            <a:lvl2pPr indent="-3048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2pPr>
            <a:lvl3pPr indent="-304800" lvl="2" marL="1371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53" name="Google Shape;153;p16"/>
          <p:cNvSpPr txBox="1"/>
          <p:nvPr>
            <p:ph idx="2" type="body"/>
          </p:nvPr>
        </p:nvSpPr>
        <p:spPr>
          <a:xfrm>
            <a:off x="4672210" y="1371600"/>
            <a:ext cx="4026196" cy="487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1pPr>
            <a:lvl2pPr indent="-3048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2pPr>
            <a:lvl3pPr indent="-304800" lvl="2" marL="1371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54" name="Google Shape;154;p16"/>
          <p:cNvSpPr txBox="1"/>
          <p:nvPr>
            <p:ph idx="11" type="ftr"/>
          </p:nvPr>
        </p:nvSpPr>
        <p:spPr>
          <a:xfrm>
            <a:off x="469604" y="6400800"/>
            <a:ext cx="3340617" cy="373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6"/>
          <p:cNvSpPr txBox="1"/>
          <p:nvPr>
            <p:ph idx="12" type="sldNum"/>
          </p:nvPr>
        </p:nvSpPr>
        <p:spPr>
          <a:xfrm>
            <a:off x="4433283" y="6499203"/>
            <a:ext cx="277435" cy="173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wo Content">
  <p:cSld name="2_Two Conten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469605" y="45757"/>
            <a:ext cx="8228801" cy="7910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469604" y="1849438"/>
            <a:ext cx="4026196" cy="4400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1pPr>
            <a:lvl2pPr indent="-3048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2pPr>
            <a:lvl3pPr indent="-304800" lvl="2" marL="1371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59" name="Google Shape;159;p17"/>
          <p:cNvSpPr txBox="1"/>
          <p:nvPr>
            <p:ph idx="2" type="body"/>
          </p:nvPr>
        </p:nvSpPr>
        <p:spPr>
          <a:xfrm>
            <a:off x="4703436" y="1849438"/>
            <a:ext cx="4026196" cy="4400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1pPr>
            <a:lvl2pPr indent="-3048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2pPr>
            <a:lvl3pPr indent="-304800" lvl="2" marL="1371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60" name="Google Shape;160;p17"/>
          <p:cNvSpPr txBox="1"/>
          <p:nvPr>
            <p:ph idx="11" type="ftr"/>
          </p:nvPr>
        </p:nvSpPr>
        <p:spPr>
          <a:xfrm>
            <a:off x="469604" y="6400800"/>
            <a:ext cx="3340617" cy="373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7"/>
          <p:cNvSpPr txBox="1"/>
          <p:nvPr>
            <p:ph idx="12" type="sldNum"/>
          </p:nvPr>
        </p:nvSpPr>
        <p:spPr>
          <a:xfrm>
            <a:off x="4433283" y="6499203"/>
            <a:ext cx="277435" cy="173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17"/>
          <p:cNvSpPr txBox="1"/>
          <p:nvPr>
            <p:ph idx="3" type="body"/>
          </p:nvPr>
        </p:nvSpPr>
        <p:spPr>
          <a:xfrm>
            <a:off x="469604" y="1371600"/>
            <a:ext cx="8260028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1" sz="1200">
                <a:solidFill>
                  <a:srgbClr val="000000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469605" y="45757"/>
            <a:ext cx="8228801" cy="7910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469604" y="1213035"/>
            <a:ext cx="4027784" cy="593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1" sz="1200">
                <a:solidFill>
                  <a:srgbClr val="000000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6" name="Google Shape;166;p18"/>
          <p:cNvSpPr txBox="1"/>
          <p:nvPr>
            <p:ph idx="2" type="body"/>
          </p:nvPr>
        </p:nvSpPr>
        <p:spPr>
          <a:xfrm>
            <a:off x="469604" y="1940312"/>
            <a:ext cx="4027784" cy="4309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1pPr>
            <a:lvl2pPr indent="-3048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2pPr>
            <a:lvl3pPr indent="-304800" lvl="2" marL="1371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7" name="Google Shape;167;p18"/>
          <p:cNvSpPr txBox="1"/>
          <p:nvPr>
            <p:ph idx="3" type="body"/>
          </p:nvPr>
        </p:nvSpPr>
        <p:spPr>
          <a:xfrm>
            <a:off x="4669040" y="1213035"/>
            <a:ext cx="4029366" cy="593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1" sz="1200">
                <a:solidFill>
                  <a:srgbClr val="000000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8" name="Google Shape;168;p18"/>
          <p:cNvSpPr txBox="1"/>
          <p:nvPr>
            <p:ph idx="4" type="body"/>
          </p:nvPr>
        </p:nvSpPr>
        <p:spPr>
          <a:xfrm>
            <a:off x="4669040" y="1940312"/>
            <a:ext cx="4029366" cy="4309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1pPr>
            <a:lvl2pPr indent="-3048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2pPr>
            <a:lvl3pPr indent="-304800" lvl="2" marL="1371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9" name="Google Shape;169;p18"/>
          <p:cNvSpPr txBox="1"/>
          <p:nvPr>
            <p:ph idx="11" type="ftr"/>
          </p:nvPr>
        </p:nvSpPr>
        <p:spPr>
          <a:xfrm>
            <a:off x="469604" y="6400800"/>
            <a:ext cx="3340617" cy="373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8"/>
          <p:cNvSpPr txBox="1"/>
          <p:nvPr>
            <p:ph idx="12" type="sldNum"/>
          </p:nvPr>
        </p:nvSpPr>
        <p:spPr>
          <a:xfrm>
            <a:off x="4433283" y="6499203"/>
            <a:ext cx="277435" cy="173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1" name="Google Shape;171;p18"/>
          <p:cNvCxnSpPr/>
          <p:nvPr/>
        </p:nvCxnSpPr>
        <p:spPr>
          <a:xfrm>
            <a:off x="459060" y="1854937"/>
            <a:ext cx="4027783" cy="0"/>
          </a:xfrm>
          <a:prstGeom prst="straightConnector1">
            <a:avLst/>
          </a:prstGeom>
          <a:noFill/>
          <a:ln cap="flat" cmpd="sng" w="9525">
            <a:solidFill>
              <a:srgbClr val="3D505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18"/>
          <p:cNvCxnSpPr/>
          <p:nvPr/>
        </p:nvCxnSpPr>
        <p:spPr>
          <a:xfrm>
            <a:off x="4669040" y="1849438"/>
            <a:ext cx="4027783" cy="0"/>
          </a:xfrm>
          <a:prstGeom prst="straightConnector1">
            <a:avLst/>
          </a:prstGeom>
          <a:noFill/>
          <a:ln cap="flat" cmpd="sng" w="9525">
            <a:solidFill>
              <a:srgbClr val="3D505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wo Content">
  <p:cSld name="1_Two Conten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469604" y="1371600"/>
            <a:ext cx="4026196" cy="487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 Sans"/>
              <a:buChar char="–"/>
              <a:defRPr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 Sans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19"/>
          <p:cNvSpPr txBox="1"/>
          <p:nvPr>
            <p:ph type="title"/>
          </p:nvPr>
        </p:nvSpPr>
        <p:spPr>
          <a:xfrm>
            <a:off x="469605" y="45757"/>
            <a:ext cx="8228801" cy="7910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9"/>
          <p:cNvSpPr txBox="1"/>
          <p:nvPr>
            <p:ph idx="11" type="ftr"/>
          </p:nvPr>
        </p:nvSpPr>
        <p:spPr>
          <a:xfrm>
            <a:off x="469604" y="6400800"/>
            <a:ext cx="3340617" cy="373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9"/>
          <p:cNvSpPr txBox="1"/>
          <p:nvPr>
            <p:ph idx="12" type="sldNum"/>
          </p:nvPr>
        </p:nvSpPr>
        <p:spPr>
          <a:xfrm>
            <a:off x="4433283" y="6499203"/>
            <a:ext cx="277435" cy="173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19"/>
          <p:cNvSpPr txBox="1"/>
          <p:nvPr>
            <p:ph idx="2" type="body"/>
          </p:nvPr>
        </p:nvSpPr>
        <p:spPr>
          <a:xfrm>
            <a:off x="4672210" y="1371600"/>
            <a:ext cx="4026196" cy="487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 Sans"/>
              <a:buChar char="–"/>
              <a:defRPr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 Sans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0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wo Content">
  <p:cSld name="3_Two Conten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469603" y="1371600"/>
            <a:ext cx="2581219" cy="487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 Sans"/>
              <a:buChar char="–"/>
              <a:defRPr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 Sans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20"/>
          <p:cNvSpPr txBox="1"/>
          <p:nvPr>
            <p:ph type="title"/>
          </p:nvPr>
        </p:nvSpPr>
        <p:spPr>
          <a:xfrm>
            <a:off x="469605" y="45757"/>
            <a:ext cx="8228801" cy="7910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0"/>
          <p:cNvSpPr txBox="1"/>
          <p:nvPr>
            <p:ph idx="11" type="ftr"/>
          </p:nvPr>
        </p:nvSpPr>
        <p:spPr>
          <a:xfrm>
            <a:off x="469604" y="6400800"/>
            <a:ext cx="3340617" cy="373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0"/>
          <p:cNvSpPr txBox="1"/>
          <p:nvPr>
            <p:ph idx="12" type="sldNum"/>
          </p:nvPr>
        </p:nvSpPr>
        <p:spPr>
          <a:xfrm>
            <a:off x="4433283" y="6499203"/>
            <a:ext cx="277435" cy="173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20"/>
          <p:cNvSpPr txBox="1"/>
          <p:nvPr>
            <p:ph idx="2" type="body"/>
          </p:nvPr>
        </p:nvSpPr>
        <p:spPr>
          <a:xfrm>
            <a:off x="3293395" y="1371600"/>
            <a:ext cx="2581219" cy="487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 Sans"/>
              <a:buChar char="–"/>
              <a:defRPr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 Sans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20"/>
          <p:cNvSpPr txBox="1"/>
          <p:nvPr>
            <p:ph idx="3" type="body"/>
          </p:nvPr>
        </p:nvSpPr>
        <p:spPr>
          <a:xfrm>
            <a:off x="6117187" y="1371600"/>
            <a:ext cx="2581219" cy="487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 Sans"/>
              <a:buChar char="–"/>
              <a:defRPr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 Sans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1998841"/>
            <a:ext cx="7772400" cy="233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1" sz="3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734447" y="5455168"/>
            <a:ext cx="4477626" cy="952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b="1" sz="1100">
                <a:solidFill>
                  <a:schemeClr val="accent5"/>
                </a:solidFill>
              </a:defRPr>
            </a:lvl1pPr>
            <a:lvl2pPr lvl="1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F9599"/>
              </a:buClr>
              <a:buSzPts val="1200"/>
              <a:buNone/>
              <a:defRPr>
                <a:solidFill>
                  <a:srgbClr val="8F9599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F9599"/>
              </a:buClr>
              <a:buSzPts val="1200"/>
              <a:buNone/>
              <a:defRPr>
                <a:solidFill>
                  <a:srgbClr val="8F9599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F9599"/>
              </a:buClr>
              <a:buSzPts val="1200"/>
              <a:buNone/>
              <a:defRPr>
                <a:solidFill>
                  <a:srgbClr val="8F9599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F9599"/>
              </a:buClr>
              <a:buSzPts val="2000"/>
              <a:buNone/>
              <a:defRPr>
                <a:solidFill>
                  <a:srgbClr val="8F9599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F9599"/>
              </a:buClr>
              <a:buSzPts val="2000"/>
              <a:buNone/>
              <a:defRPr>
                <a:solidFill>
                  <a:srgbClr val="8F9599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F9599"/>
              </a:buClr>
              <a:buSzPts val="2000"/>
              <a:buNone/>
              <a:defRPr>
                <a:solidFill>
                  <a:srgbClr val="8F9599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F9599"/>
              </a:buClr>
              <a:buSzPts val="2000"/>
              <a:buNone/>
              <a:defRPr>
                <a:solidFill>
                  <a:srgbClr val="8F9599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2" type="body"/>
          </p:nvPr>
        </p:nvSpPr>
        <p:spPr>
          <a:xfrm>
            <a:off x="685800" y="1562148"/>
            <a:ext cx="2667000" cy="301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/>
          <p:nvPr/>
        </p:nvSpPr>
        <p:spPr>
          <a:xfrm>
            <a:off x="0" y="0"/>
            <a:ext cx="9144000" cy="11418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KS_logo_white.wmf"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02920" y="344324"/>
            <a:ext cx="2743200" cy="36849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0" y="0"/>
            <a:ext cx="9144000" cy="11418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KS_logo_white.wmf" id="26" name="Google Shape;2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02920" y="344324"/>
            <a:ext cx="2743200" cy="36849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/>
          <p:nvPr/>
        </p:nvSpPr>
        <p:spPr>
          <a:xfrm>
            <a:off x="0" y="0"/>
            <a:ext cx="9144000" cy="11418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KS_logo_white.wmf"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02920" y="344324"/>
            <a:ext cx="2743200" cy="368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469605" y="45757"/>
            <a:ext cx="8228801" cy="7910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1"/>
          <p:cNvSpPr txBox="1"/>
          <p:nvPr>
            <p:ph idx="11" type="ftr"/>
          </p:nvPr>
        </p:nvSpPr>
        <p:spPr>
          <a:xfrm>
            <a:off x="469604" y="6400800"/>
            <a:ext cx="3340617" cy="373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1"/>
          <p:cNvSpPr txBox="1"/>
          <p:nvPr>
            <p:ph idx="12" type="sldNum"/>
          </p:nvPr>
        </p:nvSpPr>
        <p:spPr>
          <a:xfrm>
            <a:off x="4433283" y="6499203"/>
            <a:ext cx="277435" cy="173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Only">
  <p:cSld name="2_Title 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idx="11" type="ftr"/>
          </p:nvPr>
        </p:nvSpPr>
        <p:spPr>
          <a:xfrm>
            <a:off x="469604" y="6400800"/>
            <a:ext cx="3340617" cy="373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2"/>
          <p:cNvSpPr txBox="1"/>
          <p:nvPr>
            <p:ph idx="12" type="sldNum"/>
          </p:nvPr>
        </p:nvSpPr>
        <p:spPr>
          <a:xfrm>
            <a:off x="4433283" y="6499203"/>
            <a:ext cx="277435" cy="173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469604" y="2228274"/>
            <a:ext cx="8228804" cy="23777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b="1" sz="6000">
                <a:solidFill>
                  <a:schemeClr val="accen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idx="11" type="ftr"/>
          </p:nvPr>
        </p:nvSpPr>
        <p:spPr>
          <a:xfrm>
            <a:off x="469604" y="6400800"/>
            <a:ext cx="3340617" cy="373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3"/>
          <p:cNvSpPr txBox="1"/>
          <p:nvPr>
            <p:ph idx="12" type="sldNum"/>
          </p:nvPr>
        </p:nvSpPr>
        <p:spPr>
          <a:xfrm>
            <a:off x="4433283" y="6499203"/>
            <a:ext cx="277435" cy="173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485171" y="2228274"/>
            <a:ext cx="8213236" cy="23777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Only">
  <p:cSld name="3_Title Only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/>
          <p:nvPr>
            <p:ph idx="2" type="pic"/>
          </p:nvPr>
        </p:nvSpPr>
        <p:spPr>
          <a:xfrm>
            <a:off x="0" y="0"/>
            <a:ext cx="9144000" cy="6232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Google Shape;200;p24"/>
          <p:cNvSpPr/>
          <p:nvPr/>
        </p:nvSpPr>
        <p:spPr>
          <a:xfrm>
            <a:off x="0" y="1016000"/>
            <a:ext cx="9144000" cy="132080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469603" y="1181794"/>
            <a:ext cx="8228803" cy="1043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b="1" sz="6000">
                <a:solidFill>
                  <a:schemeClr val="accen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24"/>
          <p:cNvSpPr txBox="1"/>
          <p:nvPr>
            <p:ph idx="11" type="ftr"/>
          </p:nvPr>
        </p:nvSpPr>
        <p:spPr>
          <a:xfrm>
            <a:off x="469604" y="6400800"/>
            <a:ext cx="3340617" cy="373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4"/>
          <p:cNvSpPr txBox="1"/>
          <p:nvPr>
            <p:ph idx="12" type="sldNum"/>
          </p:nvPr>
        </p:nvSpPr>
        <p:spPr>
          <a:xfrm>
            <a:off x="4433283" y="6499203"/>
            <a:ext cx="277435" cy="173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Title Only">
  <p:cSld name="4_Title Onl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/>
          <p:nvPr>
            <p:ph idx="2" type="pic"/>
          </p:nvPr>
        </p:nvSpPr>
        <p:spPr>
          <a:xfrm>
            <a:off x="0" y="0"/>
            <a:ext cx="9144000" cy="6243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6" name="Google Shape;206;p25"/>
          <p:cNvSpPr txBox="1"/>
          <p:nvPr>
            <p:ph idx="11" type="ftr"/>
          </p:nvPr>
        </p:nvSpPr>
        <p:spPr>
          <a:xfrm>
            <a:off x="469604" y="6400800"/>
            <a:ext cx="3340617" cy="373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5"/>
          <p:cNvSpPr txBox="1"/>
          <p:nvPr>
            <p:ph idx="12" type="sldNum"/>
          </p:nvPr>
        </p:nvSpPr>
        <p:spPr>
          <a:xfrm>
            <a:off x="4433283" y="6499203"/>
            <a:ext cx="277435" cy="173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0" y="1016000"/>
            <a:ext cx="9144000" cy="161544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451999" y="1141154"/>
            <a:ext cx="8229600" cy="133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Title Only">
  <p:cSld name="5_Title Only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idx="11" type="ftr"/>
          </p:nvPr>
        </p:nvSpPr>
        <p:spPr>
          <a:xfrm>
            <a:off x="469604" y="6400800"/>
            <a:ext cx="3340617" cy="373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6"/>
          <p:cNvSpPr txBox="1"/>
          <p:nvPr>
            <p:ph idx="12" type="sldNum"/>
          </p:nvPr>
        </p:nvSpPr>
        <p:spPr>
          <a:xfrm>
            <a:off x="4433283" y="6499203"/>
            <a:ext cx="277435" cy="173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469604" y="1320800"/>
            <a:ext cx="8228803" cy="4440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1pPr>
            <a:lvl2pPr indent="-431800" lvl="1" marL="914400" algn="l"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3200"/>
              <a:buChar char="–"/>
              <a:defRPr sz="3200">
                <a:solidFill>
                  <a:schemeClr val="dk2"/>
                </a:solidFill>
              </a:defRPr>
            </a:lvl2pPr>
            <a:lvl3pPr indent="-304800" lvl="2" marL="1371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>
                <a:solidFill>
                  <a:schemeClr val="dk2"/>
                </a:solidFill>
              </a:defRPr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>
                <a:solidFill>
                  <a:schemeClr val="dk2"/>
                </a:solidFill>
              </a:defRPr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>
                <a:solidFill>
                  <a:schemeClr val="dk2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 showMasterSp="0">
  <p:cSld name="1_Title Slid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>
            <p:ph idx="2" type="pic"/>
          </p:nvPr>
        </p:nvSpPr>
        <p:spPr>
          <a:xfrm>
            <a:off x="0" y="1141888"/>
            <a:ext cx="9144000" cy="42712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/>
          <p:nvPr/>
        </p:nvSpPr>
        <p:spPr>
          <a:xfrm>
            <a:off x="388325" y="1298357"/>
            <a:ext cx="5029200" cy="4114800"/>
          </a:xfrm>
          <a:prstGeom prst="rect">
            <a:avLst/>
          </a:prstGeom>
          <a:solidFill>
            <a:schemeClr val="lt1">
              <a:alpha val="78823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/>
          <p:nvPr>
            <p:ph idx="1" type="subTitle"/>
          </p:nvPr>
        </p:nvSpPr>
        <p:spPr>
          <a:xfrm>
            <a:off x="685800" y="5562600"/>
            <a:ext cx="4477626" cy="952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b="1" sz="1100">
                <a:solidFill>
                  <a:schemeClr val="accent5"/>
                </a:solidFill>
              </a:defRPr>
            </a:lvl1pPr>
            <a:lvl2pPr lvl="1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F9599"/>
              </a:buClr>
              <a:buSzPts val="1200"/>
              <a:buNone/>
              <a:defRPr>
                <a:solidFill>
                  <a:srgbClr val="8F9599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F9599"/>
              </a:buClr>
              <a:buSzPts val="1200"/>
              <a:buNone/>
              <a:defRPr>
                <a:solidFill>
                  <a:srgbClr val="8F9599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F9599"/>
              </a:buClr>
              <a:buSzPts val="1200"/>
              <a:buNone/>
              <a:defRPr>
                <a:solidFill>
                  <a:srgbClr val="8F9599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F9599"/>
              </a:buClr>
              <a:buSzPts val="2000"/>
              <a:buNone/>
              <a:defRPr>
                <a:solidFill>
                  <a:srgbClr val="8F9599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F9599"/>
              </a:buClr>
              <a:buSzPts val="2000"/>
              <a:buNone/>
              <a:defRPr>
                <a:solidFill>
                  <a:srgbClr val="8F9599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F9599"/>
              </a:buClr>
              <a:buSzPts val="2000"/>
              <a:buNone/>
              <a:defRPr>
                <a:solidFill>
                  <a:srgbClr val="8F9599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F9599"/>
              </a:buClr>
              <a:buSzPts val="2000"/>
              <a:buNone/>
              <a:defRPr>
                <a:solidFill>
                  <a:srgbClr val="8F9599"/>
                </a:solidFill>
              </a:defRPr>
            </a:lvl9pPr>
          </a:lstStyle>
          <a:p/>
        </p:txBody>
      </p:sp>
      <p:sp>
        <p:nvSpPr>
          <p:cNvPr id="33" name="Google Shape;33;p4"/>
          <p:cNvSpPr/>
          <p:nvPr/>
        </p:nvSpPr>
        <p:spPr>
          <a:xfrm>
            <a:off x="0" y="0"/>
            <a:ext cx="9144000" cy="11418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KS_logo_white.wmf" id="34" name="Google Shape;3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02920" y="344324"/>
            <a:ext cx="2743200" cy="36849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/>
          <p:nvPr/>
        </p:nvSpPr>
        <p:spPr>
          <a:xfrm>
            <a:off x="0" y="0"/>
            <a:ext cx="9144000" cy="11418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KS_logo_white.wmf" id="36" name="Google Shape;3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02920" y="344324"/>
            <a:ext cx="2743200" cy="36849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 txBox="1"/>
          <p:nvPr>
            <p:ph type="ctrTitle"/>
          </p:nvPr>
        </p:nvSpPr>
        <p:spPr>
          <a:xfrm>
            <a:off x="685800" y="1847939"/>
            <a:ext cx="4477626" cy="3402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1" sz="3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3" type="body"/>
          </p:nvPr>
        </p:nvSpPr>
        <p:spPr>
          <a:xfrm>
            <a:off x="685800" y="1541539"/>
            <a:ext cx="2667000" cy="301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"/>
          <p:cNvSpPr/>
          <p:nvPr/>
        </p:nvSpPr>
        <p:spPr>
          <a:xfrm>
            <a:off x="0" y="0"/>
            <a:ext cx="9144000" cy="11418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KS_logo_white.wmf" id="40" name="Google Shape;4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02920" y="344324"/>
            <a:ext cx="2743200" cy="368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Slide" showMasterSp="0">
  <p:cSld name="2_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>
            <p:ph idx="2" type="pic"/>
          </p:nvPr>
        </p:nvSpPr>
        <p:spPr>
          <a:xfrm>
            <a:off x="0" y="1141888"/>
            <a:ext cx="9144000" cy="3436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5"/>
          <p:cNvSpPr/>
          <p:nvPr/>
        </p:nvSpPr>
        <p:spPr>
          <a:xfrm>
            <a:off x="0" y="0"/>
            <a:ext cx="9144000" cy="11418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KS_logo_white.wmf" id="44" name="Google Shape;4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02920" y="344324"/>
            <a:ext cx="2743200" cy="36849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/>
          <p:nvPr/>
        </p:nvSpPr>
        <p:spPr>
          <a:xfrm>
            <a:off x="0" y="0"/>
            <a:ext cx="9144000" cy="11418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KS_logo_white.wmf" id="46" name="Google Shape;4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02920" y="344324"/>
            <a:ext cx="2743200" cy="36849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 txBox="1"/>
          <p:nvPr>
            <p:ph type="ctrTitle"/>
          </p:nvPr>
        </p:nvSpPr>
        <p:spPr>
          <a:xfrm>
            <a:off x="685799" y="5105700"/>
            <a:ext cx="7585691" cy="1458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1" sz="3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685800" y="4799299"/>
            <a:ext cx="2667000" cy="301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5"/>
          <p:cNvSpPr/>
          <p:nvPr/>
        </p:nvSpPr>
        <p:spPr>
          <a:xfrm>
            <a:off x="0" y="0"/>
            <a:ext cx="9144000" cy="11418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KS_logo_white.wmf" id="50" name="Google Shape;5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02920" y="344324"/>
            <a:ext cx="2743200" cy="368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>
  <p:cSld name="Section Header">
    <p:bg>
      <p:bgPr>
        <a:solidFill>
          <a:schemeClr val="accen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6"/>
          <p:cNvSpPr txBox="1"/>
          <p:nvPr>
            <p:ph type="title"/>
          </p:nvPr>
        </p:nvSpPr>
        <p:spPr>
          <a:xfrm>
            <a:off x="229023" y="2018518"/>
            <a:ext cx="8682050" cy="3199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title"/>
          </p:nvPr>
        </p:nvSpPr>
        <p:spPr>
          <a:xfrm>
            <a:off x="469605" y="45757"/>
            <a:ext cx="8228801" cy="7910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" type="body"/>
          </p:nvPr>
        </p:nvSpPr>
        <p:spPr>
          <a:xfrm>
            <a:off x="469605" y="1371600"/>
            <a:ext cx="8228801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4433283" y="6499203"/>
            <a:ext cx="277435" cy="173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469604" y="6400800"/>
            <a:ext cx="3340617" cy="373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and Content">
  <p:cSld name="2_Title and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469605" y="45757"/>
            <a:ext cx="8228801" cy="7910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469604" y="1849438"/>
            <a:ext cx="8228802" cy="4400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>
                <a:solidFill>
                  <a:srgbClr val="000000"/>
                </a:solidFill>
              </a:defRPr>
            </a:lvl1pPr>
            <a:lvl2pPr indent="-304800" lvl="1" marL="9144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>
                <a:solidFill>
                  <a:srgbClr val="000000"/>
                </a:solidFill>
              </a:defRPr>
            </a:lvl2pPr>
            <a:lvl3pPr indent="-304800" lvl="2" marL="13716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>
                <a:solidFill>
                  <a:srgbClr val="000000"/>
                </a:solidFill>
              </a:defRPr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>
                <a:solidFill>
                  <a:srgbClr val="000000"/>
                </a:solidFill>
              </a:defRPr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>
                <a:solidFill>
                  <a:srgbClr val="000000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469603" y="1371600"/>
            <a:ext cx="8228803" cy="477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b="1" sz="1600">
                <a:solidFill>
                  <a:srgbClr val="000000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469604" y="6400800"/>
            <a:ext cx="3340617" cy="373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4433283" y="6499203"/>
            <a:ext cx="277435" cy="173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469605" y="45757"/>
            <a:ext cx="8228801" cy="7910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469605" y="1371600"/>
            <a:ext cx="8228801" cy="487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1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>
                <a:solidFill>
                  <a:srgbClr val="000000"/>
                </a:solidFill>
              </a:defRPr>
            </a:lvl2pPr>
            <a:lvl3pPr indent="-3048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 Sans"/>
              <a:buChar char="–"/>
              <a:defRPr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 Sans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4433283" y="6499203"/>
            <a:ext cx="277435" cy="173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469604" y="6400800"/>
            <a:ext cx="3340617" cy="373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and Content">
  <p:cSld name="3_Title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469605" y="45757"/>
            <a:ext cx="8228801" cy="7910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469604" y="1371600"/>
            <a:ext cx="8228802" cy="1429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1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>
                <a:solidFill>
                  <a:srgbClr val="000000"/>
                </a:solidFill>
              </a:defRPr>
            </a:lvl2pPr>
            <a:lvl3pPr indent="-3048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 Sans"/>
              <a:buChar char="–"/>
              <a:defRPr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 Sans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2" type="body"/>
          </p:nvPr>
        </p:nvSpPr>
        <p:spPr>
          <a:xfrm>
            <a:off x="469604" y="3017567"/>
            <a:ext cx="8228802" cy="1429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1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>
                <a:solidFill>
                  <a:srgbClr val="000000"/>
                </a:solidFill>
              </a:defRPr>
            </a:lvl2pPr>
            <a:lvl3pPr indent="-3048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 Sans"/>
              <a:buChar char="–"/>
              <a:defRPr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 Sans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3" type="body"/>
          </p:nvPr>
        </p:nvSpPr>
        <p:spPr>
          <a:xfrm>
            <a:off x="469604" y="4663534"/>
            <a:ext cx="8228802" cy="1429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1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>
                <a:solidFill>
                  <a:srgbClr val="000000"/>
                </a:solidFill>
              </a:defRPr>
            </a:lvl2pPr>
            <a:lvl3pPr indent="-3048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 Sans"/>
              <a:buChar char="–"/>
              <a:defRPr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 Sans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469604" y="6400800"/>
            <a:ext cx="3340617" cy="373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4433283" y="6499203"/>
            <a:ext cx="277435" cy="173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9" name="Google Shape;79;p10"/>
          <p:cNvCxnSpPr/>
          <p:nvPr/>
        </p:nvCxnSpPr>
        <p:spPr>
          <a:xfrm>
            <a:off x="469604" y="2910769"/>
            <a:ext cx="8228802" cy="0"/>
          </a:xfrm>
          <a:prstGeom prst="straightConnector1">
            <a:avLst/>
          </a:prstGeom>
          <a:noFill/>
          <a:ln cap="flat" cmpd="sng" w="9525">
            <a:solidFill>
              <a:srgbClr val="3D505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" name="Google Shape;80;p10"/>
          <p:cNvCxnSpPr/>
          <p:nvPr/>
        </p:nvCxnSpPr>
        <p:spPr>
          <a:xfrm>
            <a:off x="469604" y="4561083"/>
            <a:ext cx="8228802" cy="0"/>
          </a:xfrm>
          <a:prstGeom prst="straightConnector1">
            <a:avLst/>
          </a:prstGeom>
          <a:noFill/>
          <a:ln cap="flat" cmpd="sng" w="9525">
            <a:solidFill>
              <a:srgbClr val="3D505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69605" y="45757"/>
            <a:ext cx="8228801" cy="7910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69606" y="1371600"/>
            <a:ext cx="8228801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69604" y="6400800"/>
            <a:ext cx="3340617" cy="373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4433283" y="6499203"/>
            <a:ext cx="277435" cy="173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4140701" y="6368681"/>
            <a:ext cx="862598" cy="173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360177" y="6368681"/>
            <a:ext cx="1391595" cy="286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2;p1"/>
          <p:cNvCxnSpPr/>
          <p:nvPr/>
        </p:nvCxnSpPr>
        <p:spPr>
          <a:xfrm rot="10800000">
            <a:off x="0" y="836771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" name="Google Shape;13;p1"/>
          <p:cNvCxnSpPr/>
          <p:nvPr/>
        </p:nvCxnSpPr>
        <p:spPr>
          <a:xfrm>
            <a:off x="457200" y="6324599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864">
          <p15:clr>
            <a:srgbClr val="F26B43"/>
          </p15:clr>
        </p15:guide>
        <p15:guide id="2" orient="horz" pos="4095">
          <p15:clr>
            <a:srgbClr val="F26B43"/>
          </p15:clr>
        </p15:guide>
        <p15:guide id="3" orient="horz" pos="1165">
          <p15:clr>
            <a:srgbClr val="F26B43"/>
          </p15:clr>
        </p15:guide>
        <p15:guide id="4" orient="horz" pos="96">
          <p15:clr>
            <a:srgbClr val="F26B43"/>
          </p15:clr>
        </p15:guide>
        <p15:guide id="5" pos="2880">
          <p15:clr>
            <a:srgbClr val="F26B43"/>
          </p15:clr>
        </p15:guide>
        <p15:guide id="6" orient="horz" pos="4172">
          <p15:clr>
            <a:srgbClr val="F26B43"/>
          </p15:clr>
        </p15:guide>
        <p15:guide id="7" orient="horz" pos="424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8"/>
          <p:cNvSpPr txBox="1"/>
          <p:nvPr>
            <p:ph idx="1" type="body"/>
          </p:nvPr>
        </p:nvSpPr>
        <p:spPr>
          <a:xfrm>
            <a:off x="307975" y="1721109"/>
            <a:ext cx="2883176" cy="457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/>
              <a:t>Search for a Site: </a:t>
            </a:r>
            <a:endParaRPr/>
          </a:p>
        </p:txBody>
      </p:sp>
      <p:sp>
        <p:nvSpPr>
          <p:cNvPr id="221" name="Google Shape;221;p28"/>
          <p:cNvSpPr txBox="1"/>
          <p:nvPr>
            <p:ph type="title"/>
          </p:nvPr>
        </p:nvSpPr>
        <p:spPr>
          <a:xfrm>
            <a:off x="469900" y="158496"/>
            <a:ext cx="8228013" cy="679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Landing Page</a:t>
            </a:r>
            <a:endParaRPr/>
          </a:p>
        </p:txBody>
      </p:sp>
      <p:sp>
        <p:nvSpPr>
          <p:cNvPr id="222" name="Google Shape;222;p28"/>
          <p:cNvSpPr txBox="1"/>
          <p:nvPr>
            <p:ph idx="11" type="ftr"/>
          </p:nvPr>
        </p:nvSpPr>
        <p:spPr>
          <a:xfrm>
            <a:off x="469604" y="6400800"/>
            <a:ext cx="3340617" cy="373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8"/>
          <p:cNvSpPr txBox="1"/>
          <p:nvPr>
            <p:ph idx="12" type="sldNum"/>
          </p:nvPr>
        </p:nvSpPr>
        <p:spPr>
          <a:xfrm>
            <a:off x="4433283" y="6499203"/>
            <a:ext cx="277435" cy="173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28"/>
          <p:cNvSpPr/>
          <p:nvPr/>
        </p:nvSpPr>
        <p:spPr>
          <a:xfrm>
            <a:off x="400311" y="2144667"/>
            <a:ext cx="2285975" cy="45719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2638080" y="1154058"/>
            <a:ext cx="3590405" cy="457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Welcome to OMF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p of United States" id="226" name="Google Shape;226;p28"/>
          <p:cNvPicPr preferRelativeResize="0"/>
          <p:nvPr/>
        </p:nvPicPr>
        <p:blipFill rotWithShape="1">
          <a:blip r:embed="rId4">
            <a:alphaModFix/>
          </a:blip>
          <a:srcRect b="18924" l="22759" r="23594" t="21560"/>
          <a:stretch/>
        </p:blipFill>
        <p:spPr>
          <a:xfrm>
            <a:off x="4710718" y="3061840"/>
            <a:ext cx="4114755" cy="236910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8"/>
          <p:cNvSpPr txBox="1"/>
          <p:nvPr/>
        </p:nvSpPr>
        <p:spPr>
          <a:xfrm flipH="1">
            <a:off x="4644455" y="1731288"/>
            <a:ext cx="4068537" cy="544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Search for a Topic Everywhere: 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8"/>
          <p:cNvSpPr/>
          <p:nvPr/>
        </p:nvSpPr>
        <p:spPr>
          <a:xfrm>
            <a:off x="4749635" y="2148854"/>
            <a:ext cx="2285975" cy="45719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7310395" y="2128056"/>
            <a:ext cx="755796" cy="457195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Go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Image result for open media foundation" id="230" name="Google Shape;230;p2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Image result for open media foundation" id="231" name="Google Shape;231;p28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o photo description available." id="232" name="Google Shape;232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00360" y="932859"/>
            <a:ext cx="670500" cy="67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8"/>
          <p:cNvSpPr txBox="1"/>
          <p:nvPr/>
        </p:nvSpPr>
        <p:spPr>
          <a:xfrm>
            <a:off x="2947422" y="2128056"/>
            <a:ext cx="755796" cy="457195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Go</a:t>
            </a:r>
            <a:endParaRPr b="0" sz="20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8"/>
          <p:cNvGrpSpPr/>
          <p:nvPr/>
        </p:nvGrpSpPr>
        <p:grpSpPr>
          <a:xfrm>
            <a:off x="469604" y="3078287"/>
            <a:ext cx="4553485" cy="1435472"/>
            <a:chOff x="191116" y="4272210"/>
            <a:chExt cx="4553485" cy="1435472"/>
          </a:xfrm>
        </p:grpSpPr>
        <p:sp>
          <p:nvSpPr>
            <p:cNvPr id="235" name="Google Shape;235;p28"/>
            <p:cNvSpPr/>
            <p:nvPr/>
          </p:nvSpPr>
          <p:spPr>
            <a:xfrm>
              <a:off x="191116" y="4272210"/>
              <a:ext cx="3340617" cy="1273544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6" name="Google Shape;236;p2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61425" y="4480019"/>
              <a:ext cx="1321093" cy="7996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Google Shape;237;p28"/>
            <p:cNvSpPr txBox="1"/>
            <p:nvPr/>
          </p:nvSpPr>
          <p:spPr>
            <a:xfrm>
              <a:off x="191116" y="4373639"/>
              <a:ext cx="2883176" cy="457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0" lang="en-US" sz="11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Colorado State Legislature</a:t>
              </a:r>
              <a:endParaRPr/>
            </a:p>
            <a:p>
              <a:pPr indent="0" lvl="0" marL="0" marR="0" rtl="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0" lang="en-US" sz="11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March 16, 2019</a:t>
              </a:r>
              <a:endParaRPr/>
            </a:p>
            <a:p>
              <a:pPr indent="0" lvl="0" marL="0" marR="0" rtl="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0" lang="en-US" sz="11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Legislative Day 83</a:t>
              </a:r>
              <a:endParaRPr b="0" sz="1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8"/>
            <p:cNvSpPr txBox="1"/>
            <p:nvPr/>
          </p:nvSpPr>
          <p:spPr>
            <a:xfrm>
              <a:off x="1861425" y="5211633"/>
              <a:ext cx="2883176" cy="457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0" lang="en-US" sz="11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Watch on YouTube</a:t>
              </a:r>
              <a:endParaRPr b="0" sz="1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8"/>
            <p:cNvSpPr txBox="1"/>
            <p:nvPr/>
          </p:nvSpPr>
          <p:spPr>
            <a:xfrm>
              <a:off x="191116" y="5250487"/>
              <a:ext cx="2883176" cy="457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0" lang="en-US" sz="11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Go to Site Page</a:t>
              </a:r>
              <a:endParaRPr b="0" sz="1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" name="Google Shape;240;p28"/>
          <p:cNvGrpSpPr/>
          <p:nvPr/>
        </p:nvGrpSpPr>
        <p:grpSpPr>
          <a:xfrm>
            <a:off x="469604" y="4430856"/>
            <a:ext cx="4553485" cy="1435472"/>
            <a:chOff x="191116" y="4272210"/>
            <a:chExt cx="4553485" cy="1435472"/>
          </a:xfrm>
        </p:grpSpPr>
        <p:sp>
          <p:nvSpPr>
            <p:cNvPr id="241" name="Google Shape;241;p28"/>
            <p:cNvSpPr/>
            <p:nvPr/>
          </p:nvSpPr>
          <p:spPr>
            <a:xfrm>
              <a:off x="191116" y="4272210"/>
              <a:ext cx="3340617" cy="1273544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2" name="Google Shape;242;p2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61425" y="4480019"/>
              <a:ext cx="1321093" cy="7996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" name="Google Shape;243;p28"/>
            <p:cNvSpPr txBox="1"/>
            <p:nvPr/>
          </p:nvSpPr>
          <p:spPr>
            <a:xfrm>
              <a:off x="191116" y="4373639"/>
              <a:ext cx="2883176" cy="457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0" lang="en-US" sz="11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Colorado State Legislature</a:t>
              </a:r>
              <a:endParaRPr/>
            </a:p>
            <a:p>
              <a:pPr indent="0" lvl="0" marL="0" marR="0" rtl="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0" lang="en-US" sz="11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March 16, 2019</a:t>
              </a:r>
              <a:endParaRPr/>
            </a:p>
            <a:p>
              <a:pPr indent="0" lvl="0" marL="0" marR="0" rtl="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0" lang="en-US" sz="11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Legislative Day 83</a:t>
              </a:r>
              <a:endParaRPr b="0" sz="1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8"/>
            <p:cNvSpPr txBox="1"/>
            <p:nvPr/>
          </p:nvSpPr>
          <p:spPr>
            <a:xfrm>
              <a:off x="1861425" y="5211633"/>
              <a:ext cx="2883176" cy="457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0" lang="en-US" sz="11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Watch on YouTube</a:t>
              </a:r>
              <a:endParaRPr b="0" sz="1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8"/>
            <p:cNvSpPr txBox="1"/>
            <p:nvPr/>
          </p:nvSpPr>
          <p:spPr>
            <a:xfrm>
              <a:off x="191116" y="5250487"/>
              <a:ext cx="2883176" cy="457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0" lang="en-US" sz="11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Go to Site Page</a:t>
              </a:r>
              <a:endParaRPr b="0" sz="1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28"/>
          <p:cNvSpPr txBox="1"/>
          <p:nvPr/>
        </p:nvSpPr>
        <p:spPr>
          <a:xfrm>
            <a:off x="612775" y="2697488"/>
            <a:ext cx="3325042" cy="457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Recent Sessions on OMF</a:t>
            </a:r>
            <a:endParaRPr b="0" sz="20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static.thenounproject.com/png/2330614-200.png" id="247" name="Google Shape;247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58879" y="3884595"/>
            <a:ext cx="412667" cy="4126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static.thenounproject.com/png/2330614-200.png" id="248" name="Google Shape;248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15818" y="3884595"/>
            <a:ext cx="412667" cy="4126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static.thenounproject.com/png/2330614-200.png" id="249" name="Google Shape;249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79678" y="4231856"/>
            <a:ext cx="412667" cy="4126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static.thenounproject.com/png/2330614-200.png" id="250" name="Google Shape;250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94026" y="4472403"/>
            <a:ext cx="412667" cy="412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/>
          <p:nvPr/>
        </p:nvSpPr>
        <p:spPr>
          <a:xfrm>
            <a:off x="482840" y="1773991"/>
            <a:ext cx="8386793" cy="2180196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9"/>
          <p:cNvSpPr txBox="1"/>
          <p:nvPr>
            <p:ph idx="1" type="body"/>
          </p:nvPr>
        </p:nvSpPr>
        <p:spPr>
          <a:xfrm>
            <a:off x="1188757" y="1050379"/>
            <a:ext cx="2883176" cy="457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/>
              <a:t>Search for a Site: </a:t>
            </a:r>
            <a:endParaRPr/>
          </a:p>
        </p:txBody>
      </p:sp>
      <p:sp>
        <p:nvSpPr>
          <p:cNvPr id="257" name="Google Shape;257;p29"/>
          <p:cNvSpPr txBox="1"/>
          <p:nvPr>
            <p:ph type="title"/>
          </p:nvPr>
        </p:nvSpPr>
        <p:spPr>
          <a:xfrm>
            <a:off x="469900" y="158496"/>
            <a:ext cx="8228013" cy="679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Site SERP</a:t>
            </a:r>
            <a:endParaRPr/>
          </a:p>
        </p:txBody>
      </p:sp>
      <p:sp>
        <p:nvSpPr>
          <p:cNvPr id="258" name="Google Shape;258;p29"/>
          <p:cNvSpPr txBox="1"/>
          <p:nvPr>
            <p:ph idx="11" type="ftr"/>
          </p:nvPr>
        </p:nvSpPr>
        <p:spPr>
          <a:xfrm>
            <a:off x="469604" y="6400800"/>
            <a:ext cx="3340617" cy="373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9"/>
          <p:cNvSpPr txBox="1"/>
          <p:nvPr>
            <p:ph idx="12" type="sldNum"/>
          </p:nvPr>
        </p:nvSpPr>
        <p:spPr>
          <a:xfrm>
            <a:off x="4433283" y="6499203"/>
            <a:ext cx="277435" cy="173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p29"/>
          <p:cNvSpPr/>
          <p:nvPr/>
        </p:nvSpPr>
        <p:spPr>
          <a:xfrm>
            <a:off x="3397965" y="1031337"/>
            <a:ext cx="2285975" cy="45719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Colorado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Image result for open media foundation" id="261" name="Google Shape;261;p2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Image result for open media foundation" id="262" name="Google Shape;262;p29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o photo description available." id="263" name="Google Shape;26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0749" y="979245"/>
            <a:ext cx="670500" cy="67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9"/>
          <p:cNvSpPr txBox="1"/>
          <p:nvPr/>
        </p:nvSpPr>
        <p:spPr>
          <a:xfrm>
            <a:off x="6110844" y="1050379"/>
            <a:ext cx="755796" cy="457195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Go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5" name="Google Shape;265;p29"/>
          <p:cNvGrpSpPr/>
          <p:nvPr/>
        </p:nvGrpSpPr>
        <p:grpSpPr>
          <a:xfrm>
            <a:off x="5303512" y="2416104"/>
            <a:ext cx="4553485" cy="1435472"/>
            <a:chOff x="191116" y="4272210"/>
            <a:chExt cx="4553485" cy="1435472"/>
          </a:xfrm>
        </p:grpSpPr>
        <p:sp>
          <p:nvSpPr>
            <p:cNvPr id="266" name="Google Shape;266;p29"/>
            <p:cNvSpPr/>
            <p:nvPr/>
          </p:nvSpPr>
          <p:spPr>
            <a:xfrm>
              <a:off x="191116" y="4272210"/>
              <a:ext cx="3340617" cy="1273544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7" name="Google Shape;267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61425" y="4480019"/>
              <a:ext cx="1321093" cy="7996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8" name="Google Shape;268;p29"/>
            <p:cNvSpPr txBox="1"/>
            <p:nvPr/>
          </p:nvSpPr>
          <p:spPr>
            <a:xfrm>
              <a:off x="191116" y="4373639"/>
              <a:ext cx="2883176" cy="457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Colorado State Legislature</a:t>
              </a:r>
              <a:endParaRPr/>
            </a:p>
            <a:p>
              <a:pPr indent="0" lvl="0" marL="0" marR="0" rtl="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March 16, 2019</a:t>
              </a:r>
              <a:endParaRPr/>
            </a:p>
            <a:p>
              <a:pPr indent="0" lvl="0" marL="0" marR="0" rtl="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Legislative Day 83</a:t>
              </a:r>
              <a:endPara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9"/>
            <p:cNvSpPr txBox="1"/>
            <p:nvPr/>
          </p:nvSpPr>
          <p:spPr>
            <a:xfrm>
              <a:off x="1861425" y="5211633"/>
              <a:ext cx="2883176" cy="457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Watch on YouTube</a:t>
              </a:r>
              <a:endPara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9"/>
            <p:cNvSpPr txBox="1"/>
            <p:nvPr/>
          </p:nvSpPr>
          <p:spPr>
            <a:xfrm>
              <a:off x="191116" y="5250487"/>
              <a:ext cx="2883176" cy="457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t/>
              </a:r>
              <a:endPara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" name="Google Shape;271;p29"/>
          <p:cNvSpPr txBox="1"/>
          <p:nvPr/>
        </p:nvSpPr>
        <p:spPr>
          <a:xfrm>
            <a:off x="5532233" y="1927129"/>
            <a:ext cx="2883176" cy="457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Most recent session: 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9"/>
          <p:cNvSpPr txBox="1"/>
          <p:nvPr/>
        </p:nvSpPr>
        <p:spPr>
          <a:xfrm>
            <a:off x="698324" y="1927129"/>
            <a:ext cx="2883176" cy="1428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Site Name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Session Count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Population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Last Session Date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9"/>
          <p:cNvSpPr/>
          <p:nvPr/>
        </p:nvSpPr>
        <p:spPr>
          <a:xfrm>
            <a:off x="482840" y="4033548"/>
            <a:ext cx="8386793" cy="2180196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" name="Google Shape;274;p29"/>
          <p:cNvGrpSpPr/>
          <p:nvPr/>
        </p:nvGrpSpPr>
        <p:grpSpPr>
          <a:xfrm>
            <a:off x="5303512" y="4675661"/>
            <a:ext cx="4553485" cy="1435472"/>
            <a:chOff x="191116" y="4272210"/>
            <a:chExt cx="4553485" cy="1435472"/>
          </a:xfrm>
        </p:grpSpPr>
        <p:sp>
          <p:nvSpPr>
            <p:cNvPr id="275" name="Google Shape;275;p29"/>
            <p:cNvSpPr/>
            <p:nvPr/>
          </p:nvSpPr>
          <p:spPr>
            <a:xfrm>
              <a:off x="191116" y="4272210"/>
              <a:ext cx="3340617" cy="1273544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6" name="Google Shape;276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61425" y="4480019"/>
              <a:ext cx="1321093" cy="7996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7" name="Google Shape;277;p29"/>
            <p:cNvSpPr txBox="1"/>
            <p:nvPr/>
          </p:nvSpPr>
          <p:spPr>
            <a:xfrm>
              <a:off x="191116" y="4373639"/>
              <a:ext cx="2883176" cy="457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Colorado State Legislature</a:t>
              </a:r>
              <a:endParaRPr/>
            </a:p>
            <a:p>
              <a:pPr indent="0" lvl="0" marL="0" marR="0" rtl="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March 16, 2019</a:t>
              </a:r>
              <a:endParaRPr/>
            </a:p>
            <a:p>
              <a:pPr indent="0" lvl="0" marL="0" marR="0" rtl="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Legislative Day 83</a:t>
              </a:r>
              <a:endPara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9"/>
            <p:cNvSpPr txBox="1"/>
            <p:nvPr/>
          </p:nvSpPr>
          <p:spPr>
            <a:xfrm>
              <a:off x="1861425" y="5211633"/>
              <a:ext cx="2883176" cy="457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Watch on YouTube</a:t>
              </a:r>
              <a:endPara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9"/>
            <p:cNvSpPr txBox="1"/>
            <p:nvPr/>
          </p:nvSpPr>
          <p:spPr>
            <a:xfrm>
              <a:off x="191116" y="5250487"/>
              <a:ext cx="2883176" cy="457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t/>
              </a:r>
              <a:endPara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0" name="Google Shape;280;p29"/>
          <p:cNvSpPr txBox="1"/>
          <p:nvPr/>
        </p:nvSpPr>
        <p:spPr>
          <a:xfrm>
            <a:off x="5532233" y="4186686"/>
            <a:ext cx="2883176" cy="457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Most recent session: 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9"/>
          <p:cNvSpPr txBox="1"/>
          <p:nvPr/>
        </p:nvSpPr>
        <p:spPr>
          <a:xfrm>
            <a:off x="698324" y="4186686"/>
            <a:ext cx="2883176" cy="1428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Site Name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Session Count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Population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Last Session Date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"/>
          <p:cNvSpPr txBox="1"/>
          <p:nvPr>
            <p:ph type="title"/>
          </p:nvPr>
        </p:nvSpPr>
        <p:spPr>
          <a:xfrm>
            <a:off x="469900" y="158496"/>
            <a:ext cx="8228013" cy="679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Site PAGE</a:t>
            </a:r>
            <a:endParaRPr/>
          </a:p>
        </p:txBody>
      </p:sp>
      <p:sp>
        <p:nvSpPr>
          <p:cNvPr id="287" name="Google Shape;287;p30"/>
          <p:cNvSpPr txBox="1"/>
          <p:nvPr>
            <p:ph idx="11" type="ftr"/>
          </p:nvPr>
        </p:nvSpPr>
        <p:spPr>
          <a:xfrm>
            <a:off x="469604" y="6400800"/>
            <a:ext cx="3340617" cy="373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0"/>
          <p:cNvSpPr txBox="1"/>
          <p:nvPr>
            <p:ph idx="12" type="sldNum"/>
          </p:nvPr>
        </p:nvSpPr>
        <p:spPr>
          <a:xfrm>
            <a:off x="4433283" y="6499203"/>
            <a:ext cx="277435" cy="173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descr="Image result for open media foundation" id="289" name="Google Shape;289;p3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Image result for open media foundation" id="290" name="Google Shape;290;p30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0"/>
          <p:cNvSpPr txBox="1"/>
          <p:nvPr/>
        </p:nvSpPr>
        <p:spPr>
          <a:xfrm flipH="1">
            <a:off x="4489925" y="1501251"/>
            <a:ext cx="5275633" cy="544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Search for a Topic/Keyword on this Site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0"/>
          <p:cNvSpPr/>
          <p:nvPr/>
        </p:nvSpPr>
        <p:spPr>
          <a:xfrm>
            <a:off x="5204826" y="1958210"/>
            <a:ext cx="2285975" cy="45719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0"/>
          <p:cNvSpPr txBox="1"/>
          <p:nvPr/>
        </p:nvSpPr>
        <p:spPr>
          <a:xfrm>
            <a:off x="7765586" y="1937412"/>
            <a:ext cx="755796" cy="457195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Go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4" name="Google Shape;294;p30"/>
          <p:cNvGrpSpPr/>
          <p:nvPr/>
        </p:nvGrpSpPr>
        <p:grpSpPr>
          <a:xfrm>
            <a:off x="5212073" y="3516117"/>
            <a:ext cx="4553485" cy="1435472"/>
            <a:chOff x="191116" y="4272210"/>
            <a:chExt cx="4553485" cy="1435472"/>
          </a:xfrm>
        </p:grpSpPr>
        <p:sp>
          <p:nvSpPr>
            <p:cNvPr id="295" name="Google Shape;295;p30"/>
            <p:cNvSpPr/>
            <p:nvPr/>
          </p:nvSpPr>
          <p:spPr>
            <a:xfrm>
              <a:off x="191116" y="4272210"/>
              <a:ext cx="3340617" cy="1273544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6" name="Google Shape;296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61425" y="4480019"/>
              <a:ext cx="1321093" cy="7996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Google Shape;297;p30"/>
            <p:cNvSpPr txBox="1"/>
            <p:nvPr/>
          </p:nvSpPr>
          <p:spPr>
            <a:xfrm>
              <a:off x="191116" y="4373639"/>
              <a:ext cx="2883176" cy="457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Colorado State Legislature</a:t>
              </a:r>
              <a:endParaRPr/>
            </a:p>
            <a:p>
              <a:pPr indent="0" lvl="0" marL="0" marR="0" rtl="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March 16, 2019</a:t>
              </a:r>
              <a:endParaRPr/>
            </a:p>
            <a:p>
              <a:pPr indent="0" lvl="0" marL="0" marR="0" rtl="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Legislative Day 83</a:t>
              </a:r>
              <a:endPara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0"/>
            <p:cNvSpPr txBox="1"/>
            <p:nvPr/>
          </p:nvSpPr>
          <p:spPr>
            <a:xfrm>
              <a:off x="1861425" y="5211633"/>
              <a:ext cx="2883176" cy="457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Watch on YouTube</a:t>
              </a:r>
              <a:endPara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0"/>
            <p:cNvSpPr txBox="1"/>
            <p:nvPr/>
          </p:nvSpPr>
          <p:spPr>
            <a:xfrm>
              <a:off x="191116" y="5250487"/>
              <a:ext cx="2883176" cy="457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Go to Site Page</a:t>
              </a:r>
              <a:endPara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0" name="Google Shape;300;p30"/>
          <p:cNvGrpSpPr/>
          <p:nvPr/>
        </p:nvGrpSpPr>
        <p:grpSpPr>
          <a:xfrm>
            <a:off x="5212073" y="4868686"/>
            <a:ext cx="4553485" cy="1435472"/>
            <a:chOff x="191116" y="4272210"/>
            <a:chExt cx="4553485" cy="1435472"/>
          </a:xfrm>
        </p:grpSpPr>
        <p:sp>
          <p:nvSpPr>
            <p:cNvPr id="301" name="Google Shape;301;p30"/>
            <p:cNvSpPr/>
            <p:nvPr/>
          </p:nvSpPr>
          <p:spPr>
            <a:xfrm>
              <a:off x="191116" y="4272210"/>
              <a:ext cx="3340617" cy="1273544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2" name="Google Shape;302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61425" y="4480019"/>
              <a:ext cx="1321093" cy="7996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3" name="Google Shape;303;p30"/>
            <p:cNvSpPr txBox="1"/>
            <p:nvPr/>
          </p:nvSpPr>
          <p:spPr>
            <a:xfrm>
              <a:off x="191116" y="4373639"/>
              <a:ext cx="2883176" cy="457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Colorado State Legislature</a:t>
              </a:r>
              <a:endParaRPr/>
            </a:p>
            <a:p>
              <a:pPr indent="0" lvl="0" marL="0" marR="0" rtl="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March 16, 2019</a:t>
              </a:r>
              <a:endParaRPr/>
            </a:p>
            <a:p>
              <a:pPr indent="0" lvl="0" marL="0" marR="0" rtl="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Legislative Day 83</a:t>
              </a:r>
              <a:endPara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0"/>
            <p:cNvSpPr txBox="1"/>
            <p:nvPr/>
          </p:nvSpPr>
          <p:spPr>
            <a:xfrm>
              <a:off x="1861425" y="5211633"/>
              <a:ext cx="2883176" cy="457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Watch on YouTube</a:t>
              </a:r>
              <a:endPara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0"/>
            <p:cNvSpPr txBox="1"/>
            <p:nvPr/>
          </p:nvSpPr>
          <p:spPr>
            <a:xfrm>
              <a:off x="191116" y="5250487"/>
              <a:ext cx="2883176" cy="457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Go to Site Page</a:t>
              </a:r>
              <a:endPara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Google Shape;306;p30"/>
          <p:cNvSpPr txBox="1"/>
          <p:nvPr/>
        </p:nvSpPr>
        <p:spPr>
          <a:xfrm>
            <a:off x="5212073" y="3135318"/>
            <a:ext cx="3788706" cy="457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Recent Sessions on this Site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313" y="3375025"/>
            <a:ext cx="3678237" cy="2713038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0"/>
          <p:cNvSpPr/>
          <p:nvPr/>
        </p:nvSpPr>
        <p:spPr>
          <a:xfrm>
            <a:off x="2060575" y="6024563"/>
            <a:ext cx="315913" cy="18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April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0"/>
          <p:cNvSpPr/>
          <p:nvPr/>
        </p:nvSpPr>
        <p:spPr>
          <a:xfrm>
            <a:off x="3130550" y="6024563"/>
            <a:ext cx="300038" cy="18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May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0"/>
          <p:cNvSpPr/>
          <p:nvPr/>
        </p:nvSpPr>
        <p:spPr>
          <a:xfrm>
            <a:off x="939800" y="6024563"/>
            <a:ext cx="434975" cy="18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March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0"/>
          <p:cNvSpPr/>
          <p:nvPr/>
        </p:nvSpPr>
        <p:spPr>
          <a:xfrm>
            <a:off x="974725" y="3797300"/>
            <a:ext cx="214313" cy="1603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0"/>
          <p:cNvSpPr/>
          <p:nvPr/>
        </p:nvSpPr>
        <p:spPr>
          <a:xfrm>
            <a:off x="974725" y="4030663"/>
            <a:ext cx="214313" cy="1603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0"/>
          <p:cNvSpPr/>
          <p:nvPr/>
        </p:nvSpPr>
        <p:spPr>
          <a:xfrm>
            <a:off x="974725" y="4264025"/>
            <a:ext cx="214313" cy="1603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0"/>
          <p:cNvSpPr/>
          <p:nvPr/>
        </p:nvSpPr>
        <p:spPr>
          <a:xfrm>
            <a:off x="1239838" y="3792538"/>
            <a:ext cx="458788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Transit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0"/>
          <p:cNvSpPr/>
          <p:nvPr/>
        </p:nvSpPr>
        <p:spPr>
          <a:xfrm>
            <a:off x="1239838" y="4259263"/>
            <a:ext cx="40005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Water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0"/>
          <p:cNvSpPr/>
          <p:nvPr/>
        </p:nvSpPr>
        <p:spPr>
          <a:xfrm>
            <a:off x="1239838" y="4025900"/>
            <a:ext cx="422275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Voting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0"/>
          <p:cNvSpPr txBox="1"/>
          <p:nvPr/>
        </p:nvSpPr>
        <p:spPr>
          <a:xfrm>
            <a:off x="914400" y="3213894"/>
            <a:ext cx="2297113" cy="22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Hours discussed for Topics</a:t>
            </a:r>
            <a:endParaRPr b="1" i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0"/>
          <p:cNvSpPr txBox="1"/>
          <p:nvPr/>
        </p:nvSpPr>
        <p:spPr>
          <a:xfrm>
            <a:off x="3093675" y="903062"/>
            <a:ext cx="3788706" cy="457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Colorado State Legislature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9" name="Google Shape;319;p30"/>
          <p:cNvCxnSpPr/>
          <p:nvPr/>
        </p:nvCxnSpPr>
        <p:spPr>
          <a:xfrm rot="10800000">
            <a:off x="598488" y="2767013"/>
            <a:ext cx="0" cy="5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0" name="Google Shape;320;p30"/>
          <p:cNvCxnSpPr/>
          <p:nvPr/>
        </p:nvCxnSpPr>
        <p:spPr>
          <a:xfrm rot="10800000">
            <a:off x="2190750" y="2767013"/>
            <a:ext cx="0" cy="5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1" name="Google Shape;321;p30"/>
          <p:cNvCxnSpPr/>
          <p:nvPr/>
        </p:nvCxnSpPr>
        <p:spPr>
          <a:xfrm rot="10800000">
            <a:off x="1390650" y="2767013"/>
            <a:ext cx="0" cy="5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2" name="Google Shape;322;p30"/>
          <p:cNvCxnSpPr/>
          <p:nvPr/>
        </p:nvCxnSpPr>
        <p:spPr>
          <a:xfrm rot="10800000">
            <a:off x="3000375" y="2767013"/>
            <a:ext cx="0" cy="5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3" name="Google Shape;323;p30"/>
          <p:cNvCxnSpPr/>
          <p:nvPr/>
        </p:nvCxnSpPr>
        <p:spPr>
          <a:xfrm rot="10800000">
            <a:off x="3810000" y="2767013"/>
            <a:ext cx="0" cy="5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24" name="Google Shape;324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5738" y="1641475"/>
            <a:ext cx="3706812" cy="1239838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0"/>
          <p:cNvSpPr/>
          <p:nvPr/>
        </p:nvSpPr>
        <p:spPr>
          <a:xfrm>
            <a:off x="303213" y="2868613"/>
            <a:ext cx="590550" cy="18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1/1/2018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0"/>
          <p:cNvSpPr/>
          <p:nvPr/>
        </p:nvSpPr>
        <p:spPr>
          <a:xfrm>
            <a:off x="1895475" y="2868613"/>
            <a:ext cx="590550" cy="18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7/1/2018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0"/>
          <p:cNvSpPr/>
          <p:nvPr/>
        </p:nvSpPr>
        <p:spPr>
          <a:xfrm>
            <a:off x="1095375" y="2868613"/>
            <a:ext cx="590550" cy="18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4/1/2018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0"/>
          <p:cNvSpPr/>
          <p:nvPr/>
        </p:nvSpPr>
        <p:spPr>
          <a:xfrm>
            <a:off x="2663825" y="2868613"/>
            <a:ext cx="674688" cy="18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10/1/2018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0"/>
          <p:cNvSpPr/>
          <p:nvPr/>
        </p:nvSpPr>
        <p:spPr>
          <a:xfrm>
            <a:off x="3514725" y="2868613"/>
            <a:ext cx="590550" cy="18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1/1/2019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0"/>
          <p:cNvSpPr txBox="1"/>
          <p:nvPr/>
        </p:nvSpPr>
        <p:spPr>
          <a:xfrm>
            <a:off x="914400" y="1407423"/>
            <a:ext cx="2297113" cy="22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Site Activity by month</a:t>
            </a:r>
            <a:endParaRPr b="1" i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"/>
          <p:cNvSpPr/>
          <p:nvPr/>
        </p:nvSpPr>
        <p:spPr>
          <a:xfrm>
            <a:off x="2254614" y="1766922"/>
            <a:ext cx="1930132" cy="191168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1"/>
          <p:cNvSpPr/>
          <p:nvPr/>
        </p:nvSpPr>
        <p:spPr>
          <a:xfrm>
            <a:off x="4120838" y="1766922"/>
            <a:ext cx="1930132" cy="191168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1"/>
          <p:cNvSpPr/>
          <p:nvPr/>
        </p:nvSpPr>
        <p:spPr>
          <a:xfrm>
            <a:off x="457246" y="1766922"/>
            <a:ext cx="1930132" cy="191168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1"/>
          <p:cNvSpPr txBox="1"/>
          <p:nvPr>
            <p:ph type="title"/>
          </p:nvPr>
        </p:nvSpPr>
        <p:spPr>
          <a:xfrm>
            <a:off x="469900" y="158496"/>
            <a:ext cx="8228013" cy="679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Site PAGE</a:t>
            </a:r>
            <a:endParaRPr/>
          </a:p>
        </p:txBody>
      </p:sp>
      <p:sp>
        <p:nvSpPr>
          <p:cNvPr id="339" name="Google Shape;339;p31"/>
          <p:cNvSpPr txBox="1"/>
          <p:nvPr>
            <p:ph idx="11" type="ftr"/>
          </p:nvPr>
        </p:nvSpPr>
        <p:spPr>
          <a:xfrm>
            <a:off x="469604" y="6400800"/>
            <a:ext cx="3340617" cy="373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1"/>
          <p:cNvSpPr txBox="1"/>
          <p:nvPr>
            <p:ph idx="12" type="sldNum"/>
          </p:nvPr>
        </p:nvSpPr>
        <p:spPr>
          <a:xfrm>
            <a:off x="4433283" y="6499203"/>
            <a:ext cx="277435" cy="173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descr="Image result for open media foundation" id="341" name="Google Shape;341;p3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Image result for open media foundation" id="342" name="Google Shape;342;p31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1"/>
          <p:cNvSpPr txBox="1"/>
          <p:nvPr/>
        </p:nvSpPr>
        <p:spPr>
          <a:xfrm flipH="1">
            <a:off x="129444" y="834270"/>
            <a:ext cx="3366368" cy="430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Colorado State Legislature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1"/>
          <p:cNvSpPr/>
          <p:nvPr/>
        </p:nvSpPr>
        <p:spPr>
          <a:xfrm>
            <a:off x="3418606" y="917578"/>
            <a:ext cx="2285975" cy="45719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Voting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1"/>
          <p:cNvSpPr txBox="1"/>
          <p:nvPr/>
        </p:nvSpPr>
        <p:spPr>
          <a:xfrm>
            <a:off x="6050970" y="917578"/>
            <a:ext cx="755796" cy="457195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Go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1"/>
          <p:cNvSpPr/>
          <p:nvPr/>
        </p:nvSpPr>
        <p:spPr>
          <a:xfrm>
            <a:off x="457245" y="2197306"/>
            <a:ext cx="8386793" cy="1581536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1"/>
          <p:cNvSpPr txBox="1"/>
          <p:nvPr/>
        </p:nvSpPr>
        <p:spPr>
          <a:xfrm>
            <a:off x="672728" y="2350443"/>
            <a:ext cx="3899271" cy="1428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State Legislature Meeting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8150" y="2383039"/>
            <a:ext cx="2077994" cy="125786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1"/>
          <p:cNvSpPr txBox="1"/>
          <p:nvPr/>
        </p:nvSpPr>
        <p:spPr>
          <a:xfrm>
            <a:off x="579754" y="1847677"/>
            <a:ext cx="1527137" cy="345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1"/>
          <p:cNvSpPr txBox="1"/>
          <p:nvPr/>
        </p:nvSpPr>
        <p:spPr>
          <a:xfrm>
            <a:off x="2535101" y="1847677"/>
            <a:ext cx="1527137" cy="345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1"/>
          <p:cNvSpPr txBox="1"/>
          <p:nvPr/>
        </p:nvSpPr>
        <p:spPr>
          <a:xfrm>
            <a:off x="4354289" y="1847677"/>
            <a:ext cx="1527137" cy="345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Caption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1"/>
          <p:cNvSpPr/>
          <p:nvPr/>
        </p:nvSpPr>
        <p:spPr>
          <a:xfrm>
            <a:off x="2254614" y="3891839"/>
            <a:ext cx="1930132" cy="191168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1"/>
          <p:cNvSpPr/>
          <p:nvPr/>
        </p:nvSpPr>
        <p:spPr>
          <a:xfrm>
            <a:off x="4120838" y="3891839"/>
            <a:ext cx="1930132" cy="191168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1"/>
          <p:cNvSpPr/>
          <p:nvPr/>
        </p:nvSpPr>
        <p:spPr>
          <a:xfrm>
            <a:off x="457246" y="3891839"/>
            <a:ext cx="1930132" cy="191168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1"/>
          <p:cNvSpPr/>
          <p:nvPr/>
        </p:nvSpPr>
        <p:spPr>
          <a:xfrm>
            <a:off x="457245" y="4322223"/>
            <a:ext cx="8386793" cy="1581536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1"/>
          <p:cNvSpPr txBox="1"/>
          <p:nvPr/>
        </p:nvSpPr>
        <p:spPr>
          <a:xfrm>
            <a:off x="672728" y="4475360"/>
            <a:ext cx="3899271" cy="1428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State Legislature Meeting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8150" y="4507956"/>
            <a:ext cx="2077994" cy="125786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1"/>
          <p:cNvSpPr txBox="1"/>
          <p:nvPr/>
        </p:nvSpPr>
        <p:spPr>
          <a:xfrm>
            <a:off x="579754" y="3972594"/>
            <a:ext cx="1527137" cy="345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1"/>
          <p:cNvSpPr txBox="1"/>
          <p:nvPr/>
        </p:nvSpPr>
        <p:spPr>
          <a:xfrm>
            <a:off x="2535101" y="3972594"/>
            <a:ext cx="1527137" cy="345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1"/>
          <p:cNvSpPr txBox="1"/>
          <p:nvPr/>
        </p:nvSpPr>
        <p:spPr>
          <a:xfrm>
            <a:off x="4354289" y="3972594"/>
            <a:ext cx="1527137" cy="345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Caption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eystone_2016">
  <a:themeElements>
    <a:clrScheme name="Keystone Color Palette 1">
      <a:dk1>
        <a:srgbClr val="3D505A"/>
      </a:dk1>
      <a:lt1>
        <a:srgbClr val="FFFFFF"/>
      </a:lt1>
      <a:dk2>
        <a:srgbClr val="000000"/>
      </a:dk2>
      <a:lt2>
        <a:srgbClr val="7FC349"/>
      </a:lt2>
      <a:accent1>
        <a:srgbClr val="3D505A"/>
      </a:accent1>
      <a:accent2>
        <a:srgbClr val="7A868E"/>
      </a:accent2>
      <a:accent3>
        <a:srgbClr val="9DA6AB"/>
      </a:accent3>
      <a:accent4>
        <a:srgbClr val="004E6F"/>
      </a:accent4>
      <a:accent5>
        <a:srgbClr val="00AEEF"/>
      </a:accent5>
      <a:accent6>
        <a:srgbClr val="6DCFF6"/>
      </a:accent6>
      <a:hlink>
        <a:srgbClr val="00AEEF"/>
      </a:hlink>
      <a:folHlink>
        <a:srgbClr val="00AEE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