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handoutMasterIdLst>
    <p:handoutMasterId r:id="rId8"/>
  </p:handoutMasterIdLst>
  <p:sldIdLst>
    <p:sldId id="256" r:id="rId6"/>
  </p:sldIdLst>
  <p:sldSz cx="43891200" cy="32918400"/>
  <p:notesSz cx="45866050" cy="35756850"/>
  <p:defaultTextStyle>
    <a:defPPr>
      <a:defRPr lang="en-US"/>
    </a:defPPr>
    <a:lvl1pPr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1pPr>
    <a:lvl2pPr marL="415330" indent="40283"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2pPr>
    <a:lvl3pPr marL="832049" indent="80566"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3pPr>
    <a:lvl4pPr marL="1250156" indent="119459"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4pPr>
    <a:lvl5pPr marL="1668265" indent="159743"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5pPr>
    <a:lvl6pPr marL="2000250" algn="l" defTabSz="800100" rtl="0" eaLnBrk="1" latinLnBrk="0" hangingPunct="1">
      <a:defRPr sz="8700" kern="1200">
        <a:solidFill>
          <a:schemeClr val="tx1"/>
        </a:solidFill>
        <a:latin typeface="Arial Narrow" pitchFamily="34" charset="0"/>
        <a:ea typeface="MS PGothic" pitchFamily="34" charset="-128"/>
        <a:cs typeface="+mn-cs"/>
      </a:defRPr>
    </a:lvl6pPr>
    <a:lvl7pPr marL="2400300" algn="l" defTabSz="800100" rtl="0" eaLnBrk="1" latinLnBrk="0" hangingPunct="1">
      <a:defRPr sz="8700" kern="1200">
        <a:solidFill>
          <a:schemeClr val="tx1"/>
        </a:solidFill>
        <a:latin typeface="Arial Narrow" pitchFamily="34" charset="0"/>
        <a:ea typeface="MS PGothic" pitchFamily="34" charset="-128"/>
        <a:cs typeface="+mn-cs"/>
      </a:defRPr>
    </a:lvl7pPr>
    <a:lvl8pPr marL="2800350" algn="l" defTabSz="800100" rtl="0" eaLnBrk="1" latinLnBrk="0" hangingPunct="1">
      <a:defRPr sz="8700" kern="1200">
        <a:solidFill>
          <a:schemeClr val="tx1"/>
        </a:solidFill>
        <a:latin typeface="Arial Narrow" pitchFamily="34" charset="0"/>
        <a:ea typeface="MS PGothic" pitchFamily="34" charset="-128"/>
        <a:cs typeface="+mn-cs"/>
      </a:defRPr>
    </a:lvl8pPr>
    <a:lvl9pPr marL="3200400" algn="l" defTabSz="800100" rtl="0" eaLnBrk="1" latinLnBrk="0" hangingPunct="1">
      <a:defRPr sz="8700" kern="1200">
        <a:solidFill>
          <a:schemeClr val="tx1"/>
        </a:solidFill>
        <a:latin typeface="Arial Narrow" pitchFamily="34" charset="0"/>
        <a:ea typeface="MS PGothic"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A9E"/>
    <a:srgbClr val="005400"/>
    <a:srgbClr val="EAEAEA"/>
    <a:srgbClr val="B2B2B2"/>
    <a:srgbClr val="DDDDDD"/>
    <a:srgbClr val="4D4D4D"/>
    <a:srgbClr val="FF7979"/>
    <a:srgbClr val="FBC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5512" autoAdjust="0"/>
  </p:normalViewPr>
  <p:slideViewPr>
    <p:cSldViewPr>
      <p:cViewPr varScale="1">
        <p:scale>
          <a:sx n="21" d="100"/>
          <a:sy n="21" d="100"/>
        </p:scale>
        <p:origin x="18" y="30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9881850" cy="1985963"/>
          </a:xfrm>
          <a:prstGeom prst="rect">
            <a:avLst/>
          </a:prstGeom>
          <a:noFill/>
          <a:ln w="9525">
            <a:noFill/>
            <a:miter lim="800000"/>
            <a:headEnd/>
            <a:tailEnd/>
          </a:ln>
          <a:effectLst/>
        </p:spPr>
        <p:txBody>
          <a:bodyPr vert="horz" wrap="square" lIns="466854" tIns="233435" rIns="466854" bIns="233435" numCol="1" anchor="t" anchorCtr="0" compatLnSpc="1">
            <a:prstTxWarp prst="textNoShape">
              <a:avLst/>
            </a:prstTxWarp>
          </a:bodyPr>
          <a:lstStyle>
            <a:lvl1pPr defTabSz="4669895">
              <a:defRPr sz="6400">
                <a:latin typeface="Arial Narrow" pitchFamily="34" charset="0"/>
                <a:ea typeface="+mn-ea"/>
                <a:cs typeface="+mn-cs"/>
              </a:defRPr>
            </a:lvl1pPr>
          </a:lstStyle>
          <a:p>
            <a:pPr>
              <a:defRPr/>
            </a:pPr>
            <a:endParaRPr lang="en-US" dirty="0"/>
          </a:p>
        </p:txBody>
      </p:sp>
      <p:sp>
        <p:nvSpPr>
          <p:cNvPr id="4099" name="Rectangle 1027"/>
          <p:cNvSpPr>
            <a:spLocks noGrp="1" noChangeArrowheads="1"/>
          </p:cNvSpPr>
          <p:nvPr>
            <p:ph type="dt" sz="quarter" idx="1"/>
          </p:nvPr>
        </p:nvSpPr>
        <p:spPr bwMode="auto">
          <a:xfrm>
            <a:off x="25984200" y="0"/>
            <a:ext cx="19881850" cy="1985963"/>
          </a:xfrm>
          <a:prstGeom prst="rect">
            <a:avLst/>
          </a:prstGeom>
          <a:noFill/>
          <a:ln w="9525">
            <a:noFill/>
            <a:miter lim="800000"/>
            <a:headEnd/>
            <a:tailEnd/>
          </a:ln>
          <a:effectLst/>
        </p:spPr>
        <p:txBody>
          <a:bodyPr vert="horz" wrap="square" lIns="466854" tIns="233435" rIns="466854" bIns="233435" numCol="1" anchor="t" anchorCtr="0" compatLnSpc="1">
            <a:prstTxWarp prst="textNoShape">
              <a:avLst/>
            </a:prstTxWarp>
          </a:bodyPr>
          <a:lstStyle>
            <a:lvl1pPr algn="r" defTabSz="4669895">
              <a:defRPr sz="6400">
                <a:latin typeface="Arial Narrow" pitchFamily="34" charset="0"/>
                <a:ea typeface="+mn-ea"/>
                <a:cs typeface="+mn-cs"/>
              </a:defRPr>
            </a:lvl1pPr>
          </a:lstStyle>
          <a:p>
            <a:pPr>
              <a:defRPr/>
            </a:pPr>
            <a:endParaRPr lang="en-US" dirty="0"/>
          </a:p>
        </p:txBody>
      </p:sp>
      <p:sp>
        <p:nvSpPr>
          <p:cNvPr id="4100" name="Rectangle 1028"/>
          <p:cNvSpPr>
            <a:spLocks noGrp="1" noChangeArrowheads="1"/>
          </p:cNvSpPr>
          <p:nvPr>
            <p:ph type="ftr" sz="quarter" idx="2"/>
          </p:nvPr>
        </p:nvSpPr>
        <p:spPr bwMode="auto">
          <a:xfrm>
            <a:off x="0" y="33770888"/>
            <a:ext cx="19881850" cy="1985962"/>
          </a:xfrm>
          <a:prstGeom prst="rect">
            <a:avLst/>
          </a:prstGeom>
          <a:noFill/>
          <a:ln w="9525">
            <a:noFill/>
            <a:miter lim="800000"/>
            <a:headEnd/>
            <a:tailEnd/>
          </a:ln>
          <a:effectLst/>
        </p:spPr>
        <p:txBody>
          <a:bodyPr vert="horz" wrap="square" lIns="466854" tIns="233435" rIns="466854" bIns="233435" numCol="1" anchor="b" anchorCtr="0" compatLnSpc="1">
            <a:prstTxWarp prst="textNoShape">
              <a:avLst/>
            </a:prstTxWarp>
          </a:bodyPr>
          <a:lstStyle>
            <a:lvl1pPr defTabSz="4669895">
              <a:defRPr sz="6400">
                <a:latin typeface="Arial Narrow" pitchFamily="34" charset="0"/>
                <a:ea typeface="+mn-ea"/>
                <a:cs typeface="+mn-cs"/>
              </a:defRPr>
            </a:lvl1pPr>
          </a:lstStyle>
          <a:p>
            <a:pPr>
              <a:defRPr/>
            </a:pPr>
            <a:endParaRPr lang="en-US" dirty="0"/>
          </a:p>
        </p:txBody>
      </p:sp>
      <p:sp>
        <p:nvSpPr>
          <p:cNvPr id="4101" name="Rectangle 1029"/>
          <p:cNvSpPr>
            <a:spLocks noGrp="1" noChangeArrowheads="1"/>
          </p:cNvSpPr>
          <p:nvPr>
            <p:ph type="sldNum" sz="quarter" idx="3"/>
          </p:nvPr>
        </p:nvSpPr>
        <p:spPr bwMode="auto">
          <a:xfrm>
            <a:off x="25984200" y="33770888"/>
            <a:ext cx="19881850" cy="1985962"/>
          </a:xfrm>
          <a:prstGeom prst="rect">
            <a:avLst/>
          </a:prstGeom>
          <a:noFill/>
          <a:ln w="9525">
            <a:noFill/>
            <a:miter lim="800000"/>
            <a:headEnd/>
            <a:tailEnd/>
          </a:ln>
          <a:effectLst/>
        </p:spPr>
        <p:txBody>
          <a:bodyPr vert="horz" wrap="square" lIns="466854" tIns="233435" rIns="466854" bIns="233435" numCol="1" anchor="b" anchorCtr="0" compatLnSpc="1">
            <a:prstTxWarp prst="textNoShape">
              <a:avLst/>
            </a:prstTxWarp>
          </a:bodyPr>
          <a:lstStyle>
            <a:lvl1pPr algn="r" defTabSz="4669895">
              <a:defRPr sz="6400"/>
            </a:lvl1pPr>
          </a:lstStyle>
          <a:p>
            <a:pPr>
              <a:defRPr/>
            </a:pPr>
            <a:fld id="{46FD7F74-A21D-4B98-AA8B-CCB3CF8180AD}" type="slidenum">
              <a:rPr lang="en-US" altLang="en-US"/>
              <a:pPr>
                <a:defRPr/>
              </a:pPr>
              <a:t>‹#›</a:t>
            </a:fld>
            <a:endParaRPr lang="en-US" altLang="en-US" dirty="0"/>
          </a:p>
        </p:txBody>
      </p:sp>
    </p:spTree>
    <p:extLst>
      <p:ext uri="{BB962C8B-B14F-4D97-AF65-F5344CB8AC3E}">
        <p14:creationId xmlns:p14="http://schemas.microsoft.com/office/powerpoint/2010/main" val="937970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9873913" cy="1787525"/>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lvl1pPr eaLnBrk="0" hangingPunct="0">
              <a:defRPr sz="5900">
                <a:latin typeface="Arial Narrow" pitchFamily="34" charset="0"/>
                <a:ea typeface="+mn-ea"/>
                <a:cs typeface="+mn-cs"/>
              </a:defRPr>
            </a:lvl1pPr>
          </a:lstStyle>
          <a:p>
            <a:pPr>
              <a:defRPr/>
            </a:pPr>
            <a:endParaRPr lang="en-US" dirty="0"/>
          </a:p>
        </p:txBody>
      </p:sp>
      <p:sp>
        <p:nvSpPr>
          <p:cNvPr id="17411" name="Rectangle 3"/>
          <p:cNvSpPr>
            <a:spLocks noGrp="1" noChangeArrowheads="1"/>
          </p:cNvSpPr>
          <p:nvPr>
            <p:ph type="dt" idx="1"/>
          </p:nvPr>
        </p:nvSpPr>
        <p:spPr bwMode="auto">
          <a:xfrm>
            <a:off x="25976263" y="0"/>
            <a:ext cx="19881850" cy="1787525"/>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lvl1pPr algn="r" eaLnBrk="0" hangingPunct="0">
              <a:defRPr sz="5900"/>
            </a:lvl1pPr>
          </a:lstStyle>
          <a:p>
            <a:pPr>
              <a:defRPr/>
            </a:pPr>
            <a:fld id="{6DF6B348-D16F-4CF1-B90A-83437E56D82B}" type="datetimeFigureOut">
              <a:rPr lang="en-US" altLang="en-US"/>
              <a:pPr>
                <a:defRPr/>
              </a:pPr>
              <a:t>3/19/2018</a:t>
            </a:fld>
            <a:endParaRPr lang="en-US" altLang="en-US" dirty="0"/>
          </a:p>
        </p:txBody>
      </p:sp>
      <p:sp>
        <p:nvSpPr>
          <p:cNvPr id="3076" name="Rectangle 4"/>
          <p:cNvSpPr>
            <a:spLocks noGrp="1" noRot="1" noChangeAspect="1" noChangeArrowheads="1" noTextEdit="1"/>
          </p:cNvSpPr>
          <p:nvPr>
            <p:ph type="sldImg" idx="2"/>
          </p:nvPr>
        </p:nvSpPr>
        <p:spPr bwMode="auto">
          <a:xfrm>
            <a:off x="13990638" y="2674938"/>
            <a:ext cx="17884775" cy="13414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4591050" y="16984663"/>
            <a:ext cx="36691888" cy="16090900"/>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33959800"/>
            <a:ext cx="19873913" cy="1787525"/>
          </a:xfrm>
          <a:prstGeom prst="rect">
            <a:avLst/>
          </a:prstGeom>
          <a:noFill/>
          <a:ln w="9525">
            <a:noFill/>
            <a:miter lim="800000"/>
            <a:headEnd/>
            <a:tailEnd/>
          </a:ln>
          <a:effectLst/>
        </p:spPr>
        <p:txBody>
          <a:bodyPr vert="horz" wrap="square" lIns="464569" tIns="232279" rIns="464569" bIns="232279" numCol="1" anchor="b" anchorCtr="0" compatLnSpc="1">
            <a:prstTxWarp prst="textNoShape">
              <a:avLst/>
            </a:prstTxWarp>
          </a:bodyPr>
          <a:lstStyle>
            <a:lvl1pPr eaLnBrk="0" hangingPunct="0">
              <a:defRPr sz="5900">
                <a:latin typeface="Arial Narrow" pitchFamily="34" charset="0"/>
                <a:ea typeface="+mn-ea"/>
                <a:cs typeface="+mn-cs"/>
              </a:defRPr>
            </a:lvl1pPr>
          </a:lstStyle>
          <a:p>
            <a:pPr>
              <a:defRPr/>
            </a:pPr>
            <a:endParaRPr lang="en-US" dirty="0"/>
          </a:p>
        </p:txBody>
      </p:sp>
      <p:sp>
        <p:nvSpPr>
          <p:cNvPr id="17415" name="Rectangle 7"/>
          <p:cNvSpPr>
            <a:spLocks noGrp="1" noChangeArrowheads="1"/>
          </p:cNvSpPr>
          <p:nvPr>
            <p:ph type="sldNum" sz="quarter" idx="5"/>
          </p:nvPr>
        </p:nvSpPr>
        <p:spPr bwMode="auto">
          <a:xfrm>
            <a:off x="25976263" y="33959800"/>
            <a:ext cx="19881850" cy="1787525"/>
          </a:xfrm>
          <a:prstGeom prst="rect">
            <a:avLst/>
          </a:prstGeom>
          <a:noFill/>
          <a:ln w="9525">
            <a:noFill/>
            <a:miter lim="800000"/>
            <a:headEnd/>
            <a:tailEnd/>
          </a:ln>
          <a:effectLst/>
        </p:spPr>
        <p:txBody>
          <a:bodyPr vert="horz" wrap="square" lIns="464569" tIns="232279" rIns="464569" bIns="232279" numCol="1" anchor="b" anchorCtr="0" compatLnSpc="1">
            <a:prstTxWarp prst="textNoShape">
              <a:avLst/>
            </a:prstTxWarp>
          </a:bodyPr>
          <a:lstStyle>
            <a:lvl1pPr algn="r" eaLnBrk="0" hangingPunct="0">
              <a:defRPr sz="5900"/>
            </a:lvl1pPr>
          </a:lstStyle>
          <a:p>
            <a:pPr>
              <a:defRPr/>
            </a:pPr>
            <a:fld id="{101A2AB4-A3F0-41E9-86F1-B65664E72023}" type="slidenum">
              <a:rPr lang="en-US" altLang="en-US"/>
              <a:pPr>
                <a:defRPr/>
              </a:pPr>
              <a:t>‹#›</a:t>
            </a:fld>
            <a:endParaRPr lang="en-US" altLang="en-US" dirty="0"/>
          </a:p>
        </p:txBody>
      </p:sp>
    </p:spTree>
    <p:extLst>
      <p:ext uri="{BB962C8B-B14F-4D97-AF65-F5344CB8AC3E}">
        <p14:creationId xmlns:p14="http://schemas.microsoft.com/office/powerpoint/2010/main" val="373098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ＭＳ Ｐゴシック" charset="0"/>
      </a:defRPr>
    </a:lvl1pPr>
    <a:lvl2pPr marL="415330"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2pPr>
    <a:lvl3pPr marL="832049"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3pPr>
    <a:lvl4pPr marL="1250156"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4pPr>
    <a:lvl5pPr marL="1668265"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5pPr>
    <a:lvl6pPr marL="2087013" algn="l" defTabSz="834805" rtl="0" eaLnBrk="1" latinLnBrk="0" hangingPunct="1">
      <a:defRPr sz="1100" kern="1200">
        <a:solidFill>
          <a:schemeClr val="tx1"/>
        </a:solidFill>
        <a:latin typeface="+mn-lt"/>
        <a:ea typeface="+mn-ea"/>
        <a:cs typeface="+mn-cs"/>
      </a:defRPr>
    </a:lvl6pPr>
    <a:lvl7pPr marL="2504417" algn="l" defTabSz="834805" rtl="0" eaLnBrk="1" latinLnBrk="0" hangingPunct="1">
      <a:defRPr sz="1100" kern="1200">
        <a:solidFill>
          <a:schemeClr val="tx1"/>
        </a:solidFill>
        <a:latin typeface="+mn-lt"/>
        <a:ea typeface="+mn-ea"/>
        <a:cs typeface="+mn-cs"/>
      </a:defRPr>
    </a:lvl7pPr>
    <a:lvl8pPr marL="2921819" algn="l" defTabSz="834805" rtl="0" eaLnBrk="1" latinLnBrk="0" hangingPunct="1">
      <a:defRPr sz="1100" kern="1200">
        <a:solidFill>
          <a:schemeClr val="tx1"/>
        </a:solidFill>
        <a:latin typeface="+mn-lt"/>
        <a:ea typeface="+mn-ea"/>
        <a:cs typeface="+mn-cs"/>
      </a:defRPr>
    </a:lvl8pPr>
    <a:lvl9pPr marL="3339222" algn="l" defTabSz="83480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13990638" y="2674938"/>
            <a:ext cx="17884775" cy="13414375"/>
          </a:xfrm>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15261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255" y="10225564"/>
            <a:ext cx="37308692" cy="7056596"/>
          </a:xfrm>
        </p:spPr>
        <p:txBody>
          <a:bodyPr/>
          <a:lstStyle/>
          <a:p>
            <a:r>
              <a:rPr lang="en-US"/>
              <a:t>Click to edit Master title style</a:t>
            </a:r>
          </a:p>
        </p:txBody>
      </p:sp>
      <p:sp>
        <p:nvSpPr>
          <p:cNvPr id="3" name="Subtitle 2"/>
          <p:cNvSpPr>
            <a:spLocks noGrp="1"/>
          </p:cNvSpPr>
          <p:nvPr>
            <p:ph type="subTitle" idx="1"/>
          </p:nvPr>
        </p:nvSpPr>
        <p:spPr>
          <a:xfrm>
            <a:off x="6583974" y="18653760"/>
            <a:ext cx="30723254" cy="8412480"/>
          </a:xfrm>
        </p:spPr>
        <p:txBody>
          <a:bodyPr/>
          <a:lstStyle>
            <a:lvl1pPr marL="0" indent="0" algn="ctr">
              <a:buNone/>
              <a:defRPr/>
            </a:lvl1pPr>
            <a:lvl2pPr marL="417403" indent="0" algn="ctr">
              <a:buNone/>
              <a:defRPr/>
            </a:lvl2pPr>
            <a:lvl3pPr marL="834805" indent="0" algn="ctr">
              <a:buNone/>
              <a:defRPr/>
            </a:lvl3pPr>
            <a:lvl4pPr marL="1252208" indent="0" algn="ctr">
              <a:buNone/>
              <a:defRPr/>
            </a:lvl4pPr>
            <a:lvl5pPr marL="1669610" indent="0" algn="ctr">
              <a:buNone/>
              <a:defRPr/>
            </a:lvl5pPr>
            <a:lvl6pPr marL="2087013" indent="0" algn="ctr">
              <a:buNone/>
              <a:defRPr/>
            </a:lvl6pPr>
            <a:lvl7pPr marL="2504417" indent="0" algn="ctr">
              <a:buNone/>
              <a:defRPr/>
            </a:lvl7pPr>
            <a:lvl8pPr marL="2921819" indent="0" algn="ctr">
              <a:buNone/>
              <a:defRPr/>
            </a:lvl8pPr>
            <a:lvl9pPr marL="3339222"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EF3A83A-34A3-4EB2-A7DA-C406B19B62FB}" type="slidenum">
              <a:rPr lang="en-US" altLang="en-US"/>
              <a:pPr>
                <a:defRPr/>
              </a:pPr>
              <a:t>‹#›</a:t>
            </a:fld>
            <a:endParaRPr lang="en-US" altLang="en-US" dirty="0"/>
          </a:p>
        </p:txBody>
      </p:sp>
    </p:spTree>
    <p:extLst>
      <p:ext uri="{BB962C8B-B14F-4D97-AF65-F5344CB8AC3E}">
        <p14:creationId xmlns:p14="http://schemas.microsoft.com/office/powerpoint/2010/main" val="416090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3C788C7-CB26-4E7B-AB96-70AB7019902F}" type="slidenum">
              <a:rPr lang="en-US" altLang="en-US"/>
              <a:pPr>
                <a:defRPr/>
              </a:pPr>
              <a:t>‹#›</a:t>
            </a:fld>
            <a:endParaRPr lang="en-US" altLang="en-US" dirty="0"/>
          </a:p>
        </p:txBody>
      </p:sp>
    </p:spTree>
    <p:extLst>
      <p:ext uri="{BB962C8B-B14F-4D97-AF65-F5344CB8AC3E}">
        <p14:creationId xmlns:p14="http://schemas.microsoft.com/office/powerpoint/2010/main" val="27014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0828" y="1318737"/>
            <a:ext cx="9875226" cy="2808636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5147" y="1318737"/>
            <a:ext cx="29485004" cy="280863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F51A0EF-20EF-4EFA-9537-F3063DA877E5}" type="slidenum">
              <a:rPr lang="en-US" altLang="en-US"/>
              <a:pPr>
                <a:defRPr/>
              </a:pPr>
              <a:t>‹#›</a:t>
            </a:fld>
            <a:endParaRPr lang="en-US" altLang="en-US" dirty="0"/>
          </a:p>
        </p:txBody>
      </p:sp>
    </p:spTree>
    <p:extLst>
      <p:ext uri="{BB962C8B-B14F-4D97-AF65-F5344CB8AC3E}">
        <p14:creationId xmlns:p14="http://schemas.microsoft.com/office/powerpoint/2010/main" val="38923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0173EC3-784D-4F02-9259-62D74203580E}" type="slidenum">
              <a:rPr lang="en-US" altLang="en-US"/>
              <a:pPr>
                <a:defRPr/>
              </a:pPr>
              <a:t>‹#›</a:t>
            </a:fld>
            <a:endParaRPr lang="en-US" altLang="en-US" dirty="0"/>
          </a:p>
        </p:txBody>
      </p:sp>
    </p:spTree>
    <p:extLst>
      <p:ext uri="{BB962C8B-B14F-4D97-AF65-F5344CB8AC3E}">
        <p14:creationId xmlns:p14="http://schemas.microsoft.com/office/powerpoint/2010/main" val="312198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2644"/>
            <a:ext cx="37307227" cy="6537960"/>
          </a:xfrm>
        </p:spPr>
        <p:txBody>
          <a:bodyPr anchor="t"/>
          <a:lstStyle>
            <a:lvl1pPr algn="l">
              <a:defRPr sz="3700" b="1" cap="all"/>
            </a:lvl1pPr>
          </a:lstStyle>
          <a:p>
            <a:r>
              <a:rPr lang="en-US"/>
              <a:t>Click to edit Master title style</a:t>
            </a:r>
          </a:p>
        </p:txBody>
      </p:sp>
      <p:sp>
        <p:nvSpPr>
          <p:cNvPr id="3" name="Text Placeholder 2"/>
          <p:cNvSpPr>
            <a:spLocks noGrp="1"/>
          </p:cNvSpPr>
          <p:nvPr>
            <p:ph type="body" idx="1"/>
          </p:nvPr>
        </p:nvSpPr>
        <p:spPr>
          <a:xfrm>
            <a:off x="3467102" y="13951744"/>
            <a:ext cx="37307227" cy="7200900"/>
          </a:xfrm>
        </p:spPr>
        <p:txBody>
          <a:bodyPr anchor="b"/>
          <a:lstStyle>
            <a:lvl1pPr marL="0" indent="0">
              <a:buNone/>
              <a:defRPr sz="1800"/>
            </a:lvl1pPr>
            <a:lvl2pPr marL="417403" indent="0">
              <a:buNone/>
              <a:defRPr sz="1600"/>
            </a:lvl2pPr>
            <a:lvl3pPr marL="834805" indent="0">
              <a:buNone/>
              <a:defRPr sz="1500"/>
            </a:lvl3pPr>
            <a:lvl4pPr marL="1252208" indent="0">
              <a:buNone/>
              <a:defRPr sz="1300"/>
            </a:lvl4pPr>
            <a:lvl5pPr marL="1669610" indent="0">
              <a:buNone/>
              <a:defRPr sz="1300"/>
            </a:lvl5pPr>
            <a:lvl6pPr marL="2087013" indent="0">
              <a:buNone/>
              <a:defRPr sz="1300"/>
            </a:lvl6pPr>
            <a:lvl7pPr marL="2504417" indent="0">
              <a:buNone/>
              <a:defRPr sz="1300"/>
            </a:lvl7pPr>
            <a:lvl8pPr marL="2921819" indent="0">
              <a:buNone/>
              <a:defRPr sz="1300"/>
            </a:lvl8pPr>
            <a:lvl9pPr marL="3339222" indent="0">
              <a:buNone/>
              <a:defRPr sz="13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DD588EA-2475-4816-9870-967206215838}" type="slidenum">
              <a:rPr lang="en-US" altLang="en-US"/>
              <a:pPr>
                <a:defRPr/>
              </a:pPr>
              <a:t>‹#›</a:t>
            </a:fld>
            <a:endParaRPr lang="en-US" altLang="en-US" dirty="0"/>
          </a:p>
        </p:txBody>
      </p:sp>
    </p:spTree>
    <p:extLst>
      <p:ext uri="{BB962C8B-B14F-4D97-AF65-F5344CB8AC3E}">
        <p14:creationId xmlns:p14="http://schemas.microsoft.com/office/powerpoint/2010/main" val="140010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5147" y="7680960"/>
            <a:ext cx="19680115" cy="2172414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5940" y="7680960"/>
            <a:ext cx="19680115" cy="2172414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36392F-7A1A-43E9-8317-E9530220AFC1}" type="slidenum">
              <a:rPr lang="en-US" altLang="en-US"/>
              <a:pPr>
                <a:defRPr/>
              </a:pPr>
              <a:t>‹#›</a:t>
            </a:fld>
            <a:endParaRPr lang="en-US" altLang="en-US" dirty="0"/>
          </a:p>
        </p:txBody>
      </p:sp>
    </p:spTree>
    <p:extLst>
      <p:ext uri="{BB962C8B-B14F-4D97-AF65-F5344CB8AC3E}">
        <p14:creationId xmlns:p14="http://schemas.microsoft.com/office/powerpoint/2010/main" val="408002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5147" y="7368064"/>
            <a:ext cx="19392900" cy="3071813"/>
          </a:xfrm>
        </p:spPr>
        <p:txBody>
          <a:bodyPr anchor="b"/>
          <a:lstStyle>
            <a:lvl1pPr marL="0" indent="0">
              <a:buNone/>
              <a:defRPr sz="2200" b="1"/>
            </a:lvl1pPr>
            <a:lvl2pPr marL="417403" indent="0">
              <a:buNone/>
              <a:defRPr sz="1800" b="1"/>
            </a:lvl2pPr>
            <a:lvl3pPr marL="834805" indent="0">
              <a:buNone/>
              <a:defRPr sz="1600" b="1"/>
            </a:lvl3pPr>
            <a:lvl4pPr marL="1252208" indent="0">
              <a:buNone/>
              <a:defRPr sz="1500" b="1"/>
            </a:lvl4pPr>
            <a:lvl5pPr marL="1669610" indent="0">
              <a:buNone/>
              <a:defRPr sz="1500" b="1"/>
            </a:lvl5pPr>
            <a:lvl6pPr marL="2087013" indent="0">
              <a:buNone/>
              <a:defRPr sz="1500" b="1"/>
            </a:lvl6pPr>
            <a:lvl7pPr marL="2504417" indent="0">
              <a:buNone/>
              <a:defRPr sz="1500" b="1"/>
            </a:lvl7pPr>
            <a:lvl8pPr marL="2921819" indent="0">
              <a:buNone/>
              <a:defRPr sz="1500" b="1"/>
            </a:lvl8pPr>
            <a:lvl9pPr marL="3339222" indent="0">
              <a:buNone/>
              <a:defRPr sz="1500" b="1"/>
            </a:lvl9pPr>
          </a:lstStyle>
          <a:p>
            <a:pPr lvl="0"/>
            <a:r>
              <a:rPr lang="en-US"/>
              <a:t>Click to edit Master text styles</a:t>
            </a:r>
          </a:p>
        </p:txBody>
      </p:sp>
      <p:sp>
        <p:nvSpPr>
          <p:cNvPr id="4" name="Content Placeholder 3"/>
          <p:cNvSpPr>
            <a:spLocks noGrp="1"/>
          </p:cNvSpPr>
          <p:nvPr>
            <p:ph sz="half" idx="2"/>
          </p:nvPr>
        </p:nvSpPr>
        <p:spPr>
          <a:xfrm>
            <a:off x="2195147" y="10439877"/>
            <a:ext cx="19392900" cy="18965228"/>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828" y="7368064"/>
            <a:ext cx="19400226" cy="3071813"/>
          </a:xfrm>
        </p:spPr>
        <p:txBody>
          <a:bodyPr anchor="b"/>
          <a:lstStyle>
            <a:lvl1pPr marL="0" indent="0">
              <a:buNone/>
              <a:defRPr sz="2200" b="1"/>
            </a:lvl1pPr>
            <a:lvl2pPr marL="417403" indent="0">
              <a:buNone/>
              <a:defRPr sz="1800" b="1"/>
            </a:lvl2pPr>
            <a:lvl3pPr marL="834805" indent="0">
              <a:buNone/>
              <a:defRPr sz="1600" b="1"/>
            </a:lvl3pPr>
            <a:lvl4pPr marL="1252208" indent="0">
              <a:buNone/>
              <a:defRPr sz="1500" b="1"/>
            </a:lvl4pPr>
            <a:lvl5pPr marL="1669610" indent="0">
              <a:buNone/>
              <a:defRPr sz="1500" b="1"/>
            </a:lvl5pPr>
            <a:lvl6pPr marL="2087013" indent="0">
              <a:buNone/>
              <a:defRPr sz="1500" b="1"/>
            </a:lvl6pPr>
            <a:lvl7pPr marL="2504417" indent="0">
              <a:buNone/>
              <a:defRPr sz="1500" b="1"/>
            </a:lvl7pPr>
            <a:lvl8pPr marL="2921819" indent="0">
              <a:buNone/>
              <a:defRPr sz="1500" b="1"/>
            </a:lvl8pPr>
            <a:lvl9pPr marL="3339222" indent="0">
              <a:buNone/>
              <a:defRPr sz="1500" b="1"/>
            </a:lvl9pPr>
          </a:lstStyle>
          <a:p>
            <a:pPr lvl="0"/>
            <a:r>
              <a:rPr lang="en-US"/>
              <a:t>Click to edit Master text styles</a:t>
            </a:r>
          </a:p>
        </p:txBody>
      </p:sp>
      <p:sp>
        <p:nvSpPr>
          <p:cNvPr id="6" name="Content Placeholder 5"/>
          <p:cNvSpPr>
            <a:spLocks noGrp="1"/>
          </p:cNvSpPr>
          <p:nvPr>
            <p:ph sz="quarter" idx="4"/>
          </p:nvPr>
        </p:nvSpPr>
        <p:spPr>
          <a:xfrm>
            <a:off x="22295828" y="10439877"/>
            <a:ext cx="19400226" cy="18965228"/>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13E25E31-0596-45BC-B209-923BCDD542C2}" type="slidenum">
              <a:rPr lang="en-US" altLang="en-US"/>
              <a:pPr>
                <a:defRPr/>
              </a:pPr>
              <a:t>‹#›</a:t>
            </a:fld>
            <a:endParaRPr lang="en-US" altLang="en-US" dirty="0"/>
          </a:p>
        </p:txBody>
      </p:sp>
    </p:spTree>
    <p:extLst>
      <p:ext uri="{BB962C8B-B14F-4D97-AF65-F5344CB8AC3E}">
        <p14:creationId xmlns:p14="http://schemas.microsoft.com/office/powerpoint/2010/main" val="382681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A57332C-2E9F-4BCE-B69B-B26D25E60A1F}" type="slidenum">
              <a:rPr lang="en-US" altLang="en-US"/>
              <a:pPr>
                <a:defRPr/>
              </a:pPr>
              <a:t>‹#›</a:t>
            </a:fld>
            <a:endParaRPr lang="en-US" altLang="en-US" dirty="0"/>
          </a:p>
        </p:txBody>
      </p:sp>
    </p:spTree>
    <p:extLst>
      <p:ext uri="{BB962C8B-B14F-4D97-AF65-F5344CB8AC3E}">
        <p14:creationId xmlns:p14="http://schemas.microsoft.com/office/powerpoint/2010/main" val="315618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2808591-D317-478D-A716-EC4595DE489A}" type="slidenum">
              <a:rPr lang="en-US" altLang="en-US"/>
              <a:pPr>
                <a:defRPr/>
              </a:pPr>
              <a:t>‹#›</a:t>
            </a:fld>
            <a:endParaRPr lang="en-US" altLang="en-US" dirty="0"/>
          </a:p>
        </p:txBody>
      </p:sp>
    </p:spTree>
    <p:extLst>
      <p:ext uri="{BB962C8B-B14F-4D97-AF65-F5344CB8AC3E}">
        <p14:creationId xmlns:p14="http://schemas.microsoft.com/office/powerpoint/2010/main" val="159119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5147" y="1310164"/>
            <a:ext cx="14439900" cy="5577840"/>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7159654" y="1310164"/>
            <a:ext cx="24536400" cy="28094940"/>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5147" y="6888004"/>
            <a:ext cx="14439900" cy="22517100"/>
          </a:xfrm>
        </p:spPr>
        <p:txBody>
          <a:bodyPr/>
          <a:lstStyle>
            <a:lvl1pPr marL="0" indent="0">
              <a:buNone/>
              <a:defRPr sz="1300"/>
            </a:lvl1pPr>
            <a:lvl2pPr marL="417403" indent="0">
              <a:buNone/>
              <a:defRPr sz="1100"/>
            </a:lvl2pPr>
            <a:lvl3pPr marL="834805" indent="0">
              <a:buNone/>
              <a:defRPr sz="900"/>
            </a:lvl3pPr>
            <a:lvl4pPr marL="1252208" indent="0">
              <a:buNone/>
              <a:defRPr sz="800"/>
            </a:lvl4pPr>
            <a:lvl5pPr marL="1669610" indent="0">
              <a:buNone/>
              <a:defRPr sz="800"/>
            </a:lvl5pPr>
            <a:lvl6pPr marL="2087013" indent="0">
              <a:buNone/>
              <a:defRPr sz="800"/>
            </a:lvl6pPr>
            <a:lvl7pPr marL="2504417" indent="0">
              <a:buNone/>
              <a:defRPr sz="800"/>
            </a:lvl7pPr>
            <a:lvl8pPr marL="2921819" indent="0">
              <a:buNone/>
              <a:defRPr sz="800"/>
            </a:lvl8pPr>
            <a:lvl9pPr marL="3339222"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43C2298-C1AA-4E5C-9781-96CC70F9D5E9}" type="slidenum">
              <a:rPr lang="en-US" altLang="en-US"/>
              <a:pPr>
                <a:defRPr/>
              </a:pPr>
              <a:t>‹#›</a:t>
            </a:fld>
            <a:endParaRPr lang="en-US" altLang="en-US" dirty="0"/>
          </a:p>
        </p:txBody>
      </p:sp>
    </p:spTree>
    <p:extLst>
      <p:ext uri="{BB962C8B-B14F-4D97-AF65-F5344CB8AC3E}">
        <p14:creationId xmlns:p14="http://schemas.microsoft.com/office/powerpoint/2010/main" val="276847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274" y="23042880"/>
            <a:ext cx="26334426" cy="272034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8603274" y="2941797"/>
            <a:ext cx="26334426" cy="19751040"/>
          </a:xfrm>
        </p:spPr>
        <p:txBody>
          <a:bodyPr/>
          <a:lstStyle>
            <a:lvl1pPr marL="0" indent="0">
              <a:buNone/>
              <a:defRPr sz="2900"/>
            </a:lvl1pPr>
            <a:lvl2pPr marL="417403" indent="0">
              <a:buNone/>
              <a:defRPr sz="2600"/>
            </a:lvl2pPr>
            <a:lvl3pPr marL="834805" indent="0">
              <a:buNone/>
              <a:defRPr sz="2200"/>
            </a:lvl3pPr>
            <a:lvl4pPr marL="1252208" indent="0">
              <a:buNone/>
              <a:defRPr sz="1800"/>
            </a:lvl4pPr>
            <a:lvl5pPr marL="1669610" indent="0">
              <a:buNone/>
              <a:defRPr sz="1800"/>
            </a:lvl5pPr>
            <a:lvl6pPr marL="2087013" indent="0">
              <a:buNone/>
              <a:defRPr sz="1800"/>
            </a:lvl6pPr>
            <a:lvl7pPr marL="2504417" indent="0">
              <a:buNone/>
              <a:defRPr sz="1800"/>
            </a:lvl7pPr>
            <a:lvl8pPr marL="2921819" indent="0">
              <a:buNone/>
              <a:defRPr sz="1800"/>
            </a:lvl8pPr>
            <a:lvl9pPr marL="3339222" indent="0">
              <a:buNone/>
              <a:defRPr sz="1800"/>
            </a:lvl9pPr>
          </a:lstStyle>
          <a:p>
            <a:pPr lvl="0"/>
            <a:endParaRPr lang="en-US" noProof="0" dirty="0"/>
          </a:p>
        </p:txBody>
      </p:sp>
      <p:sp>
        <p:nvSpPr>
          <p:cNvPr id="4" name="Text Placeholder 3"/>
          <p:cNvSpPr>
            <a:spLocks noGrp="1"/>
          </p:cNvSpPr>
          <p:nvPr>
            <p:ph type="body" sz="half" idx="2"/>
          </p:nvPr>
        </p:nvSpPr>
        <p:spPr>
          <a:xfrm>
            <a:off x="8603274" y="25763220"/>
            <a:ext cx="26334426" cy="3863340"/>
          </a:xfrm>
        </p:spPr>
        <p:txBody>
          <a:bodyPr/>
          <a:lstStyle>
            <a:lvl1pPr marL="0" indent="0">
              <a:buNone/>
              <a:defRPr sz="1300"/>
            </a:lvl1pPr>
            <a:lvl2pPr marL="417403" indent="0">
              <a:buNone/>
              <a:defRPr sz="1100"/>
            </a:lvl2pPr>
            <a:lvl3pPr marL="834805" indent="0">
              <a:buNone/>
              <a:defRPr sz="900"/>
            </a:lvl3pPr>
            <a:lvl4pPr marL="1252208" indent="0">
              <a:buNone/>
              <a:defRPr sz="800"/>
            </a:lvl4pPr>
            <a:lvl5pPr marL="1669610" indent="0">
              <a:buNone/>
              <a:defRPr sz="800"/>
            </a:lvl5pPr>
            <a:lvl6pPr marL="2087013" indent="0">
              <a:buNone/>
              <a:defRPr sz="800"/>
            </a:lvl6pPr>
            <a:lvl7pPr marL="2504417" indent="0">
              <a:buNone/>
              <a:defRPr sz="800"/>
            </a:lvl7pPr>
            <a:lvl8pPr marL="2921819" indent="0">
              <a:buNone/>
              <a:defRPr sz="800"/>
            </a:lvl8pPr>
            <a:lvl9pPr marL="3339222"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511824A-46B2-4A8F-A764-54679B378934}" type="slidenum">
              <a:rPr lang="en-US" altLang="en-US"/>
              <a:pPr>
                <a:defRPr/>
              </a:pPr>
              <a:t>‹#›</a:t>
            </a:fld>
            <a:endParaRPr lang="en-US" altLang="en-US" dirty="0"/>
          </a:p>
        </p:txBody>
      </p:sp>
    </p:spTree>
    <p:extLst>
      <p:ext uri="{BB962C8B-B14F-4D97-AF65-F5344CB8AC3E}">
        <p14:creationId xmlns:p14="http://schemas.microsoft.com/office/powerpoint/2010/main" val="341882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6193" y="1318737"/>
            <a:ext cx="395001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65" tIns="219433" rIns="438865" bIns="219433"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196193" y="7680960"/>
            <a:ext cx="39500175" cy="2172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65" tIns="219433" rIns="438865" bIns="21943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196193" y="29976604"/>
            <a:ext cx="10239375" cy="2286000"/>
          </a:xfrm>
          <a:prstGeom prst="rect">
            <a:avLst/>
          </a:prstGeom>
          <a:noFill/>
          <a:ln w="9525">
            <a:noFill/>
            <a:miter lim="800000"/>
            <a:headEnd/>
            <a:tailEnd/>
          </a:ln>
          <a:effectLst/>
        </p:spPr>
        <p:txBody>
          <a:bodyPr vert="horz" wrap="square" lIns="438865" tIns="219433" rIns="438865" bIns="219433" numCol="1" anchor="t" anchorCtr="0" compatLnSpc="1">
            <a:prstTxWarp prst="textNoShape">
              <a:avLst/>
            </a:prstTxWarp>
          </a:bodyPr>
          <a:lstStyle>
            <a:lvl1pPr>
              <a:lnSpc>
                <a:spcPct val="100000"/>
              </a:lnSpc>
              <a:defRPr sz="6800">
                <a:latin typeface="Arial" charset="0"/>
                <a:ea typeface="+mn-ea"/>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14997793" y="29976604"/>
            <a:ext cx="13896975" cy="2286000"/>
          </a:xfrm>
          <a:prstGeom prst="rect">
            <a:avLst/>
          </a:prstGeom>
          <a:noFill/>
          <a:ln w="9525">
            <a:noFill/>
            <a:miter lim="800000"/>
            <a:headEnd/>
            <a:tailEnd/>
          </a:ln>
          <a:effectLst/>
        </p:spPr>
        <p:txBody>
          <a:bodyPr vert="horz" wrap="square" lIns="438865" tIns="219433" rIns="438865" bIns="219433" numCol="1" anchor="t" anchorCtr="0" compatLnSpc="1">
            <a:prstTxWarp prst="textNoShape">
              <a:avLst/>
            </a:prstTxWarp>
          </a:bodyPr>
          <a:lstStyle>
            <a:lvl1pPr algn="ctr">
              <a:lnSpc>
                <a:spcPct val="100000"/>
              </a:lnSpc>
              <a:defRPr sz="6800">
                <a:latin typeface="Arial" charset="0"/>
                <a:ea typeface="+mn-ea"/>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31456993" y="29976604"/>
            <a:ext cx="10239375" cy="2286000"/>
          </a:xfrm>
          <a:prstGeom prst="rect">
            <a:avLst/>
          </a:prstGeom>
          <a:noFill/>
          <a:ln w="9525">
            <a:noFill/>
            <a:miter lim="800000"/>
            <a:headEnd/>
            <a:tailEnd/>
          </a:ln>
          <a:effectLst/>
        </p:spPr>
        <p:txBody>
          <a:bodyPr vert="horz" wrap="square" lIns="438865" tIns="219433" rIns="438865" bIns="219433" numCol="1" anchor="t" anchorCtr="0" compatLnSpc="1">
            <a:prstTxWarp prst="textNoShape">
              <a:avLst/>
            </a:prstTxWarp>
          </a:bodyPr>
          <a:lstStyle>
            <a:lvl1pPr algn="r">
              <a:lnSpc>
                <a:spcPct val="100000"/>
              </a:lnSpc>
              <a:defRPr sz="6800">
                <a:latin typeface="Arial" pitchFamily="34" charset="0"/>
              </a:defRPr>
            </a:lvl1pPr>
          </a:lstStyle>
          <a:p>
            <a:pPr>
              <a:defRPr/>
            </a:pPr>
            <a:fld id="{BE2E8CE2-68CD-4729-BB22-9D2644619DD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6659" rtl="0" eaLnBrk="0" fontAlgn="base" hangingPunct="0">
        <a:spcBef>
          <a:spcPct val="0"/>
        </a:spcBef>
        <a:spcAft>
          <a:spcPct val="0"/>
        </a:spcAft>
        <a:defRPr sz="21100">
          <a:solidFill>
            <a:schemeClr val="tx2"/>
          </a:solidFill>
          <a:latin typeface="+mj-lt"/>
          <a:ea typeface="MS PGothic" pitchFamily="34" charset="-128"/>
          <a:cs typeface="ＭＳ Ｐゴシック" charset="0"/>
        </a:defRPr>
      </a:lvl1pPr>
      <a:lvl2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2pPr>
      <a:lvl3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3pPr>
      <a:lvl4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4pPr>
      <a:lvl5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5pPr>
      <a:lvl6pPr marL="417403" algn="ctr" defTabSz="4388526" rtl="0" fontAlgn="base">
        <a:spcBef>
          <a:spcPct val="0"/>
        </a:spcBef>
        <a:spcAft>
          <a:spcPct val="0"/>
        </a:spcAft>
        <a:defRPr sz="21100">
          <a:solidFill>
            <a:schemeClr val="tx2"/>
          </a:solidFill>
          <a:latin typeface="Arial" charset="0"/>
        </a:defRPr>
      </a:lvl6pPr>
      <a:lvl7pPr marL="834805" algn="ctr" defTabSz="4388526" rtl="0" fontAlgn="base">
        <a:spcBef>
          <a:spcPct val="0"/>
        </a:spcBef>
        <a:spcAft>
          <a:spcPct val="0"/>
        </a:spcAft>
        <a:defRPr sz="21100">
          <a:solidFill>
            <a:schemeClr val="tx2"/>
          </a:solidFill>
          <a:latin typeface="Arial" charset="0"/>
        </a:defRPr>
      </a:lvl7pPr>
      <a:lvl8pPr marL="1252208" algn="ctr" defTabSz="4388526" rtl="0" fontAlgn="base">
        <a:spcBef>
          <a:spcPct val="0"/>
        </a:spcBef>
        <a:spcAft>
          <a:spcPct val="0"/>
        </a:spcAft>
        <a:defRPr sz="21100">
          <a:solidFill>
            <a:schemeClr val="tx2"/>
          </a:solidFill>
          <a:latin typeface="Arial" charset="0"/>
        </a:defRPr>
      </a:lvl8pPr>
      <a:lvl9pPr marL="1669610" algn="ctr" defTabSz="4388526" rtl="0" fontAlgn="base">
        <a:spcBef>
          <a:spcPct val="0"/>
        </a:spcBef>
        <a:spcAft>
          <a:spcPct val="0"/>
        </a:spcAft>
        <a:defRPr sz="21100">
          <a:solidFill>
            <a:schemeClr val="tx2"/>
          </a:solidFill>
          <a:latin typeface="Arial" charset="0"/>
        </a:defRPr>
      </a:lvl9pPr>
    </p:titleStyle>
    <p:bodyStyle>
      <a:lvl1pPr marL="1646040" indent="-1646040" algn="l" defTabSz="4386659" rtl="0" eaLnBrk="0" fontAlgn="base" hangingPunct="0">
        <a:spcBef>
          <a:spcPct val="20000"/>
        </a:spcBef>
        <a:spcAft>
          <a:spcPct val="0"/>
        </a:spcAft>
        <a:buChar char="•"/>
        <a:defRPr sz="15300">
          <a:solidFill>
            <a:schemeClr val="tx1"/>
          </a:solidFill>
          <a:latin typeface="+mn-lt"/>
          <a:ea typeface="MS PGothic" pitchFamily="34" charset="-128"/>
          <a:cs typeface="ＭＳ Ｐゴシック" charset="0"/>
        </a:defRPr>
      </a:lvl1pPr>
      <a:lvl2pPr marL="3562946" indent="-1369616" algn="l" defTabSz="4386659" rtl="0" eaLnBrk="0" fontAlgn="base" hangingPunct="0">
        <a:spcBef>
          <a:spcPct val="20000"/>
        </a:spcBef>
        <a:spcAft>
          <a:spcPct val="0"/>
        </a:spcAft>
        <a:buChar char="–"/>
        <a:defRPr sz="13400">
          <a:solidFill>
            <a:schemeClr val="tx1"/>
          </a:solidFill>
          <a:latin typeface="+mn-lt"/>
          <a:ea typeface="MS PGothic" pitchFamily="34" charset="-128"/>
        </a:defRPr>
      </a:lvl2pPr>
      <a:lvl3pPr marL="5484019" indent="-1095971" algn="l" defTabSz="4386659" rtl="0" eaLnBrk="0" fontAlgn="base" hangingPunct="0">
        <a:spcBef>
          <a:spcPct val="20000"/>
        </a:spcBef>
        <a:spcAft>
          <a:spcPct val="0"/>
        </a:spcAft>
        <a:buChar char="•"/>
        <a:defRPr sz="11500">
          <a:solidFill>
            <a:schemeClr val="tx1"/>
          </a:solidFill>
          <a:latin typeface="+mn-lt"/>
          <a:ea typeface="MS PGothic" pitchFamily="34" charset="-128"/>
        </a:defRPr>
      </a:lvl3pPr>
      <a:lvl4pPr marL="7677349" indent="-1095971" algn="l" defTabSz="4386659" rtl="0" eaLnBrk="0" fontAlgn="base" hangingPunct="0">
        <a:spcBef>
          <a:spcPct val="20000"/>
        </a:spcBef>
        <a:spcAft>
          <a:spcPct val="0"/>
        </a:spcAft>
        <a:buChar char="–"/>
        <a:defRPr sz="9600">
          <a:solidFill>
            <a:schemeClr val="tx1"/>
          </a:solidFill>
          <a:latin typeface="+mn-lt"/>
          <a:ea typeface="MS PGothic" pitchFamily="34" charset="-128"/>
        </a:defRPr>
      </a:lvl4pPr>
      <a:lvl5pPr marL="9873456" indent="-1095971" algn="l" defTabSz="4386659" rtl="0" eaLnBrk="0" fontAlgn="base" hangingPunct="0">
        <a:spcBef>
          <a:spcPct val="20000"/>
        </a:spcBef>
        <a:spcAft>
          <a:spcPct val="0"/>
        </a:spcAft>
        <a:buChar char="»"/>
        <a:defRPr sz="9600">
          <a:solidFill>
            <a:schemeClr val="tx1"/>
          </a:solidFill>
          <a:latin typeface="+mn-lt"/>
          <a:ea typeface="MS PGothic" pitchFamily="34" charset="-128"/>
        </a:defRPr>
      </a:lvl5pPr>
      <a:lvl6pPr marL="10291586" indent="-1097132" algn="l" defTabSz="4388526" rtl="0" fontAlgn="base">
        <a:spcBef>
          <a:spcPct val="20000"/>
        </a:spcBef>
        <a:spcAft>
          <a:spcPct val="0"/>
        </a:spcAft>
        <a:buChar char="»"/>
        <a:defRPr sz="9600">
          <a:solidFill>
            <a:schemeClr val="tx1"/>
          </a:solidFill>
          <a:latin typeface="+mn-lt"/>
        </a:defRPr>
      </a:lvl6pPr>
      <a:lvl7pPr marL="10708989" indent="-1097132" algn="l" defTabSz="4388526" rtl="0" fontAlgn="base">
        <a:spcBef>
          <a:spcPct val="20000"/>
        </a:spcBef>
        <a:spcAft>
          <a:spcPct val="0"/>
        </a:spcAft>
        <a:buChar char="»"/>
        <a:defRPr sz="9600">
          <a:solidFill>
            <a:schemeClr val="tx1"/>
          </a:solidFill>
          <a:latin typeface="+mn-lt"/>
        </a:defRPr>
      </a:lvl7pPr>
      <a:lvl8pPr marL="11126392" indent="-1097132" algn="l" defTabSz="4388526" rtl="0" fontAlgn="base">
        <a:spcBef>
          <a:spcPct val="20000"/>
        </a:spcBef>
        <a:spcAft>
          <a:spcPct val="0"/>
        </a:spcAft>
        <a:buChar char="»"/>
        <a:defRPr sz="9600">
          <a:solidFill>
            <a:schemeClr val="tx1"/>
          </a:solidFill>
          <a:latin typeface="+mn-lt"/>
        </a:defRPr>
      </a:lvl8pPr>
      <a:lvl9pPr marL="11543795" indent="-1097132" algn="l" defTabSz="4388526" rtl="0" fontAlgn="base">
        <a:spcBef>
          <a:spcPct val="20000"/>
        </a:spcBef>
        <a:spcAft>
          <a:spcPct val="0"/>
        </a:spcAft>
        <a:buChar char="»"/>
        <a:defRPr sz="9600">
          <a:solidFill>
            <a:schemeClr val="tx1"/>
          </a:solidFill>
          <a:latin typeface="+mn-lt"/>
        </a:defRPr>
      </a:lvl9pPr>
    </p:bodyStyle>
    <p:otherStyle>
      <a:defPPr>
        <a:defRPr lang="en-US"/>
      </a:defPPr>
      <a:lvl1pPr marL="0" algn="l" defTabSz="834805" rtl="0" eaLnBrk="1" latinLnBrk="0" hangingPunct="1">
        <a:defRPr sz="1600" kern="1200">
          <a:solidFill>
            <a:schemeClr val="tx1"/>
          </a:solidFill>
          <a:latin typeface="+mn-lt"/>
          <a:ea typeface="+mn-ea"/>
          <a:cs typeface="+mn-cs"/>
        </a:defRPr>
      </a:lvl1pPr>
      <a:lvl2pPr marL="417403" algn="l" defTabSz="834805" rtl="0" eaLnBrk="1" latinLnBrk="0" hangingPunct="1">
        <a:defRPr sz="1600" kern="1200">
          <a:solidFill>
            <a:schemeClr val="tx1"/>
          </a:solidFill>
          <a:latin typeface="+mn-lt"/>
          <a:ea typeface="+mn-ea"/>
          <a:cs typeface="+mn-cs"/>
        </a:defRPr>
      </a:lvl2pPr>
      <a:lvl3pPr marL="834805" algn="l" defTabSz="834805" rtl="0" eaLnBrk="1" latinLnBrk="0" hangingPunct="1">
        <a:defRPr sz="1600" kern="1200">
          <a:solidFill>
            <a:schemeClr val="tx1"/>
          </a:solidFill>
          <a:latin typeface="+mn-lt"/>
          <a:ea typeface="+mn-ea"/>
          <a:cs typeface="+mn-cs"/>
        </a:defRPr>
      </a:lvl3pPr>
      <a:lvl4pPr marL="1252208" algn="l" defTabSz="834805" rtl="0" eaLnBrk="1" latinLnBrk="0" hangingPunct="1">
        <a:defRPr sz="1600" kern="1200">
          <a:solidFill>
            <a:schemeClr val="tx1"/>
          </a:solidFill>
          <a:latin typeface="+mn-lt"/>
          <a:ea typeface="+mn-ea"/>
          <a:cs typeface="+mn-cs"/>
        </a:defRPr>
      </a:lvl4pPr>
      <a:lvl5pPr marL="1669610" algn="l" defTabSz="834805" rtl="0" eaLnBrk="1" latinLnBrk="0" hangingPunct="1">
        <a:defRPr sz="1600" kern="1200">
          <a:solidFill>
            <a:schemeClr val="tx1"/>
          </a:solidFill>
          <a:latin typeface="+mn-lt"/>
          <a:ea typeface="+mn-ea"/>
          <a:cs typeface="+mn-cs"/>
        </a:defRPr>
      </a:lvl5pPr>
      <a:lvl6pPr marL="2087013" algn="l" defTabSz="834805" rtl="0" eaLnBrk="1" latinLnBrk="0" hangingPunct="1">
        <a:defRPr sz="1600" kern="1200">
          <a:solidFill>
            <a:schemeClr val="tx1"/>
          </a:solidFill>
          <a:latin typeface="+mn-lt"/>
          <a:ea typeface="+mn-ea"/>
          <a:cs typeface="+mn-cs"/>
        </a:defRPr>
      </a:lvl6pPr>
      <a:lvl7pPr marL="2504417" algn="l" defTabSz="834805" rtl="0" eaLnBrk="1" latinLnBrk="0" hangingPunct="1">
        <a:defRPr sz="1600" kern="1200">
          <a:solidFill>
            <a:schemeClr val="tx1"/>
          </a:solidFill>
          <a:latin typeface="+mn-lt"/>
          <a:ea typeface="+mn-ea"/>
          <a:cs typeface="+mn-cs"/>
        </a:defRPr>
      </a:lvl7pPr>
      <a:lvl8pPr marL="2921819" algn="l" defTabSz="834805" rtl="0" eaLnBrk="1" latinLnBrk="0" hangingPunct="1">
        <a:defRPr sz="1600" kern="1200">
          <a:solidFill>
            <a:schemeClr val="tx1"/>
          </a:solidFill>
          <a:latin typeface="+mn-lt"/>
          <a:ea typeface="+mn-ea"/>
          <a:cs typeface="+mn-cs"/>
        </a:defRPr>
      </a:lvl8pPr>
      <a:lvl9pPr marL="3339222" algn="l" defTabSz="8348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9"/>
          <p:cNvSpPr txBox="1">
            <a:spLocks noChangeArrowheads="1"/>
          </p:cNvSpPr>
          <p:nvPr/>
        </p:nvSpPr>
        <p:spPr bwMode="auto">
          <a:xfrm>
            <a:off x="6962776" y="1645920"/>
            <a:ext cx="31934603" cy="159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defTabSz="4806950" eaLnBrk="0" hangingPunct="0">
              <a:spcBef>
                <a:spcPct val="20000"/>
              </a:spcBef>
              <a:buChar char="•"/>
              <a:defRPr sz="17500">
                <a:solidFill>
                  <a:schemeClr val="tx1"/>
                </a:solidFill>
                <a:latin typeface="Arial" charset="0"/>
                <a:ea typeface="MS PGothic" pitchFamily="34" charset="-128"/>
              </a:defRPr>
            </a:lvl1pPr>
            <a:lvl2pPr marL="742950" indent="-285750" defTabSz="4806950" eaLnBrk="0" hangingPunct="0">
              <a:spcBef>
                <a:spcPct val="20000"/>
              </a:spcBef>
              <a:buChar char="–"/>
              <a:defRPr sz="15300">
                <a:solidFill>
                  <a:schemeClr val="tx1"/>
                </a:solidFill>
                <a:latin typeface="Arial" charset="0"/>
                <a:ea typeface="MS PGothic" pitchFamily="34" charset="-128"/>
              </a:defRPr>
            </a:lvl2pPr>
            <a:lvl3pPr marL="1143000" indent="-228600" defTabSz="4806950" eaLnBrk="0" hangingPunct="0">
              <a:spcBef>
                <a:spcPct val="20000"/>
              </a:spcBef>
              <a:buChar char="•"/>
              <a:defRPr sz="13100">
                <a:solidFill>
                  <a:schemeClr val="tx1"/>
                </a:solidFill>
                <a:latin typeface="Arial" charset="0"/>
                <a:ea typeface="MS PGothic" pitchFamily="34" charset="-128"/>
              </a:defRPr>
            </a:lvl3pPr>
            <a:lvl4pPr marL="1600200" indent="-228600" defTabSz="4806950" eaLnBrk="0" hangingPunct="0">
              <a:spcBef>
                <a:spcPct val="20000"/>
              </a:spcBef>
              <a:buChar char="–"/>
              <a:defRPr sz="11000">
                <a:solidFill>
                  <a:schemeClr val="tx1"/>
                </a:solidFill>
                <a:latin typeface="Arial" charset="0"/>
                <a:ea typeface="MS PGothic" pitchFamily="34" charset="-128"/>
              </a:defRPr>
            </a:lvl4pPr>
            <a:lvl5pPr marL="2057400" indent="-228600" defTabSz="4806950" eaLnBrk="0" hangingPunct="0">
              <a:spcBef>
                <a:spcPct val="20000"/>
              </a:spcBef>
              <a:buChar char="»"/>
              <a:defRPr sz="11000">
                <a:solidFill>
                  <a:schemeClr val="tx1"/>
                </a:solidFill>
                <a:latin typeface="Arial" charset="0"/>
                <a:ea typeface="MS PGothic"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lnSpc>
                <a:spcPct val="100000"/>
              </a:lnSpc>
              <a:spcBef>
                <a:spcPct val="50000"/>
              </a:spcBef>
              <a:buFontTx/>
              <a:buNone/>
            </a:pPr>
            <a:endParaRPr lang="en-US" altLang="en-US" sz="9500" dirty="0"/>
          </a:p>
        </p:txBody>
      </p:sp>
      <p:sp>
        <p:nvSpPr>
          <p:cNvPr id="2051" name="Text Box 20"/>
          <p:cNvSpPr txBox="1">
            <a:spLocks noChangeArrowheads="1"/>
          </p:cNvSpPr>
          <p:nvPr/>
        </p:nvSpPr>
        <p:spPr bwMode="auto">
          <a:xfrm>
            <a:off x="8863693" y="1165860"/>
            <a:ext cx="30666418" cy="123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defTabSz="4806950" eaLnBrk="0" hangingPunct="0">
              <a:spcBef>
                <a:spcPct val="20000"/>
              </a:spcBef>
              <a:buChar char="•"/>
              <a:defRPr sz="17500">
                <a:solidFill>
                  <a:schemeClr val="tx1"/>
                </a:solidFill>
                <a:latin typeface="Arial" charset="0"/>
                <a:ea typeface="MS PGothic" pitchFamily="34" charset="-128"/>
              </a:defRPr>
            </a:lvl1pPr>
            <a:lvl2pPr marL="742950" indent="-285750" defTabSz="4806950" eaLnBrk="0" hangingPunct="0">
              <a:spcBef>
                <a:spcPct val="20000"/>
              </a:spcBef>
              <a:buChar char="–"/>
              <a:defRPr sz="15300">
                <a:solidFill>
                  <a:schemeClr val="tx1"/>
                </a:solidFill>
                <a:latin typeface="Arial" charset="0"/>
                <a:ea typeface="MS PGothic" pitchFamily="34" charset="-128"/>
              </a:defRPr>
            </a:lvl2pPr>
            <a:lvl3pPr marL="1143000" indent="-228600" defTabSz="4806950" eaLnBrk="0" hangingPunct="0">
              <a:spcBef>
                <a:spcPct val="20000"/>
              </a:spcBef>
              <a:buChar char="•"/>
              <a:defRPr sz="13100">
                <a:solidFill>
                  <a:schemeClr val="tx1"/>
                </a:solidFill>
                <a:latin typeface="Arial" charset="0"/>
                <a:ea typeface="MS PGothic" pitchFamily="34" charset="-128"/>
              </a:defRPr>
            </a:lvl3pPr>
            <a:lvl4pPr marL="1600200" indent="-228600" defTabSz="4806950" eaLnBrk="0" hangingPunct="0">
              <a:spcBef>
                <a:spcPct val="20000"/>
              </a:spcBef>
              <a:buChar char="–"/>
              <a:defRPr sz="11000">
                <a:solidFill>
                  <a:schemeClr val="tx1"/>
                </a:solidFill>
                <a:latin typeface="Arial" charset="0"/>
                <a:ea typeface="MS PGothic" pitchFamily="34" charset="-128"/>
              </a:defRPr>
            </a:lvl4pPr>
            <a:lvl5pPr marL="2057400" indent="-228600" defTabSz="4806950" eaLnBrk="0" hangingPunct="0">
              <a:spcBef>
                <a:spcPct val="20000"/>
              </a:spcBef>
              <a:buChar char="»"/>
              <a:defRPr sz="11000">
                <a:solidFill>
                  <a:schemeClr val="tx1"/>
                </a:solidFill>
                <a:latin typeface="Arial" charset="0"/>
                <a:ea typeface="MS PGothic"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ctr" eaLnBrk="1" hangingPunct="1">
              <a:lnSpc>
                <a:spcPct val="100000"/>
              </a:lnSpc>
              <a:spcBef>
                <a:spcPct val="0"/>
              </a:spcBef>
              <a:buFontTx/>
              <a:buNone/>
            </a:pPr>
            <a:r>
              <a:rPr lang="en-US" altLang="en-US" sz="7300" b="1" dirty="0"/>
              <a:t> </a:t>
            </a:r>
          </a:p>
        </p:txBody>
      </p:sp>
      <p:sp>
        <p:nvSpPr>
          <p:cNvPr id="2052" name="Text Box 24"/>
          <p:cNvSpPr txBox="1">
            <a:spLocks noChangeArrowheads="1"/>
          </p:cNvSpPr>
          <p:nvPr/>
        </p:nvSpPr>
        <p:spPr bwMode="auto">
          <a:xfrm>
            <a:off x="8487601" y="3272880"/>
            <a:ext cx="26926976" cy="243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481" tIns="41740" rIns="83481" bIns="41740">
            <a:spAutoFit/>
          </a:bodyPr>
          <a:lstStyle>
            <a:lvl1pPr defTabSz="4806950" eaLnBrk="0" hangingPunct="0">
              <a:spcBef>
                <a:spcPct val="20000"/>
              </a:spcBef>
              <a:buChar char="•"/>
              <a:defRPr sz="17500">
                <a:solidFill>
                  <a:schemeClr val="tx1"/>
                </a:solidFill>
                <a:latin typeface="Arial" charset="0"/>
                <a:ea typeface="MS PGothic" pitchFamily="34" charset="-128"/>
              </a:defRPr>
            </a:lvl1pPr>
            <a:lvl2pPr marL="742950" indent="-285750" defTabSz="4806950" eaLnBrk="0" hangingPunct="0">
              <a:spcBef>
                <a:spcPct val="20000"/>
              </a:spcBef>
              <a:buChar char="–"/>
              <a:defRPr sz="15300">
                <a:solidFill>
                  <a:schemeClr val="tx1"/>
                </a:solidFill>
                <a:latin typeface="Arial" charset="0"/>
                <a:ea typeface="MS PGothic" pitchFamily="34" charset="-128"/>
              </a:defRPr>
            </a:lvl2pPr>
            <a:lvl3pPr marL="1143000" indent="-228600" defTabSz="4806950" eaLnBrk="0" hangingPunct="0">
              <a:spcBef>
                <a:spcPct val="20000"/>
              </a:spcBef>
              <a:buChar char="•"/>
              <a:defRPr sz="13100">
                <a:solidFill>
                  <a:schemeClr val="tx1"/>
                </a:solidFill>
                <a:latin typeface="Arial" charset="0"/>
                <a:ea typeface="MS PGothic" pitchFamily="34" charset="-128"/>
              </a:defRPr>
            </a:lvl3pPr>
            <a:lvl4pPr marL="1600200" indent="-228600" defTabSz="4806950" eaLnBrk="0" hangingPunct="0">
              <a:spcBef>
                <a:spcPct val="20000"/>
              </a:spcBef>
              <a:buChar char="–"/>
              <a:defRPr sz="11000">
                <a:solidFill>
                  <a:schemeClr val="tx1"/>
                </a:solidFill>
                <a:latin typeface="Arial" charset="0"/>
                <a:ea typeface="MS PGothic" pitchFamily="34" charset="-128"/>
              </a:defRPr>
            </a:lvl4pPr>
            <a:lvl5pPr marL="2057400" indent="-228600" defTabSz="4806950" eaLnBrk="0" hangingPunct="0">
              <a:spcBef>
                <a:spcPct val="20000"/>
              </a:spcBef>
              <a:buChar char="»"/>
              <a:defRPr sz="11000">
                <a:solidFill>
                  <a:schemeClr val="tx1"/>
                </a:solidFill>
                <a:latin typeface="Arial" charset="0"/>
                <a:ea typeface="MS PGothic"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ctr">
              <a:spcBef>
                <a:spcPct val="0"/>
              </a:spcBef>
              <a:buNone/>
            </a:pPr>
            <a:r>
              <a:rPr lang="en-US" altLang="en-US" sz="6000" b="1" u="sng" dirty="0">
                <a:latin typeface="Arial Narrow" pitchFamily="34" charset="0"/>
              </a:rPr>
              <a:t>Kyle Lothian, Ricardo Gomez,</a:t>
            </a:r>
            <a:r>
              <a:rPr lang="en-US" altLang="en-US" sz="6000" b="1" dirty="0">
                <a:latin typeface="Arial Narrow" pitchFamily="34" charset="0"/>
              </a:rPr>
              <a:t> and Dr. James Haralambides</a:t>
            </a:r>
          </a:p>
          <a:p>
            <a:pPr algn="ctr">
              <a:spcBef>
                <a:spcPct val="0"/>
              </a:spcBef>
              <a:buNone/>
            </a:pPr>
            <a:r>
              <a:rPr lang="en-US" altLang="en-US" sz="6000" b="1" dirty="0">
                <a:latin typeface="Arial Narrow" pitchFamily="34" charset="0"/>
                <a:ea typeface="Arial Narrow" pitchFamily="34" charset="0"/>
                <a:cs typeface="Arial Narrow" pitchFamily="34" charset="0"/>
                <a:sym typeface="Arial Narrow" pitchFamily="34" charset="0"/>
              </a:rPr>
              <a:t>(Department of Mathematics and Computer Science, Barry University, Miami Shores, FL)</a:t>
            </a:r>
            <a:endParaRPr lang="en-US" altLang="en-US" sz="8000" dirty="0"/>
          </a:p>
          <a:p>
            <a:pPr algn="ctr">
              <a:spcBef>
                <a:spcPct val="0"/>
              </a:spcBef>
              <a:buFontTx/>
              <a:buNone/>
            </a:pPr>
            <a:endParaRPr lang="en-US" altLang="en-US" sz="6000" b="1" dirty="0">
              <a:latin typeface="Arial Narrow" pitchFamily="34" charset="0"/>
            </a:endParaRPr>
          </a:p>
        </p:txBody>
      </p:sp>
      <p:sp>
        <p:nvSpPr>
          <p:cNvPr id="2053" name="Text Box 19"/>
          <p:cNvSpPr txBox="1">
            <a:spLocks noChangeArrowheads="1"/>
          </p:cNvSpPr>
          <p:nvPr/>
        </p:nvSpPr>
        <p:spPr bwMode="auto">
          <a:xfrm>
            <a:off x="5257800" y="2209800"/>
            <a:ext cx="2782661" cy="239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036" tIns="31518" rIns="63036" bIns="31518">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lnSpc>
                <a:spcPct val="150000"/>
              </a:lnSpc>
              <a:spcBef>
                <a:spcPct val="50000"/>
              </a:spcBef>
              <a:buFontTx/>
              <a:buNone/>
            </a:pPr>
            <a:r>
              <a:rPr lang="en-US" altLang="en-US" sz="1800" dirty="0">
                <a:latin typeface="Arial Narrow" pitchFamily="34" charset="0"/>
              </a:rPr>
              <a:t>Department of Mathematics and Computer Science </a:t>
            </a:r>
          </a:p>
          <a:p>
            <a:pPr eaLnBrk="1" hangingPunct="1">
              <a:spcBef>
                <a:spcPct val="50000"/>
              </a:spcBef>
              <a:buFontTx/>
              <a:buNone/>
            </a:pPr>
            <a:r>
              <a:rPr lang="en-US" altLang="en-US" sz="1800" dirty="0">
                <a:latin typeface="Arial Narrow" pitchFamily="34" charset="0"/>
              </a:rPr>
              <a:t>Barry University</a:t>
            </a:r>
          </a:p>
          <a:p>
            <a:pPr eaLnBrk="1" hangingPunct="1">
              <a:spcBef>
                <a:spcPct val="50000"/>
              </a:spcBef>
              <a:buFontTx/>
              <a:buNone/>
            </a:pPr>
            <a:r>
              <a:rPr lang="en-US" altLang="en-US" sz="1800" dirty="0">
                <a:latin typeface="Arial Narrow" pitchFamily="34" charset="0"/>
              </a:rPr>
              <a:t>11300 NE 2</a:t>
            </a:r>
            <a:r>
              <a:rPr lang="en-US" altLang="en-US" sz="1800" baseline="30000" dirty="0">
                <a:latin typeface="Arial Narrow" pitchFamily="34" charset="0"/>
              </a:rPr>
              <a:t>nd</a:t>
            </a:r>
            <a:r>
              <a:rPr lang="en-US" altLang="en-US" sz="1800" dirty="0">
                <a:latin typeface="Arial Narrow" pitchFamily="34" charset="0"/>
              </a:rPr>
              <a:t> Ave.</a:t>
            </a:r>
          </a:p>
          <a:p>
            <a:pPr eaLnBrk="1" hangingPunct="1">
              <a:spcBef>
                <a:spcPct val="50000"/>
              </a:spcBef>
              <a:buFontTx/>
              <a:buNone/>
            </a:pPr>
            <a:r>
              <a:rPr lang="en-US" altLang="en-US" sz="1800" dirty="0">
                <a:latin typeface="Arial Narrow" pitchFamily="34" charset="0"/>
              </a:rPr>
              <a:t>Miami Shores, FL 33161</a:t>
            </a:r>
          </a:p>
          <a:p>
            <a:pPr eaLnBrk="1" hangingPunct="1">
              <a:spcBef>
                <a:spcPct val="50000"/>
              </a:spcBef>
              <a:buFontTx/>
              <a:buNone/>
            </a:pPr>
            <a:r>
              <a:rPr lang="en-US" altLang="en-US" sz="1800" dirty="0">
                <a:latin typeface="Arial Narrow" pitchFamily="34" charset="0"/>
              </a:rPr>
              <a:t>Phone: (305) 899-3286</a:t>
            </a:r>
          </a:p>
        </p:txBody>
      </p:sp>
      <p:sp>
        <p:nvSpPr>
          <p:cNvPr id="2054" name="TextBox 3"/>
          <p:cNvSpPr txBox="1">
            <a:spLocks noChangeArrowheads="1"/>
          </p:cNvSpPr>
          <p:nvPr/>
        </p:nvSpPr>
        <p:spPr bwMode="auto">
          <a:xfrm>
            <a:off x="675074" y="7482700"/>
            <a:ext cx="12251488" cy="1227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481" tIns="41740" rIns="83481" bIns="41740">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just">
              <a:lnSpc>
                <a:spcPct val="100000"/>
              </a:lnSpc>
              <a:buNone/>
            </a:pPr>
            <a:r>
              <a:rPr lang="en-US" sz="3600" dirty="0">
                <a:latin typeface="Arial Narrow" panose="020B0606020202030204" pitchFamily="34" charset="0"/>
              </a:rPr>
              <a:t>The goal of the project is to build upon an Android app that creates an unofficial degree audit for a student. The app is intended to automatically download a student’s transcript once they login to web advisor, and display all relevant results to the user on the front-end. The back-end side will be able to read the student’s unaltered transcript, extrapolate all relevant results such as prefixes of classes taken, semester taken, grade, etc., and insert them into a database. The user’s information is cross-referenced to an official degree curriculum so that the user can see what courses the student has not taken yet, needs to retake, or can take in place of another class. Ultimately, we want to be able to algorithmically provide suggestions to the student for future courses they can register for or recommend courses that can be substituted for by others. Our hope for this application is to streamline the class registration process for both the student and academic advisor in order to ensure that all academic requirements, as outlined by the program(s) requirements of the student’s discipline(s), are met in a timely manner for students to acquire their degree according to plan. At its current build, the project solely functions in accordance to the Computer Science Major program as well as a required Minor in Mathematics. However, the ultimate goal for this project is to provide unofficial degree audit reports and recommendations to students, as well as their advisors, regardless of their field of study.</a:t>
            </a:r>
          </a:p>
        </p:txBody>
      </p:sp>
      <p:sp>
        <p:nvSpPr>
          <p:cNvPr id="2065" name="Rectangle 8"/>
          <p:cNvSpPr>
            <a:spLocks noChangeArrowheads="1"/>
          </p:cNvSpPr>
          <p:nvPr/>
        </p:nvSpPr>
        <p:spPr bwMode="auto">
          <a:xfrm>
            <a:off x="8813220" y="1719305"/>
            <a:ext cx="26748921" cy="123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p>
            <a:pPr algn="ctr"/>
            <a:r>
              <a:rPr lang="en-US" b="1" dirty="0"/>
              <a:t>An Automated Advisor Assistant</a:t>
            </a:r>
            <a:endParaRPr lang="fr-FR" dirty="0"/>
          </a:p>
        </p:txBody>
      </p:sp>
      <p:sp>
        <p:nvSpPr>
          <p:cNvPr id="2056" name="TextBox 9"/>
          <p:cNvSpPr txBox="1">
            <a:spLocks noChangeArrowheads="1"/>
          </p:cNvSpPr>
          <p:nvPr/>
        </p:nvSpPr>
        <p:spPr bwMode="auto">
          <a:xfrm>
            <a:off x="17373600" y="5486400"/>
            <a:ext cx="9144000" cy="41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spcBef>
                <a:spcPct val="0"/>
              </a:spcBef>
              <a:buFontTx/>
              <a:buNone/>
            </a:pPr>
            <a:endParaRPr lang="en-US" altLang="en-US" sz="2400" dirty="0">
              <a:latin typeface="Arial Narrow" pitchFamily="34" charset="0"/>
            </a:endParaRPr>
          </a:p>
        </p:txBody>
      </p:sp>
      <p:sp>
        <p:nvSpPr>
          <p:cNvPr id="2057" name="TextBox 141"/>
          <p:cNvSpPr txBox="1">
            <a:spLocks noChangeArrowheads="1"/>
          </p:cNvSpPr>
          <p:nvPr/>
        </p:nvSpPr>
        <p:spPr bwMode="auto">
          <a:xfrm rot="16200000">
            <a:off x="38365680" y="7785600"/>
            <a:ext cx="414338" cy="40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spcBef>
                <a:spcPct val="0"/>
              </a:spcBef>
              <a:buFontTx/>
              <a:buNone/>
            </a:pPr>
            <a:r>
              <a:rPr lang="en-US" altLang="en-US" sz="1200" dirty="0">
                <a:solidFill>
                  <a:srgbClr val="FFFFFF"/>
                </a:solidFill>
                <a:latin typeface="Arial Narrow" pitchFamily="34" charset="0"/>
              </a:rPr>
              <a:t>H</a:t>
            </a:r>
            <a:r>
              <a:rPr lang="en-US" altLang="en-US" sz="1200" baseline="-25000" dirty="0">
                <a:solidFill>
                  <a:srgbClr val="FFFFFF"/>
                </a:solidFill>
                <a:latin typeface="Arial Narrow" pitchFamily="34" charset="0"/>
              </a:rPr>
              <a:t>2</a:t>
            </a:r>
            <a:r>
              <a:rPr lang="en-US" altLang="en-US" sz="1200" dirty="0">
                <a:solidFill>
                  <a:srgbClr val="FFFFFF"/>
                </a:solidFill>
                <a:latin typeface="Arial Narrow" pitchFamily="34" charset="0"/>
              </a:rPr>
              <a:t>O</a:t>
            </a:r>
          </a:p>
        </p:txBody>
      </p:sp>
      <p:sp>
        <p:nvSpPr>
          <p:cNvPr id="2060" name="TextBox 189"/>
          <p:cNvSpPr txBox="1">
            <a:spLocks noChangeArrowheads="1"/>
          </p:cNvSpPr>
          <p:nvPr/>
        </p:nvSpPr>
        <p:spPr bwMode="auto">
          <a:xfrm>
            <a:off x="710290" y="6477000"/>
            <a:ext cx="12216272"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a:solidFill>
                  <a:schemeClr val="bg1"/>
                </a:solidFill>
              </a:rPr>
              <a:t>Abstract</a:t>
            </a:r>
          </a:p>
        </p:txBody>
      </p:sp>
      <p:sp>
        <p:nvSpPr>
          <p:cNvPr id="2061" name="TextBox 190"/>
          <p:cNvSpPr txBox="1">
            <a:spLocks noChangeArrowheads="1"/>
          </p:cNvSpPr>
          <p:nvPr/>
        </p:nvSpPr>
        <p:spPr bwMode="auto">
          <a:xfrm>
            <a:off x="675074" y="20159677"/>
            <a:ext cx="12251488"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a:solidFill>
                  <a:schemeClr val="bg1"/>
                </a:solidFill>
              </a:rPr>
              <a:t>Automating the Transcript Process</a:t>
            </a:r>
          </a:p>
        </p:txBody>
      </p:sp>
      <p:sp>
        <p:nvSpPr>
          <p:cNvPr id="2063" name="TextBox 192"/>
          <p:cNvSpPr txBox="1">
            <a:spLocks noChangeArrowheads="1"/>
          </p:cNvSpPr>
          <p:nvPr/>
        </p:nvSpPr>
        <p:spPr bwMode="auto">
          <a:xfrm>
            <a:off x="13331793" y="6477000"/>
            <a:ext cx="14778774" cy="804386"/>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a:solidFill>
                  <a:schemeClr val="bg1"/>
                </a:solidFill>
              </a:rPr>
              <a:t>Implementation of the Automation Process</a:t>
            </a:r>
          </a:p>
        </p:txBody>
      </p:sp>
      <p:sp>
        <p:nvSpPr>
          <p:cNvPr id="2064" name="TextBox 194"/>
          <p:cNvSpPr txBox="1">
            <a:spLocks noChangeArrowheads="1"/>
          </p:cNvSpPr>
          <p:nvPr/>
        </p:nvSpPr>
        <p:spPr bwMode="auto">
          <a:xfrm>
            <a:off x="28515798" y="6477000"/>
            <a:ext cx="14805533"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a:solidFill>
                  <a:schemeClr val="bg1"/>
                </a:solidFill>
              </a:rPr>
              <a:t>Program's Educational Requirements</a:t>
            </a:r>
          </a:p>
        </p:txBody>
      </p:sp>
      <p:sp>
        <p:nvSpPr>
          <p:cNvPr id="2068" name="TextBox 199"/>
          <p:cNvSpPr txBox="1">
            <a:spLocks noChangeArrowheads="1"/>
          </p:cNvSpPr>
          <p:nvPr/>
        </p:nvSpPr>
        <p:spPr bwMode="auto">
          <a:xfrm>
            <a:off x="28515798" y="29921461"/>
            <a:ext cx="14784751"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a:solidFill>
                  <a:schemeClr val="bg1"/>
                </a:solidFill>
              </a:rPr>
              <a:t>References </a:t>
            </a:r>
          </a:p>
        </p:txBody>
      </p:sp>
      <p:sp>
        <p:nvSpPr>
          <p:cNvPr id="11" name="Rectangle 10"/>
          <p:cNvSpPr/>
          <p:nvPr/>
        </p:nvSpPr>
        <p:spPr bwMode="auto">
          <a:xfrm>
            <a:off x="532720" y="5241302"/>
            <a:ext cx="42977480" cy="1083298"/>
          </a:xfrm>
          <a:prstGeom prst="rect">
            <a:avLst/>
          </a:prstGeom>
          <a:noFill/>
          <a:ln w="57150">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lIns="80010" tIns="40005" rIns="80010" bIns="40005">
            <a:spAutoFit/>
          </a:bodyPr>
          <a:lstStyle/>
          <a:p>
            <a:pPr defTabSz="4206081">
              <a:tabLst>
                <a:tab pos="600075" algn="l"/>
              </a:tabLst>
              <a:defRPr/>
            </a:pPr>
            <a:endParaRPr lang="en-US" sz="8300" dirty="0">
              <a:solidFill>
                <a:schemeClr val="tx1"/>
              </a:solidFill>
              <a:latin typeface="Arial Narrow" pitchFamily="34" charset="0"/>
            </a:endParaRPr>
          </a:p>
        </p:txBody>
      </p:sp>
      <p:sp>
        <p:nvSpPr>
          <p:cNvPr id="2070" name="TextBox 192"/>
          <p:cNvSpPr txBox="1">
            <a:spLocks noChangeArrowheads="1"/>
          </p:cNvSpPr>
          <p:nvPr/>
        </p:nvSpPr>
        <p:spPr bwMode="auto">
          <a:xfrm>
            <a:off x="710291" y="5356525"/>
            <a:ext cx="42611040" cy="815675"/>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a:solidFill>
                  <a:schemeClr val="bg1"/>
                </a:solidFill>
              </a:rPr>
              <a:t>Barry University, Miami, FL </a:t>
            </a:r>
          </a:p>
        </p:txBody>
      </p:sp>
      <p:pic>
        <p:nvPicPr>
          <p:cNvPr id="2072" name="Picture 2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295400" y="1023111"/>
            <a:ext cx="3733799"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515798" y="30887616"/>
            <a:ext cx="14740911" cy="1344984"/>
          </a:xfrm>
          <a:prstGeom prst="rect">
            <a:avLst/>
          </a:prstGeom>
          <a:noFill/>
        </p:spPr>
        <p:txBody>
          <a:bodyPr wrap="square" rtlCol="0">
            <a:spAutoFit/>
          </a:bodyPr>
          <a:lstStyle/>
          <a:p>
            <a:pPr algn="just">
              <a:spcAft>
                <a:spcPts val="1200"/>
              </a:spcAft>
            </a:pPr>
            <a:r>
              <a:rPr lang="en-US" sz="2800" dirty="0"/>
              <a:t>[1] https://mybroadband.co.za/news/software/232485-the-most-popular-operating-systems-for-smartphones-and-pcs.html</a:t>
            </a:r>
          </a:p>
          <a:p>
            <a:pPr algn="just">
              <a:spcAft>
                <a:spcPts val="1200"/>
              </a:spcAft>
            </a:pPr>
            <a:r>
              <a:rPr lang="en-US" sz="2800" dirty="0"/>
              <a:t>[2] https://en.wikipedia.org/wiki/Android_version_history</a:t>
            </a:r>
          </a:p>
        </p:txBody>
      </p:sp>
      <p:pic>
        <p:nvPicPr>
          <p:cNvPr id="207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09706" y="1023111"/>
            <a:ext cx="7830188" cy="297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bwMode="auto">
          <a:xfrm>
            <a:off x="0" y="0"/>
            <a:ext cx="43891200" cy="32918400"/>
          </a:xfrm>
          <a:prstGeom prst="line">
            <a:avLst/>
          </a:prstGeom>
          <a:solidFill>
            <a:schemeClr val="accent1"/>
          </a:solidFill>
          <a:ln w="9525" cap="flat" cmpd="sng" algn="ctr">
            <a:noFill/>
            <a:prstDash val="solid"/>
            <a:round/>
            <a:headEnd type="none" w="med" len="med"/>
            <a:tailEnd type="none" w="med" len="med"/>
          </a:ln>
          <a:effectLst/>
        </p:spPr>
      </p:cxnSp>
      <p:cxnSp>
        <p:nvCxnSpPr>
          <p:cNvPr id="9" name="Straight Connector 8"/>
          <p:cNvCxnSpPr/>
          <p:nvPr/>
        </p:nvCxnSpPr>
        <p:spPr bwMode="auto">
          <a:xfrm>
            <a:off x="0" y="0"/>
            <a:ext cx="5913120" cy="5486400"/>
          </a:xfrm>
          <a:prstGeom prst="line">
            <a:avLst/>
          </a:prstGeom>
          <a:solidFill>
            <a:schemeClr val="accent1"/>
          </a:solidFill>
          <a:ln w="9525" cap="flat" cmpd="sng" algn="ctr">
            <a:noFill/>
            <a:prstDash val="solid"/>
            <a:round/>
            <a:headEnd type="none" w="med" len="med"/>
            <a:tailEnd type="none" w="med" len="med"/>
          </a:ln>
          <a:effectLst/>
        </p:spPr>
      </p:cxnSp>
      <p:cxnSp>
        <p:nvCxnSpPr>
          <p:cNvPr id="16" name="Straight Arrow Connector 15"/>
          <p:cNvCxnSpPr/>
          <p:nvPr/>
        </p:nvCxnSpPr>
        <p:spPr bwMode="auto">
          <a:xfrm>
            <a:off x="11143486" y="1645920"/>
            <a:ext cx="46616114" cy="29159037"/>
          </a:xfrm>
          <a:prstGeom prst="straightConnector1">
            <a:avLst/>
          </a:prstGeom>
          <a:solidFill>
            <a:schemeClr val="accent1"/>
          </a:solidFill>
          <a:ln w="9525" cap="flat" cmpd="sng" algn="ctr">
            <a:noFill/>
            <a:prstDash val="solid"/>
            <a:round/>
            <a:headEnd type="none" w="med" len="med"/>
            <a:tailEnd type="triangle"/>
          </a:ln>
          <a:effectLst/>
        </p:spPr>
      </p:cxnSp>
      <p:cxnSp>
        <p:nvCxnSpPr>
          <p:cNvPr id="18" name="Straight Arrow Connector 17"/>
          <p:cNvCxnSpPr/>
          <p:nvPr/>
        </p:nvCxnSpPr>
        <p:spPr bwMode="auto">
          <a:xfrm flipH="1" flipV="1">
            <a:off x="33070800" y="19126200"/>
            <a:ext cx="13639800" cy="13792200"/>
          </a:xfrm>
          <a:prstGeom prst="straightConnector1">
            <a:avLst/>
          </a:prstGeom>
          <a:solidFill>
            <a:schemeClr val="accent1"/>
          </a:solidFill>
          <a:ln w="9525" cap="flat" cmpd="sng" algn="ctr">
            <a:noFill/>
            <a:prstDash val="solid"/>
            <a:round/>
            <a:headEnd type="none" w="med" len="med"/>
            <a:tailEnd type="triangle"/>
          </a:ln>
          <a:effectLst/>
        </p:spPr>
      </p:cxnSp>
      <p:sp>
        <p:nvSpPr>
          <p:cNvPr id="38" name="TextBox 3"/>
          <p:cNvSpPr txBox="1">
            <a:spLocks noChangeArrowheads="1"/>
          </p:cNvSpPr>
          <p:nvPr/>
        </p:nvSpPr>
        <p:spPr bwMode="auto">
          <a:xfrm>
            <a:off x="675074" y="21104159"/>
            <a:ext cx="12251488" cy="1182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481" tIns="41740" rIns="83481" bIns="41740">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just">
              <a:lnSpc>
                <a:spcPct val="100000"/>
              </a:lnSpc>
              <a:buNone/>
            </a:pPr>
            <a:r>
              <a:rPr lang="en-US" sz="3600" dirty="0">
                <a:latin typeface="Arial Narrow" panose="020B0606020202030204" pitchFamily="34" charset="0"/>
              </a:rPr>
              <a:t>As of this moment, accessing the unofficial transcript of an undergraduate student must be done manually through </a:t>
            </a:r>
            <a:r>
              <a:rPr lang="en-US" sz="3600" dirty="0" err="1">
                <a:latin typeface="Arial Narrow" panose="020B0606020202030204" pitchFamily="34" charset="0"/>
              </a:rPr>
              <a:t>WebAdvisor</a:t>
            </a:r>
            <a:r>
              <a:rPr lang="en-US" sz="3600" dirty="0">
                <a:latin typeface="Arial Narrow" panose="020B0606020202030204" pitchFamily="34" charset="0"/>
              </a:rPr>
              <a:t>. </a:t>
            </a:r>
            <a:r>
              <a:rPr lang="en-US" sz="3600" dirty="0" err="1">
                <a:latin typeface="Arial Narrow" panose="020B0606020202030204" pitchFamily="34" charset="0"/>
              </a:rPr>
              <a:t>WebAdvisor</a:t>
            </a:r>
            <a:r>
              <a:rPr lang="en-US" sz="3600" dirty="0">
                <a:latin typeface="Arial Narrow" panose="020B0606020202030204" pitchFamily="34" charset="0"/>
              </a:rPr>
              <a:t> is a system that provides students with vital links and resources that can aid them in searching and registering for classes, contacting their advisor(s), applying for graduation, accessing their financial aid information, and viewing their current unofficial, undergraduate transcript. The information of a student’s transcript is organized in a tabular format with some columns titled “Course/Section and Title”, “Grade”, “Credits”, and “Term.” All the classes the student has taken, is currently taken, or were transferred over are represented by the table’s rows. </a:t>
            </a:r>
          </a:p>
          <a:p>
            <a:pPr algn="just">
              <a:lnSpc>
                <a:spcPct val="100000"/>
              </a:lnSpc>
              <a:buNone/>
            </a:pPr>
            <a:r>
              <a:rPr lang="en-US" sz="3600" dirty="0">
                <a:latin typeface="Arial Narrow" panose="020B0606020202030204" pitchFamily="34" charset="0"/>
              </a:rPr>
              <a:t>Our Android application, with the help of the web automation tool Selenium, will programmatically access a student’s unofficial transcript; extrapolate all the classes identified by the rows; store these classes in a data structure in terms of the their prefix, section, number, title, grade, credits, and the term in which they were taken; and display all this information in an organized manner on the front-end of the device. Of course, the student’s credentials are required to access their transcript; however, the process of reaching the transcript page is now automated. No longer does the student need to take several steps to reach this information.</a:t>
            </a:r>
          </a:p>
        </p:txBody>
      </p:sp>
      <p:sp>
        <p:nvSpPr>
          <p:cNvPr id="43" name="TextBox 3"/>
          <p:cNvSpPr txBox="1">
            <a:spLocks noChangeArrowheads="1"/>
          </p:cNvSpPr>
          <p:nvPr/>
        </p:nvSpPr>
        <p:spPr bwMode="auto">
          <a:xfrm>
            <a:off x="13331793" y="7391400"/>
            <a:ext cx="14778774" cy="2567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481" tIns="41740" rIns="83481" bIns="41740">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just">
              <a:lnSpc>
                <a:spcPct val="100000"/>
              </a:lnSpc>
              <a:buNone/>
            </a:pPr>
            <a:r>
              <a:rPr lang="en-US" sz="3600" dirty="0">
                <a:latin typeface="Arial Narrow" panose="020B0606020202030204" pitchFamily="34" charset="0"/>
              </a:rPr>
              <a:t>Contrary to what many people may believe, the most popular mobile operating system in the world is Android. As of October 2017, over 65% of all smart phones run some version of the Android OS. Apple’s iOS, on the other hand, is used in a little over 35% of smart phones globally [1]. Like almost all other operating systems, the Android OS has numerous, different software versions, like 5.0 Lollipop, 6.0 Marshmallow, 7.0 Nougat, 8.0 Oreo, and the yet to be publicly released (or properly named) 9.0 Android P. [2] Thankfully, developing Android apps is never before been easier because of the existence of the integrated developer environment called Android Studio. This powerful IDE is built on top of another IDE that is based on the programming language Java. No need to learn an entirely new language.</a:t>
            </a:r>
          </a:p>
          <a:p>
            <a:pPr algn="just">
              <a:lnSpc>
                <a:spcPct val="100000"/>
              </a:lnSpc>
              <a:buNone/>
            </a:pPr>
            <a:r>
              <a:rPr lang="en-US" sz="3600" dirty="0">
                <a:latin typeface="Arial Narrow" panose="020B0606020202030204" pitchFamily="34" charset="0"/>
              </a:rPr>
              <a:t>The first screen a student will be faced with is a log-in screen where s/he must enter their Barry credentials. Once the student has successfully logged in, our application through Selenium and a web driver of Google Chrome called </a:t>
            </a:r>
            <a:r>
              <a:rPr lang="en-US" sz="3600" dirty="0" err="1">
                <a:latin typeface="Arial Narrow" panose="020B0606020202030204" pitchFamily="34" charset="0"/>
              </a:rPr>
              <a:t>ChromeDriver</a:t>
            </a:r>
            <a:r>
              <a:rPr lang="en-US" sz="3600" dirty="0">
                <a:latin typeface="Arial Narrow" panose="020B0606020202030204" pitchFamily="34" charset="0"/>
              </a:rPr>
              <a:t>, will programmatically navigate to the transcript by clicking on the necessary links to access this page. Normally, after logging in, a student would click on a link labeled “My unofficial transcript” under the section “Academic profile,” select the option named “UG Undergraduate” from a drop-down list, and finally click submit. Initially, we thought this process could be avoided by redirecting the student to a URL that is constructed dynamically with HTTP headers that correspond to their log-in information. However, the URL to the transcript page always contained a header named “TOKENIDX” that would be generated randomly. Therefore, accessing the webpage of the transcript through a URL was not an option. </a:t>
            </a:r>
          </a:p>
          <a:p>
            <a:pPr algn="just">
              <a:lnSpc>
                <a:spcPct val="100000"/>
              </a:lnSpc>
              <a:buNone/>
            </a:pPr>
            <a:r>
              <a:rPr lang="en-US" sz="3600" dirty="0">
                <a:latin typeface="Arial Narrow" panose="020B0606020202030204" pitchFamily="34" charset="0"/>
              </a:rPr>
              <a:t>The solution to this problem involved the utilization of </a:t>
            </a:r>
            <a:r>
              <a:rPr lang="en-US" sz="3600" dirty="0" err="1">
                <a:latin typeface="Arial Narrow" panose="020B0606020202030204" pitchFamily="34" charset="0"/>
              </a:rPr>
              <a:t>Chromedriver</a:t>
            </a:r>
            <a:r>
              <a:rPr lang="en-US" sz="3600" dirty="0">
                <a:latin typeface="Arial Narrow" panose="020B0606020202030204" pitchFamily="34" charset="0"/>
              </a:rPr>
              <a:t>. Through this driver, we were able to find a particular HTML element, such as a link or button, store a reference to this element in a variable of type </a:t>
            </a:r>
            <a:r>
              <a:rPr lang="en-US" sz="3600" dirty="0" err="1">
                <a:latin typeface="Arial Narrow" panose="020B0606020202030204" pitchFamily="34" charset="0"/>
              </a:rPr>
              <a:t>WebElement</a:t>
            </a:r>
            <a:r>
              <a:rPr lang="en-US" sz="3600" dirty="0">
                <a:latin typeface="Arial Narrow" panose="020B0606020202030204" pitchFamily="34" charset="0"/>
              </a:rPr>
              <a:t>, and click on it and allow the on click listener built into the website to do the rest. There are several ways in which we were able to wire a HTML element to a variable of ours. All of which involved looking at the source code of the webpage. From there, we can reference an element by their name, id, </a:t>
            </a:r>
            <a:r>
              <a:rPr lang="en-US" sz="3600" dirty="0" err="1">
                <a:latin typeface="Arial Narrow" panose="020B0606020202030204" pitchFamily="34" charset="0"/>
              </a:rPr>
              <a:t>xpath</a:t>
            </a:r>
            <a:r>
              <a:rPr lang="en-US" sz="3600" dirty="0">
                <a:latin typeface="Arial Narrow" panose="020B0606020202030204" pitchFamily="34" charset="0"/>
              </a:rPr>
              <a:t>, or even tag name. An example from our code can be seen in the photo below.</a:t>
            </a: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r>
              <a:rPr lang="en-US" sz="3600" dirty="0">
                <a:latin typeface="Arial Narrow" panose="020B0606020202030204" pitchFamily="34" charset="0"/>
              </a:rPr>
              <a:t>Once the automation process of extracting all of the student’s transcript is complete, the front-end will display all classes within the table in different sub-categories. Some of the categories include CS core classes, CS electives, math minor, theology and philosophy and other general education requirements. In addition, a section labeled “Remaining Classes” would be shown to inform the students of any classes s/he needs to enroll in to graduate with a degree.</a:t>
            </a:r>
          </a:p>
        </p:txBody>
      </p:sp>
      <p:sp>
        <p:nvSpPr>
          <p:cNvPr id="51" name="TextBox 3"/>
          <p:cNvSpPr txBox="1">
            <a:spLocks noChangeArrowheads="1"/>
          </p:cNvSpPr>
          <p:nvPr/>
        </p:nvSpPr>
        <p:spPr bwMode="auto">
          <a:xfrm>
            <a:off x="28542557" y="7357586"/>
            <a:ext cx="14778774" cy="2149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481" tIns="41740" rIns="83481" bIns="41740">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just">
              <a:lnSpc>
                <a:spcPct val="100000"/>
              </a:lnSpc>
              <a:spcBef>
                <a:spcPts val="860"/>
              </a:spcBef>
              <a:buNone/>
            </a:pPr>
            <a:r>
              <a:rPr lang="en-US" sz="3500" dirty="0">
                <a:latin typeface="Arial Narrow" panose="020B0606020202030204" pitchFamily="34" charset="0"/>
              </a:rPr>
              <a:t>Depending on a student’s major(s) and/or minor(s), a series of course must be taken in order to fulfill the academic requirements specified by their current program(s). In a perfect world, the unofficial transcript page would contain a section that lists all the classes left for a student to enroll in to graduate in a timely manner. However, such is not the case. To find these missing classes, students typically must meet with their advisor(s) and cross out all the courses the student has taken that are listed on the program’s master list. Such a process takes time. Due to this inconvenient process, we have continued and improved upon the work of previous colleagues of ours with this application in order to streamline this whole procedure. The data structure used to store all the student’s transcript information is implemented an </a:t>
            </a:r>
            <a:r>
              <a:rPr lang="en-US" sz="3500" dirty="0" err="1">
                <a:latin typeface="Arial Narrow" panose="020B0606020202030204" pitchFamily="34" charset="0"/>
              </a:rPr>
              <a:t>ArrayList</a:t>
            </a:r>
            <a:r>
              <a:rPr lang="en-US" sz="3500" dirty="0">
                <a:latin typeface="Arial Narrow" panose="020B0606020202030204" pitchFamily="34" charset="0"/>
              </a:rPr>
              <a:t>. This </a:t>
            </a:r>
            <a:r>
              <a:rPr lang="en-US" sz="3500" dirty="0" err="1">
                <a:latin typeface="Arial Narrow" panose="020B0606020202030204" pitchFamily="34" charset="0"/>
              </a:rPr>
              <a:t>ArrayList</a:t>
            </a:r>
            <a:r>
              <a:rPr lang="en-US" sz="3500" dirty="0">
                <a:latin typeface="Arial Narrow" panose="020B0606020202030204" pitchFamily="34" charset="0"/>
              </a:rPr>
              <a:t> is of type “course,” a Java class we created meant to store the prefix, number, section, title, grade, credits, and term for each class from the transcript table. There are also an </a:t>
            </a:r>
            <a:r>
              <a:rPr lang="en-US" sz="3500" dirty="0" err="1">
                <a:latin typeface="Arial Narrow" panose="020B0606020202030204" pitchFamily="34" charset="0"/>
              </a:rPr>
              <a:t>ArrayList</a:t>
            </a:r>
            <a:r>
              <a:rPr lang="en-US" sz="3500" dirty="0">
                <a:latin typeface="Arial Narrow" panose="020B0606020202030204" pitchFamily="34" charset="0"/>
              </a:rPr>
              <a:t> that relates to the CS core classes, another for CS electives, a third for the math minor, a fourth for the Theology/Philosophy requirements, and so on. These </a:t>
            </a:r>
            <a:r>
              <a:rPr lang="en-US" sz="3500" dirty="0" err="1">
                <a:latin typeface="Arial Narrow" panose="020B0606020202030204" pitchFamily="34" charset="0"/>
              </a:rPr>
              <a:t>ArrayLists</a:t>
            </a:r>
            <a:r>
              <a:rPr lang="en-US" sz="3500" dirty="0">
                <a:latin typeface="Arial Narrow" panose="020B0606020202030204" pitchFamily="34" charset="0"/>
              </a:rPr>
              <a:t> are occupied by courses in accordance of the program’s master list for a particular field of study. Once we have stored all the information we need, we iterate through the transcript </a:t>
            </a:r>
            <a:r>
              <a:rPr lang="en-US" sz="3500" dirty="0" err="1">
                <a:latin typeface="Arial Narrow" panose="020B0606020202030204" pitchFamily="34" charset="0"/>
              </a:rPr>
              <a:t>ArrayList</a:t>
            </a:r>
            <a:r>
              <a:rPr lang="en-US" sz="3500" dirty="0">
                <a:latin typeface="Arial Narrow" panose="020B0606020202030204" pitchFamily="34" charset="0"/>
              </a:rPr>
              <a:t> and look for classes with passing grades that satisfy the education requirements for a specific field of study, i.e. English. Each field of study has its own method that lists all the classes in the transcript that relates to it. Below is a method we implemented that prints out classes in a student’s transcript that satisfies an English requirement.</a:t>
            </a: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r>
              <a:rPr lang="en-US" sz="3600" dirty="0">
                <a:latin typeface="Arial Narrow" panose="020B0606020202030204" pitchFamily="34" charset="0"/>
              </a:rPr>
              <a:t>Below is the implementation of our Java class “course”:</a:t>
            </a: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a:p>
            <a:pPr algn="just">
              <a:lnSpc>
                <a:spcPct val="100000"/>
              </a:lnSpc>
              <a:buNone/>
            </a:pPr>
            <a:endParaRPr lang="en-US" sz="3600" dirty="0">
              <a:latin typeface="Arial Narrow" panose="020B0606020202030204" pitchFamily="34" charset="0"/>
            </a:endParaRPr>
          </a:p>
        </p:txBody>
      </p:sp>
      <p:pic>
        <p:nvPicPr>
          <p:cNvPr id="2" name="Picture 1">
            <a:extLst>
              <a:ext uri="{FF2B5EF4-FFF2-40B4-BE49-F238E27FC236}">
                <a16:creationId xmlns:a16="http://schemas.microsoft.com/office/drawing/2014/main" id="{B79EF2C0-5107-42C1-A44B-CE7AF418909F}"/>
              </a:ext>
            </a:extLst>
          </p:cNvPr>
          <p:cNvPicPr>
            <a:picLocks noChangeAspect="1"/>
          </p:cNvPicPr>
          <p:nvPr/>
        </p:nvPicPr>
        <p:blipFill>
          <a:blip r:embed="rId5"/>
          <a:stretch>
            <a:fillRect/>
          </a:stretch>
        </p:blipFill>
        <p:spPr>
          <a:xfrm>
            <a:off x="13331793" y="24373520"/>
            <a:ext cx="14686373" cy="4658680"/>
          </a:xfrm>
          <a:prstGeom prst="rect">
            <a:avLst/>
          </a:prstGeom>
        </p:spPr>
      </p:pic>
      <p:pic>
        <p:nvPicPr>
          <p:cNvPr id="3" name="Picture 2">
            <a:extLst>
              <a:ext uri="{FF2B5EF4-FFF2-40B4-BE49-F238E27FC236}">
                <a16:creationId xmlns:a16="http://schemas.microsoft.com/office/drawing/2014/main" id="{4A22AE51-E5E2-416F-979F-E82B08292E00}"/>
              </a:ext>
            </a:extLst>
          </p:cNvPr>
          <p:cNvPicPr>
            <a:picLocks noChangeAspect="1"/>
          </p:cNvPicPr>
          <p:nvPr/>
        </p:nvPicPr>
        <p:blipFill>
          <a:blip r:embed="rId6"/>
          <a:stretch>
            <a:fillRect/>
          </a:stretch>
        </p:blipFill>
        <p:spPr>
          <a:xfrm>
            <a:off x="29104530" y="18186661"/>
            <a:ext cx="12805470" cy="6421189"/>
          </a:xfrm>
          <a:prstGeom prst="rect">
            <a:avLst/>
          </a:prstGeom>
        </p:spPr>
      </p:pic>
      <p:pic>
        <p:nvPicPr>
          <p:cNvPr id="4" name="Picture 3">
            <a:extLst>
              <a:ext uri="{FF2B5EF4-FFF2-40B4-BE49-F238E27FC236}">
                <a16:creationId xmlns:a16="http://schemas.microsoft.com/office/drawing/2014/main" id="{CBA68809-8063-4BE5-A603-4F7B07AB51B1}"/>
              </a:ext>
            </a:extLst>
          </p:cNvPr>
          <p:cNvPicPr>
            <a:picLocks noChangeAspect="1"/>
          </p:cNvPicPr>
          <p:nvPr/>
        </p:nvPicPr>
        <p:blipFill>
          <a:blip r:embed="rId7"/>
          <a:stretch>
            <a:fillRect/>
          </a:stretch>
        </p:blipFill>
        <p:spPr>
          <a:xfrm>
            <a:off x="28803920" y="25535148"/>
            <a:ext cx="15011080" cy="398901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4806950" rtl="0" eaLnBrk="1" fontAlgn="base" latinLnBrk="0" hangingPunct="1">
          <a:lnSpc>
            <a:spcPct val="85000"/>
          </a:lnSpc>
          <a:spcBef>
            <a:spcPct val="0"/>
          </a:spcBef>
          <a:spcAft>
            <a:spcPct val="0"/>
          </a:spcAft>
          <a:buClrTx/>
          <a:buSzTx/>
          <a:buFontTx/>
          <a:buNone/>
          <a:tabLst>
            <a:tab pos="685800" algn="l"/>
          </a:tabLst>
          <a:defRPr kumimoji="0" lang="en-US" sz="95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4806950" rtl="0" eaLnBrk="1" fontAlgn="base" latinLnBrk="0" hangingPunct="1">
          <a:lnSpc>
            <a:spcPct val="85000"/>
          </a:lnSpc>
          <a:spcBef>
            <a:spcPct val="0"/>
          </a:spcBef>
          <a:spcAft>
            <a:spcPct val="0"/>
          </a:spcAft>
          <a:buClrTx/>
          <a:buSzTx/>
          <a:buFontTx/>
          <a:buNone/>
          <a:tabLst>
            <a:tab pos="685800" algn="l"/>
          </a:tabLst>
          <a:defRPr kumimoji="0" lang="en-US" sz="95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0916D57A2B844BA12040C54D58C2E9" ma:contentTypeVersion="1" ma:contentTypeDescription="Create a new document." ma:contentTypeScope="" ma:versionID="3ce434541761e0cbbe011faea5914684">
  <xsd:schema xmlns:xsd="http://www.w3.org/2001/XMLSchema" xmlns:xs="http://www.w3.org/2001/XMLSchema" xmlns:p="http://schemas.microsoft.com/office/2006/metadata/properties" xmlns:ns1="http://schemas.microsoft.com/sharepoint/v3" xmlns:ns2="1f54cd21-e6cf-48be-a9f3-afe13b79d269" targetNamespace="http://schemas.microsoft.com/office/2006/metadata/properties" ma:root="true" ma:fieldsID="bf4c92d20ecc5784108e6e43e72653c1" ns1:_="" ns2:_="">
    <xsd:import namespace="http://schemas.microsoft.com/sharepoint/v3"/>
    <xsd:import namespace="1f54cd21-e6cf-48be-a9f3-afe13b79d269"/>
    <xsd:element name="properties">
      <xsd:complexType>
        <xsd:sequence>
          <xsd:element name="documentManagement">
            <xsd:complexType>
              <xsd:all>
                <xsd:element ref="ns1:ReportStatus" minOccurs="0"/>
                <xsd:element ref="ns2:Report_x0020_Request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Status" ma:index="8" nillable="true" ma:displayName="Report Status" ma:description="Status of the report" ma:internalName="ReportStatus">
      <xsd:simpleType>
        <xsd:restriction base="dms:Choice">
          <xsd:enumeration value="Final"/>
          <xsd:enumeration value="Preliminary"/>
          <xsd:enumeration value="Period To Date"/>
        </xsd:restriction>
      </xsd:simpleType>
    </xsd:element>
  </xsd:schema>
  <xsd:schema xmlns:xsd="http://www.w3.org/2001/XMLSchema" xmlns:xs="http://www.w3.org/2001/XMLSchema" xmlns:dms="http://schemas.microsoft.com/office/2006/documentManagement/types" xmlns:pc="http://schemas.microsoft.com/office/infopath/2007/PartnerControls" targetNamespace="1f54cd21-e6cf-48be-a9f3-afe13b79d269" elementFormDefault="qualified">
    <xsd:import namespace="http://schemas.microsoft.com/office/2006/documentManagement/types"/>
    <xsd:import namespace="http://schemas.microsoft.com/office/infopath/2007/PartnerControls"/>
    <xsd:element name="Report_x0020_Request_x0020_Status" ma:index="9" nillable="true" ma:displayName="Report Request Status" ma:default="Enter Choice #1" ma:format="Dropdown" ma:internalName="Report_x0020_Request_x0020_Status">
      <xsd:simpleType>
        <xsd:restriction base="dms:Choice">
          <xsd:enumeration value="Enter Choice #1"/>
          <xsd:enumeration value="Enter Choice #2"/>
          <xsd:enumeration value="Enter Choice #3"/>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ReportStatus xmlns="http://schemas.microsoft.com/sharepoint/v3" xsi:nil="true"/>
    <Report_x0020_Request_x0020_Status xmlns="1f54cd21-e6cf-48be-a9f3-afe13b79d269">Enter Choice #1</Report_x0020_Request_x0020_Status>
  </documentManagement>
</p:properties>
</file>

<file path=customXml/itemProps1.xml><?xml version="1.0" encoding="utf-8"?>
<ds:datastoreItem xmlns:ds="http://schemas.openxmlformats.org/officeDocument/2006/customXml" ds:itemID="{C243EE89-BC26-4CA1-BF58-721777B28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f54cd21-e6cf-48be-a9f3-afe13b79d2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8DA2E-4718-4976-B506-B840AFCF992A}">
  <ds:schemaRefs>
    <ds:schemaRef ds:uri="http://schemas.microsoft.com/sharepoint/v3/contenttype/forms"/>
  </ds:schemaRefs>
</ds:datastoreItem>
</file>

<file path=customXml/itemProps3.xml><?xml version="1.0" encoding="utf-8"?>
<ds:datastoreItem xmlns:ds="http://schemas.openxmlformats.org/officeDocument/2006/customXml" ds:itemID="{243CD103-ABF4-4F37-B14D-FAF37CC47B47}">
  <ds:schemaRefs>
    <ds:schemaRef ds:uri="http://schemas.microsoft.com/office/2006/metadata/longProperties"/>
  </ds:schemaRefs>
</ds:datastoreItem>
</file>

<file path=customXml/itemProps4.xml><?xml version="1.0" encoding="utf-8"?>
<ds:datastoreItem xmlns:ds="http://schemas.openxmlformats.org/officeDocument/2006/customXml" ds:itemID="{AC97D1DE-6D6A-4897-B917-2E75E91ADC0C}">
  <ds:schemaRefs>
    <ds:schemaRef ds:uri="http://purl.org/dc/dcmitype/"/>
    <ds:schemaRef ds:uri="1f54cd21-e6cf-48be-a9f3-afe13b79d269"/>
    <ds:schemaRef ds:uri="http://purl.org/dc/elements/1.1/"/>
    <ds:schemaRef ds:uri="http://schemas.microsoft.com/office/2006/metadata/properties"/>
    <ds:schemaRef ds:uri="http://schemas.microsoft.com/sharepoint/v3"/>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5438</TotalTime>
  <Words>1542</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ＭＳ Ｐゴシック</vt:lpstr>
      <vt:lpstr>Arial</vt:lpstr>
      <vt:lpstr>Arial Narrow</vt:lpstr>
      <vt:lpstr>Calibri</vt:lpstr>
      <vt:lpstr>Default Design</vt:lpstr>
      <vt:lpstr>PowerPoint Presentation</vt:lpstr>
    </vt:vector>
  </TitlesOfParts>
  <Company>Barry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Rolio</dc:creator>
  <cp:lastModifiedBy>Ricardo Gomez</cp:lastModifiedBy>
  <cp:revision>485</cp:revision>
  <cp:lastPrinted>2013-12-12T18:11:08Z</cp:lastPrinted>
  <dcterms:created xsi:type="dcterms:W3CDTF">2001-09-04T18:16:26Z</dcterms:created>
  <dcterms:modified xsi:type="dcterms:W3CDTF">2018-03-19T14:31:35Z</dcterms:modified>
</cp:coreProperties>
</file>