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1" r:id="rId4"/>
    <p:sldId id="262" r:id="rId5"/>
    <p:sldId id="266" r:id="rId6"/>
    <p:sldId id="267" r:id="rId7"/>
    <p:sldId id="269" r:id="rId8"/>
    <p:sldId id="270" r:id="rId9"/>
    <p:sldId id="268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6D646-D55F-4634-8EE0-1FE029488A62}" v="21" dt="2023-12-09T02:36:59.786"/>
    <p1510:client id="{B9D1629F-6ADF-4916-A463-B794E80D03B2}" v="3" dt="2023-11-27T05:08:49.641"/>
    <p1510:client id="{C27077CE-BBDC-4EC4-AEB5-B10CD3319D29}" v="49" dt="2023-11-27T16:01:45.261"/>
    <p1510:client id="{DD9BD7C8-7ABD-4961-B548-96FE9C0E82AC}" v="23" dt="2023-11-27T04:20:49.913"/>
    <p1510:client id="{EDC147E7-0493-44F7-85CD-16C305F1D7E4}" v="352" dt="2023-11-27T05:03:1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32" autoAdjust="0"/>
  </p:normalViewPr>
  <p:slideViewPr>
    <p:cSldViewPr snapToGrid="0">
      <p:cViewPr varScale="1">
        <p:scale>
          <a:sx n="109" d="100"/>
          <a:sy n="109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61E5C-9C3B-4F7A-B134-20001ADDD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2160460-2990-4AAD-BC67-FF23A17316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Human Emotion Recognition </a:t>
          </a:r>
          <a:r>
            <a:rPr lang="en-IN" dirty="0">
              <a:sym typeface="Wingdings" panose="05000000000000000000" pitchFamily="2" charset="2"/>
            </a:rPr>
            <a:t> Use </a:t>
          </a:r>
          <a:r>
            <a:rPr lang="en-IN" dirty="0"/>
            <a:t>of deep learning algorithms to detect and understand human emotions based on facial expressions.</a:t>
          </a:r>
          <a:endParaRPr lang="en-US" dirty="0"/>
        </a:p>
      </dgm:t>
    </dgm:pt>
    <dgm:pt modelId="{01E1014E-C008-419E-B781-47C8918D4E98}" type="parTrans" cxnId="{5D3C20E9-419C-4F99-AC69-CFC571748B86}">
      <dgm:prSet/>
      <dgm:spPr/>
      <dgm:t>
        <a:bodyPr/>
        <a:lstStyle/>
        <a:p>
          <a:endParaRPr lang="en-US"/>
        </a:p>
      </dgm:t>
    </dgm:pt>
    <dgm:pt modelId="{05534FFF-BDEF-4D42-B13A-BA8BF37A72D4}" type="sibTrans" cxnId="{5D3C20E9-419C-4F99-AC69-CFC571748B86}">
      <dgm:prSet/>
      <dgm:spPr/>
      <dgm:t>
        <a:bodyPr/>
        <a:lstStyle/>
        <a:p>
          <a:endParaRPr lang="en-US"/>
        </a:p>
      </dgm:t>
    </dgm:pt>
    <dgm:pt modelId="{D5207FCC-E9EF-44EB-9B4C-4593E14076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Primary Purpose </a:t>
          </a:r>
          <a:r>
            <a:rPr lang="en-IN" dirty="0">
              <a:sym typeface="Wingdings" panose="05000000000000000000" pitchFamily="2" charset="2"/>
            </a:rPr>
            <a:t></a:t>
          </a:r>
          <a:r>
            <a:rPr lang="en-IN" dirty="0"/>
            <a:t> To enhance human-machine interaction, improve user experience, and make applications more responsive to human emotions.</a:t>
          </a:r>
          <a:endParaRPr lang="en-US" dirty="0"/>
        </a:p>
      </dgm:t>
    </dgm:pt>
    <dgm:pt modelId="{F146AD77-C656-46B5-A84D-171D242B596C}" type="parTrans" cxnId="{35AC752B-8C89-4715-906F-845E44E4394B}">
      <dgm:prSet/>
      <dgm:spPr/>
      <dgm:t>
        <a:bodyPr/>
        <a:lstStyle/>
        <a:p>
          <a:endParaRPr lang="en-US"/>
        </a:p>
      </dgm:t>
    </dgm:pt>
    <dgm:pt modelId="{65FFFC59-D36D-4BCD-9533-6000B3B3AB0E}" type="sibTrans" cxnId="{35AC752B-8C89-4715-906F-845E44E4394B}">
      <dgm:prSet/>
      <dgm:spPr/>
      <dgm:t>
        <a:bodyPr/>
        <a:lstStyle/>
        <a:p>
          <a:endParaRPr lang="en-US"/>
        </a:p>
      </dgm:t>
    </dgm:pt>
    <dgm:pt modelId="{FAFB5A55-E8B3-4493-859C-DA7D145C6086}" type="pres">
      <dgm:prSet presAssocID="{17F61E5C-9C3B-4F7A-B134-20001ADDD99A}" presName="root" presStyleCnt="0">
        <dgm:presLayoutVars>
          <dgm:dir/>
          <dgm:resizeHandles val="exact"/>
        </dgm:presLayoutVars>
      </dgm:prSet>
      <dgm:spPr/>
    </dgm:pt>
    <dgm:pt modelId="{C3201B3E-9373-4298-96C8-F8E2BA3DCFDA}" type="pres">
      <dgm:prSet presAssocID="{52160460-2990-4AAD-BC67-FF23A17316BE}" presName="compNode" presStyleCnt="0"/>
      <dgm:spPr/>
    </dgm:pt>
    <dgm:pt modelId="{1117282F-469C-44B7-A10F-E687A22CB0BB}" type="pres">
      <dgm:prSet presAssocID="{52160460-2990-4AAD-BC67-FF23A17316BE}" presName="bgRect" presStyleLbl="bgShp" presStyleIdx="0" presStyleCnt="2"/>
      <dgm:spPr/>
    </dgm:pt>
    <dgm:pt modelId="{73747918-B4F0-4FC5-9BDC-B30E58A4A506}" type="pres">
      <dgm:prSet presAssocID="{52160460-2990-4AAD-BC67-FF23A17316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3139B7-AB5A-42D2-9C4E-6EC55EAC5A9C}" type="pres">
      <dgm:prSet presAssocID="{52160460-2990-4AAD-BC67-FF23A17316BE}" presName="spaceRect" presStyleCnt="0"/>
      <dgm:spPr/>
    </dgm:pt>
    <dgm:pt modelId="{5C344C6F-F9B7-4EDF-B91C-B3573D44F495}" type="pres">
      <dgm:prSet presAssocID="{52160460-2990-4AAD-BC67-FF23A17316BE}" presName="parTx" presStyleLbl="revTx" presStyleIdx="0" presStyleCnt="2">
        <dgm:presLayoutVars>
          <dgm:chMax val="0"/>
          <dgm:chPref val="0"/>
        </dgm:presLayoutVars>
      </dgm:prSet>
      <dgm:spPr/>
    </dgm:pt>
    <dgm:pt modelId="{66B1E229-96D2-4A1D-AB2E-D77A624F39BF}" type="pres">
      <dgm:prSet presAssocID="{05534FFF-BDEF-4D42-B13A-BA8BF37A72D4}" presName="sibTrans" presStyleCnt="0"/>
      <dgm:spPr/>
    </dgm:pt>
    <dgm:pt modelId="{21C6EEAD-FF09-4585-989E-03F96D39992F}" type="pres">
      <dgm:prSet presAssocID="{D5207FCC-E9EF-44EB-9B4C-4593E140763F}" presName="compNode" presStyleCnt="0"/>
      <dgm:spPr/>
    </dgm:pt>
    <dgm:pt modelId="{440D8392-2BC2-4510-9D6E-BAA17A251640}" type="pres">
      <dgm:prSet presAssocID="{D5207FCC-E9EF-44EB-9B4C-4593E140763F}" presName="bgRect" presStyleLbl="bgShp" presStyleIdx="1" presStyleCnt="2" custLinFactNeighborY="12054"/>
      <dgm:spPr/>
    </dgm:pt>
    <dgm:pt modelId="{56530F09-3A38-4E6A-B9EB-DABE65448583}" type="pres">
      <dgm:prSet presAssocID="{D5207FCC-E9EF-44EB-9B4C-4593E1407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4D0DC2-CC15-47B3-A7F6-00C1A77CE8B0}" type="pres">
      <dgm:prSet presAssocID="{D5207FCC-E9EF-44EB-9B4C-4593E140763F}" presName="spaceRect" presStyleCnt="0"/>
      <dgm:spPr/>
    </dgm:pt>
    <dgm:pt modelId="{26F5FDCE-97E0-485B-8527-CCB318B900B2}" type="pres">
      <dgm:prSet presAssocID="{D5207FCC-E9EF-44EB-9B4C-4593E140763F}" presName="parTx" presStyleLbl="revTx" presStyleIdx="1" presStyleCnt="2" custLinFactNeighborX="-145" custLinFactNeighborY="2083">
        <dgm:presLayoutVars>
          <dgm:chMax val="0"/>
          <dgm:chPref val="0"/>
        </dgm:presLayoutVars>
      </dgm:prSet>
      <dgm:spPr/>
    </dgm:pt>
  </dgm:ptLst>
  <dgm:cxnLst>
    <dgm:cxn modelId="{35AC752B-8C89-4715-906F-845E44E4394B}" srcId="{17F61E5C-9C3B-4F7A-B134-20001ADDD99A}" destId="{D5207FCC-E9EF-44EB-9B4C-4593E140763F}" srcOrd="1" destOrd="0" parTransId="{F146AD77-C656-46B5-A84D-171D242B596C}" sibTransId="{65FFFC59-D36D-4BCD-9533-6000B3B3AB0E}"/>
    <dgm:cxn modelId="{966C20B3-3317-4E99-9EB0-B1AD7EC31EF5}" type="presOf" srcId="{17F61E5C-9C3B-4F7A-B134-20001ADDD99A}" destId="{FAFB5A55-E8B3-4493-859C-DA7D145C6086}" srcOrd="0" destOrd="0" presId="urn:microsoft.com/office/officeart/2018/2/layout/IconVerticalSolidList"/>
    <dgm:cxn modelId="{C243C1D8-4DE4-4992-8358-72E2237F6163}" type="presOf" srcId="{52160460-2990-4AAD-BC67-FF23A17316BE}" destId="{5C344C6F-F9B7-4EDF-B91C-B3573D44F495}" srcOrd="0" destOrd="0" presId="urn:microsoft.com/office/officeart/2018/2/layout/IconVerticalSolidList"/>
    <dgm:cxn modelId="{5D3C20E9-419C-4F99-AC69-CFC571748B86}" srcId="{17F61E5C-9C3B-4F7A-B134-20001ADDD99A}" destId="{52160460-2990-4AAD-BC67-FF23A17316BE}" srcOrd="0" destOrd="0" parTransId="{01E1014E-C008-419E-B781-47C8918D4E98}" sibTransId="{05534FFF-BDEF-4D42-B13A-BA8BF37A72D4}"/>
    <dgm:cxn modelId="{44226AFC-0FAE-405F-9AC1-C4D7D89FFDAC}" type="presOf" srcId="{D5207FCC-E9EF-44EB-9B4C-4593E140763F}" destId="{26F5FDCE-97E0-485B-8527-CCB318B900B2}" srcOrd="0" destOrd="0" presId="urn:microsoft.com/office/officeart/2018/2/layout/IconVerticalSolidList"/>
    <dgm:cxn modelId="{BB824F08-F428-4E48-A487-E3439F764F6D}" type="presParOf" srcId="{FAFB5A55-E8B3-4493-859C-DA7D145C6086}" destId="{C3201B3E-9373-4298-96C8-F8E2BA3DCFDA}" srcOrd="0" destOrd="0" presId="urn:microsoft.com/office/officeart/2018/2/layout/IconVerticalSolidList"/>
    <dgm:cxn modelId="{1610D594-A453-41BF-9195-3E468227FEE0}" type="presParOf" srcId="{C3201B3E-9373-4298-96C8-F8E2BA3DCFDA}" destId="{1117282F-469C-44B7-A10F-E687A22CB0BB}" srcOrd="0" destOrd="0" presId="urn:microsoft.com/office/officeart/2018/2/layout/IconVerticalSolidList"/>
    <dgm:cxn modelId="{17934D3D-0532-4E6E-A1D1-4287AE4F7798}" type="presParOf" srcId="{C3201B3E-9373-4298-96C8-F8E2BA3DCFDA}" destId="{73747918-B4F0-4FC5-9BDC-B30E58A4A506}" srcOrd="1" destOrd="0" presId="urn:microsoft.com/office/officeart/2018/2/layout/IconVerticalSolidList"/>
    <dgm:cxn modelId="{400625CF-3CAE-415B-B9A0-3282457551E3}" type="presParOf" srcId="{C3201B3E-9373-4298-96C8-F8E2BA3DCFDA}" destId="{E83139B7-AB5A-42D2-9C4E-6EC55EAC5A9C}" srcOrd="2" destOrd="0" presId="urn:microsoft.com/office/officeart/2018/2/layout/IconVerticalSolidList"/>
    <dgm:cxn modelId="{6778947C-F77E-462C-8139-A6BEFEE7D3F6}" type="presParOf" srcId="{C3201B3E-9373-4298-96C8-F8E2BA3DCFDA}" destId="{5C344C6F-F9B7-4EDF-B91C-B3573D44F495}" srcOrd="3" destOrd="0" presId="urn:microsoft.com/office/officeart/2018/2/layout/IconVerticalSolidList"/>
    <dgm:cxn modelId="{105F23F0-8EB8-4968-93CE-FA1C3F1E0EA1}" type="presParOf" srcId="{FAFB5A55-E8B3-4493-859C-DA7D145C6086}" destId="{66B1E229-96D2-4A1D-AB2E-D77A624F39BF}" srcOrd="1" destOrd="0" presId="urn:microsoft.com/office/officeart/2018/2/layout/IconVerticalSolidList"/>
    <dgm:cxn modelId="{A39FBF8A-8B6A-4EDE-B4CB-606BCE7C8B4D}" type="presParOf" srcId="{FAFB5A55-E8B3-4493-859C-DA7D145C6086}" destId="{21C6EEAD-FF09-4585-989E-03F96D39992F}" srcOrd="2" destOrd="0" presId="urn:microsoft.com/office/officeart/2018/2/layout/IconVerticalSolidList"/>
    <dgm:cxn modelId="{42813780-7633-4C14-88C3-D26616D90153}" type="presParOf" srcId="{21C6EEAD-FF09-4585-989E-03F96D39992F}" destId="{440D8392-2BC2-4510-9D6E-BAA17A251640}" srcOrd="0" destOrd="0" presId="urn:microsoft.com/office/officeart/2018/2/layout/IconVerticalSolidList"/>
    <dgm:cxn modelId="{A6A5B064-2958-4EA1-9559-9D3BF4E56813}" type="presParOf" srcId="{21C6EEAD-FF09-4585-989E-03F96D39992F}" destId="{56530F09-3A38-4E6A-B9EB-DABE65448583}" srcOrd="1" destOrd="0" presId="urn:microsoft.com/office/officeart/2018/2/layout/IconVerticalSolidList"/>
    <dgm:cxn modelId="{38B6776F-F174-4244-B86F-41F31875986C}" type="presParOf" srcId="{21C6EEAD-FF09-4585-989E-03F96D39992F}" destId="{AA4D0DC2-CC15-47B3-A7F6-00C1A77CE8B0}" srcOrd="2" destOrd="0" presId="urn:microsoft.com/office/officeart/2018/2/layout/IconVerticalSolidList"/>
    <dgm:cxn modelId="{9C0E1B65-0C1F-49F9-A03A-1F1976F7C816}" type="presParOf" srcId="{21C6EEAD-FF09-4585-989E-03F96D39992F}" destId="{26F5FDCE-97E0-485B-8527-CCB318B900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8155E-BBB1-4B07-9914-F52FED910C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5EE648-B788-44C8-B6B9-56BA6756A4DC}">
      <dgm:prSet/>
      <dgm:spPr/>
      <dgm:t>
        <a:bodyPr/>
        <a:lstStyle/>
        <a:p>
          <a:r>
            <a:rPr lang="en-US" b="1" i="0"/>
            <a:t>Introduction: </a:t>
          </a:r>
          <a:endParaRPr lang="en-US"/>
        </a:p>
      </dgm:t>
    </dgm:pt>
    <dgm:pt modelId="{93822137-DAE6-4778-8A3E-1F57C044DF07}" type="parTrans" cxnId="{9DB6E44F-F7B0-49A0-A6B3-69E1F4A6F763}">
      <dgm:prSet/>
      <dgm:spPr/>
      <dgm:t>
        <a:bodyPr/>
        <a:lstStyle/>
        <a:p>
          <a:endParaRPr lang="en-US"/>
        </a:p>
      </dgm:t>
    </dgm:pt>
    <dgm:pt modelId="{1417ED00-7FD7-49F6-9A5E-426C4AE95CAC}" type="sibTrans" cxnId="{9DB6E44F-F7B0-49A0-A6B3-69E1F4A6F763}">
      <dgm:prSet/>
      <dgm:spPr/>
      <dgm:t>
        <a:bodyPr/>
        <a:lstStyle/>
        <a:p>
          <a:endParaRPr lang="en-US"/>
        </a:p>
      </dgm:t>
    </dgm:pt>
    <dgm:pt modelId="{D3D87AF5-5F35-467B-A8B5-D89414357A9D}">
      <dgm:prSet/>
      <dgm:spPr/>
      <dgm:t>
        <a:bodyPr/>
        <a:lstStyle/>
        <a:p>
          <a:r>
            <a:rPr lang="en-US" b="0" i="0" dirty="0"/>
            <a:t>The Facial Expression Recognition 2013 (FER2013) dataset is a well-known dataset specifically designed for the task of facial expression recognition.</a:t>
          </a:r>
          <a:endParaRPr lang="en-US" dirty="0"/>
        </a:p>
      </dgm:t>
    </dgm:pt>
    <dgm:pt modelId="{8B942634-7CEA-4A7E-A414-F0CBA3141412}" type="parTrans" cxnId="{FD1B206B-5E63-4746-A482-4D951F83D440}">
      <dgm:prSet/>
      <dgm:spPr/>
      <dgm:t>
        <a:bodyPr/>
        <a:lstStyle/>
        <a:p>
          <a:endParaRPr lang="en-US"/>
        </a:p>
      </dgm:t>
    </dgm:pt>
    <dgm:pt modelId="{B76D7B2F-84B5-4D3E-BA4D-ADBCC014DC8C}" type="sibTrans" cxnId="{FD1B206B-5E63-4746-A482-4D951F83D440}">
      <dgm:prSet/>
      <dgm:spPr/>
      <dgm:t>
        <a:bodyPr/>
        <a:lstStyle/>
        <a:p>
          <a:endParaRPr lang="en-US"/>
        </a:p>
      </dgm:t>
    </dgm:pt>
    <dgm:pt modelId="{46E9A895-E374-4B8C-B89B-2766DB6D4DCD}">
      <dgm:prSet/>
      <dgm:spPr/>
      <dgm:t>
        <a:bodyPr/>
        <a:lstStyle/>
        <a:p>
          <a:r>
            <a:rPr lang="en-US" b="1" i="0"/>
            <a:t>Key Characteristics:</a:t>
          </a:r>
          <a:endParaRPr lang="en-US"/>
        </a:p>
      </dgm:t>
    </dgm:pt>
    <dgm:pt modelId="{2B9AE363-6C05-4E6E-83B6-ED9469B2A4C3}" type="parTrans" cxnId="{EE474289-9D28-4F41-829F-5670CAE58332}">
      <dgm:prSet/>
      <dgm:spPr/>
      <dgm:t>
        <a:bodyPr/>
        <a:lstStyle/>
        <a:p>
          <a:endParaRPr lang="en-US"/>
        </a:p>
      </dgm:t>
    </dgm:pt>
    <dgm:pt modelId="{296891DA-7E4C-469F-80BE-62608835B281}" type="sibTrans" cxnId="{EE474289-9D28-4F41-829F-5670CAE58332}">
      <dgm:prSet/>
      <dgm:spPr/>
      <dgm:t>
        <a:bodyPr/>
        <a:lstStyle/>
        <a:p>
          <a:endParaRPr lang="en-US"/>
        </a:p>
      </dgm:t>
    </dgm:pt>
    <dgm:pt modelId="{790173B3-8818-4011-9D61-A345FCD2CBF3}">
      <dgm:prSet/>
      <dgm:spPr/>
      <dgm:t>
        <a:bodyPr/>
        <a:lstStyle/>
        <a:p>
          <a:r>
            <a:rPr lang="en-US" b="0" i="1" u="sng" dirty="0"/>
            <a:t>Size</a:t>
          </a:r>
          <a:r>
            <a:rPr lang="en-US" b="0" i="0" dirty="0"/>
            <a:t>: Contains 35,887 grayscale images of faces.</a:t>
          </a:r>
          <a:endParaRPr lang="en-US" dirty="0"/>
        </a:p>
      </dgm:t>
    </dgm:pt>
    <dgm:pt modelId="{7D8F9E46-105D-49C8-9F13-4E9AC63CD4D4}" type="parTrans" cxnId="{4B62EB0A-B10D-4FB4-ABD9-3703BB65CFC2}">
      <dgm:prSet/>
      <dgm:spPr/>
      <dgm:t>
        <a:bodyPr/>
        <a:lstStyle/>
        <a:p>
          <a:endParaRPr lang="en-US"/>
        </a:p>
      </dgm:t>
    </dgm:pt>
    <dgm:pt modelId="{76A9D469-EB7B-419C-8A4F-F583D209C854}" type="sibTrans" cxnId="{4B62EB0A-B10D-4FB4-ABD9-3703BB65CFC2}">
      <dgm:prSet/>
      <dgm:spPr/>
      <dgm:t>
        <a:bodyPr/>
        <a:lstStyle/>
        <a:p>
          <a:endParaRPr lang="en-US"/>
        </a:p>
      </dgm:t>
    </dgm:pt>
    <dgm:pt modelId="{5DA7B07D-3A45-48B8-BA54-85ABBCAA46C4}">
      <dgm:prSet/>
      <dgm:spPr/>
      <dgm:t>
        <a:bodyPr/>
        <a:lstStyle/>
        <a:p>
          <a:r>
            <a:rPr lang="en-US" b="0" i="1" u="sng"/>
            <a:t>Annotations</a:t>
          </a:r>
          <a:r>
            <a:rPr lang="en-US" b="0" i="1"/>
            <a:t>: </a:t>
          </a:r>
          <a:r>
            <a:rPr lang="en-US" b="0" i="0"/>
            <a:t>Each image is categorized into one of seven facial expression categories (Anger, Disgust, Fear, Happy, Sad, Surprise, and Neutral).</a:t>
          </a:r>
          <a:endParaRPr lang="en-US"/>
        </a:p>
      </dgm:t>
    </dgm:pt>
    <dgm:pt modelId="{E29F47EF-4CB3-4A2C-A44C-A29653EB6CBB}" type="parTrans" cxnId="{CA3DB064-3319-4E81-8523-979B6FD55739}">
      <dgm:prSet/>
      <dgm:spPr/>
      <dgm:t>
        <a:bodyPr/>
        <a:lstStyle/>
        <a:p>
          <a:endParaRPr lang="en-US"/>
        </a:p>
      </dgm:t>
    </dgm:pt>
    <dgm:pt modelId="{4BBFE406-5277-466A-AD95-A533D107ABD4}" type="sibTrans" cxnId="{CA3DB064-3319-4E81-8523-979B6FD55739}">
      <dgm:prSet/>
      <dgm:spPr/>
      <dgm:t>
        <a:bodyPr/>
        <a:lstStyle/>
        <a:p>
          <a:endParaRPr lang="en-US"/>
        </a:p>
      </dgm:t>
    </dgm:pt>
    <dgm:pt modelId="{076BC7E8-8158-45CB-B3F4-AB38F64CAA60}">
      <dgm:prSet/>
      <dgm:spPr/>
      <dgm:t>
        <a:bodyPr/>
        <a:lstStyle/>
        <a:p>
          <a:r>
            <a:rPr lang="en-US" b="0" i="1" u="sng"/>
            <a:t>Diversity</a:t>
          </a:r>
          <a:r>
            <a:rPr lang="en-US" b="0" i="1"/>
            <a:t>: </a:t>
          </a:r>
          <a:r>
            <a:rPr lang="en-US" b="0" i="0"/>
            <a:t>The dataset comprises faces from a variety of age groups and ethnicities, reflecting real-world diversity.</a:t>
          </a:r>
          <a:endParaRPr lang="en-US"/>
        </a:p>
      </dgm:t>
    </dgm:pt>
    <dgm:pt modelId="{169E6A81-5535-41E0-BD43-D7810844C9CF}" type="parTrans" cxnId="{6868F7F5-FB59-4D01-AA9B-F8A51DA03D82}">
      <dgm:prSet/>
      <dgm:spPr/>
      <dgm:t>
        <a:bodyPr/>
        <a:lstStyle/>
        <a:p>
          <a:endParaRPr lang="en-US"/>
        </a:p>
      </dgm:t>
    </dgm:pt>
    <dgm:pt modelId="{282E2BB0-B0C1-44AB-B103-3B4CFE4DC052}" type="sibTrans" cxnId="{6868F7F5-FB59-4D01-AA9B-F8A51DA03D82}">
      <dgm:prSet/>
      <dgm:spPr/>
      <dgm:t>
        <a:bodyPr/>
        <a:lstStyle/>
        <a:p>
          <a:endParaRPr lang="en-US"/>
        </a:p>
      </dgm:t>
    </dgm:pt>
    <dgm:pt modelId="{329BB8CE-EEA7-4E3A-BCA3-F74F36F65013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659482AE-4F96-4676-89B6-53EFF3ECB445}" type="parTrans" cxnId="{3C5B6FF8-601D-4BAF-970D-59D2A73FEA52}">
      <dgm:prSet/>
      <dgm:spPr/>
      <dgm:t>
        <a:bodyPr/>
        <a:lstStyle/>
        <a:p>
          <a:endParaRPr lang="en-US"/>
        </a:p>
      </dgm:t>
    </dgm:pt>
    <dgm:pt modelId="{F09B4DE2-CEA7-4C71-8DDF-EE9FB0687A78}" type="sibTrans" cxnId="{3C5B6FF8-601D-4BAF-970D-59D2A73FEA52}">
      <dgm:prSet/>
      <dgm:spPr/>
      <dgm:t>
        <a:bodyPr/>
        <a:lstStyle/>
        <a:p>
          <a:endParaRPr lang="en-US"/>
        </a:p>
      </dgm:t>
    </dgm:pt>
    <dgm:pt modelId="{CF1B36EE-65D6-4713-A8C7-A38B017B5AD6}">
      <dgm:prSet/>
      <dgm:spPr/>
      <dgm:t>
        <a:bodyPr/>
        <a:lstStyle/>
        <a:p>
          <a:r>
            <a:rPr lang="en-US" b="0" i="1" u="sng" dirty="0"/>
            <a:t>Focused Scope: </a:t>
          </a:r>
          <a:r>
            <a:rPr lang="en-US" b="0" i="0" dirty="0"/>
            <a:t>With its specific focus on facial expressions, FER2013 is ideal for targeted research and development in emotion recognition.</a:t>
          </a:r>
          <a:endParaRPr lang="en-US" dirty="0"/>
        </a:p>
      </dgm:t>
    </dgm:pt>
    <dgm:pt modelId="{E7229832-DF68-451E-9E07-92F7F8CA96A1}" type="parTrans" cxnId="{8E03DA4D-7BB3-428A-AC4A-EE9844CF6E4E}">
      <dgm:prSet/>
      <dgm:spPr/>
      <dgm:t>
        <a:bodyPr/>
        <a:lstStyle/>
        <a:p>
          <a:endParaRPr lang="en-US"/>
        </a:p>
      </dgm:t>
    </dgm:pt>
    <dgm:pt modelId="{859BB0A2-7C6B-4A11-A1F4-CE7D528D8C90}" type="sibTrans" cxnId="{8E03DA4D-7BB3-428A-AC4A-EE9844CF6E4E}">
      <dgm:prSet/>
      <dgm:spPr/>
      <dgm:t>
        <a:bodyPr/>
        <a:lstStyle/>
        <a:p>
          <a:endParaRPr lang="en-US"/>
        </a:p>
      </dgm:t>
    </dgm:pt>
    <dgm:pt modelId="{F85000A4-48DF-476D-BB77-1C5CD9F41E9B}">
      <dgm:prSet/>
      <dgm:spPr/>
      <dgm:t>
        <a:bodyPr/>
        <a:lstStyle/>
        <a:p>
          <a:r>
            <a:rPr lang="en-US" b="0" i="1" u="sng"/>
            <a:t>Balanced Categories</a:t>
          </a:r>
          <a:r>
            <a:rPr lang="en-US" b="0" i="1"/>
            <a:t>: </a:t>
          </a:r>
          <a:r>
            <a:rPr lang="en-US" b="0" i="0"/>
            <a:t>The dataset provides a relatively balanced number of examples across different expression categories, aiding in unbiased model training.</a:t>
          </a:r>
          <a:endParaRPr lang="en-US"/>
        </a:p>
      </dgm:t>
    </dgm:pt>
    <dgm:pt modelId="{CD967D4D-65FC-4A4C-8099-B462B9E3DBB1}" type="parTrans" cxnId="{3E7066C1-2DC4-450A-89CD-5E8998D801B2}">
      <dgm:prSet/>
      <dgm:spPr/>
      <dgm:t>
        <a:bodyPr/>
        <a:lstStyle/>
        <a:p>
          <a:endParaRPr lang="en-US"/>
        </a:p>
      </dgm:t>
    </dgm:pt>
    <dgm:pt modelId="{841FD366-A754-4034-899B-C627C21D7B71}" type="sibTrans" cxnId="{3E7066C1-2DC4-450A-89CD-5E8998D801B2}">
      <dgm:prSet/>
      <dgm:spPr/>
      <dgm:t>
        <a:bodyPr/>
        <a:lstStyle/>
        <a:p>
          <a:endParaRPr lang="en-US"/>
        </a:p>
      </dgm:t>
    </dgm:pt>
    <dgm:pt modelId="{11A9F98C-C049-480E-8EA5-37AAEE7BA050}">
      <dgm:prSet/>
      <dgm:spPr/>
      <dgm:t>
        <a:bodyPr/>
        <a:lstStyle/>
        <a:p>
          <a:r>
            <a:rPr lang="en-US" b="1"/>
            <a:t>Challenges: </a:t>
          </a:r>
          <a:endParaRPr lang="en-US"/>
        </a:p>
      </dgm:t>
    </dgm:pt>
    <dgm:pt modelId="{14CC157E-8461-4317-ACA1-6D8C290EA4FB}" type="parTrans" cxnId="{9A62A754-30A8-4C6F-A30B-4DDB81873B9F}">
      <dgm:prSet/>
      <dgm:spPr/>
      <dgm:t>
        <a:bodyPr/>
        <a:lstStyle/>
        <a:p>
          <a:endParaRPr lang="en-US"/>
        </a:p>
      </dgm:t>
    </dgm:pt>
    <dgm:pt modelId="{D10E71CB-66EB-4462-A225-07AC94BC63B1}" type="sibTrans" cxnId="{9A62A754-30A8-4C6F-A30B-4DDB81873B9F}">
      <dgm:prSet/>
      <dgm:spPr/>
      <dgm:t>
        <a:bodyPr/>
        <a:lstStyle/>
        <a:p>
          <a:endParaRPr lang="en-US"/>
        </a:p>
      </dgm:t>
    </dgm:pt>
    <dgm:pt modelId="{8A11FCD9-5879-42DB-8BAA-C5A6BA72D0E4}">
      <dgm:prSet/>
      <dgm:spPr/>
      <dgm:t>
        <a:bodyPr/>
        <a:lstStyle/>
        <a:p>
          <a:r>
            <a:rPr lang="en-US" b="0" i="1" u="sng" dirty="0"/>
            <a:t>Image Quality</a:t>
          </a:r>
          <a:r>
            <a:rPr lang="en-US" b="0" i="1" dirty="0"/>
            <a:t>: </a:t>
          </a:r>
          <a:r>
            <a:rPr lang="en-US" b="0" i="0" dirty="0"/>
            <a:t>The images, being in grayscale and of varying resolutions, may pose challenges in extracting fine-grained facial expression details.</a:t>
          </a:r>
          <a:endParaRPr lang="en-US" dirty="0"/>
        </a:p>
      </dgm:t>
    </dgm:pt>
    <dgm:pt modelId="{A9A0C016-0F5B-452C-9022-173D87F17E30}" type="parTrans" cxnId="{171C9BD4-CBDB-45BA-AE60-C0FEDA2AD95B}">
      <dgm:prSet/>
      <dgm:spPr/>
      <dgm:t>
        <a:bodyPr/>
        <a:lstStyle/>
        <a:p>
          <a:endParaRPr lang="en-US"/>
        </a:p>
      </dgm:t>
    </dgm:pt>
    <dgm:pt modelId="{8B54791D-720A-49F7-8A1F-20BE4D15513D}" type="sibTrans" cxnId="{171C9BD4-CBDB-45BA-AE60-C0FEDA2AD95B}">
      <dgm:prSet/>
      <dgm:spPr/>
      <dgm:t>
        <a:bodyPr/>
        <a:lstStyle/>
        <a:p>
          <a:endParaRPr lang="en-US"/>
        </a:p>
      </dgm:t>
    </dgm:pt>
    <dgm:pt modelId="{C11D62D7-D040-464F-889A-6788990A621D}">
      <dgm:prSet/>
      <dgm:spPr/>
      <dgm:t>
        <a:bodyPr/>
        <a:lstStyle/>
        <a:p>
          <a:r>
            <a:rPr lang="en-US" b="0" i="1" u="sng"/>
            <a:t>Emotional Complexity</a:t>
          </a:r>
          <a:r>
            <a:rPr lang="en-US" b="0" i="1"/>
            <a:t>: </a:t>
          </a:r>
          <a:r>
            <a:rPr lang="en-US" b="0" i="0"/>
            <a:t>The categorization into seven basic emotions might not capture the subtleties and complexity of human expressions fully.</a:t>
          </a:r>
          <a:endParaRPr lang="en-US"/>
        </a:p>
      </dgm:t>
    </dgm:pt>
    <dgm:pt modelId="{E28C982C-7F47-4261-A07C-E68509FBEC84}" type="parTrans" cxnId="{A4C9E39F-BAD3-4C41-8B94-12E99D198B40}">
      <dgm:prSet/>
      <dgm:spPr/>
      <dgm:t>
        <a:bodyPr/>
        <a:lstStyle/>
        <a:p>
          <a:endParaRPr lang="en-US"/>
        </a:p>
      </dgm:t>
    </dgm:pt>
    <dgm:pt modelId="{66B0C2EB-AAC0-4DC9-9194-FA66E4C71CC7}" type="sibTrans" cxnId="{A4C9E39F-BAD3-4C41-8B94-12E99D198B40}">
      <dgm:prSet/>
      <dgm:spPr/>
      <dgm:t>
        <a:bodyPr/>
        <a:lstStyle/>
        <a:p>
          <a:endParaRPr lang="en-US"/>
        </a:p>
      </dgm:t>
    </dgm:pt>
    <dgm:pt modelId="{3A97D644-5EE5-40CA-A1BE-79A430456F58}" type="pres">
      <dgm:prSet presAssocID="{CFE8155E-BBB1-4B07-9914-F52FED910CA0}" presName="vert0" presStyleCnt="0">
        <dgm:presLayoutVars>
          <dgm:dir/>
          <dgm:animOne val="branch"/>
          <dgm:animLvl val="lvl"/>
        </dgm:presLayoutVars>
      </dgm:prSet>
      <dgm:spPr/>
    </dgm:pt>
    <dgm:pt modelId="{2150F391-C5A5-4476-9CE3-44361E98E95A}" type="pres">
      <dgm:prSet presAssocID="{DB5EE648-B788-44C8-B6B9-56BA6756A4DC}" presName="thickLine" presStyleLbl="alignNode1" presStyleIdx="0" presStyleCnt="4"/>
      <dgm:spPr/>
    </dgm:pt>
    <dgm:pt modelId="{03AFC4B1-18D4-421F-A189-CC1498BACB3E}" type="pres">
      <dgm:prSet presAssocID="{DB5EE648-B788-44C8-B6B9-56BA6756A4DC}" presName="horz1" presStyleCnt="0"/>
      <dgm:spPr/>
    </dgm:pt>
    <dgm:pt modelId="{C7981D5E-392C-49B6-A123-C400AE3DE2FE}" type="pres">
      <dgm:prSet presAssocID="{DB5EE648-B788-44C8-B6B9-56BA6756A4DC}" presName="tx1" presStyleLbl="revTx" presStyleIdx="0" presStyleCnt="12"/>
      <dgm:spPr/>
    </dgm:pt>
    <dgm:pt modelId="{497D6C21-60CC-434C-867D-9F522BDA54E5}" type="pres">
      <dgm:prSet presAssocID="{DB5EE648-B788-44C8-B6B9-56BA6756A4DC}" presName="vert1" presStyleCnt="0"/>
      <dgm:spPr/>
    </dgm:pt>
    <dgm:pt modelId="{54803041-2667-435A-90DC-6289C5205974}" type="pres">
      <dgm:prSet presAssocID="{D3D87AF5-5F35-467B-A8B5-D89414357A9D}" presName="vertSpace2a" presStyleCnt="0"/>
      <dgm:spPr/>
    </dgm:pt>
    <dgm:pt modelId="{27E2F7E6-563A-4100-AE6B-F8EFA204A7FC}" type="pres">
      <dgm:prSet presAssocID="{D3D87AF5-5F35-467B-A8B5-D89414357A9D}" presName="horz2" presStyleCnt="0"/>
      <dgm:spPr/>
    </dgm:pt>
    <dgm:pt modelId="{64FEBFC0-E97D-46E2-8412-FA7FF44CAEC0}" type="pres">
      <dgm:prSet presAssocID="{D3D87AF5-5F35-467B-A8B5-D89414357A9D}" presName="horzSpace2" presStyleCnt="0"/>
      <dgm:spPr/>
    </dgm:pt>
    <dgm:pt modelId="{EF0F4ADA-B0A4-4D3D-92F6-26DA64A336D9}" type="pres">
      <dgm:prSet presAssocID="{D3D87AF5-5F35-467B-A8B5-D89414357A9D}" presName="tx2" presStyleLbl="revTx" presStyleIdx="1" presStyleCnt="12" custScaleY="35381"/>
      <dgm:spPr/>
    </dgm:pt>
    <dgm:pt modelId="{BC565B19-2F78-4184-9939-8ECD36383031}" type="pres">
      <dgm:prSet presAssocID="{D3D87AF5-5F35-467B-A8B5-D89414357A9D}" presName="vert2" presStyleCnt="0"/>
      <dgm:spPr/>
    </dgm:pt>
    <dgm:pt modelId="{F5630A0D-3FFB-4CE6-84A1-F761676A1856}" type="pres">
      <dgm:prSet presAssocID="{D3D87AF5-5F35-467B-A8B5-D89414357A9D}" presName="thinLine2b" presStyleLbl="callout" presStyleIdx="0" presStyleCnt="8" custLinFactY="-1648545" custLinFactNeighborX="24221" custLinFactNeighborY="-1700000"/>
      <dgm:spPr/>
    </dgm:pt>
    <dgm:pt modelId="{52C8364B-3098-4AD0-A98C-8EA83F4A9ACA}" type="pres">
      <dgm:prSet presAssocID="{D3D87AF5-5F35-467B-A8B5-D89414357A9D}" presName="vertSpace2b" presStyleCnt="0"/>
      <dgm:spPr/>
    </dgm:pt>
    <dgm:pt modelId="{63716DB6-DAC8-42AA-864D-5DFBDE6BC068}" type="pres">
      <dgm:prSet presAssocID="{46E9A895-E374-4B8C-B89B-2766DB6D4DCD}" presName="thickLine" presStyleLbl="alignNode1" presStyleIdx="1" presStyleCnt="4"/>
      <dgm:spPr/>
    </dgm:pt>
    <dgm:pt modelId="{4C3E7C70-B129-488B-A990-060532BA96F0}" type="pres">
      <dgm:prSet presAssocID="{46E9A895-E374-4B8C-B89B-2766DB6D4DCD}" presName="horz1" presStyleCnt="0"/>
      <dgm:spPr/>
    </dgm:pt>
    <dgm:pt modelId="{2A1E03DC-7D1D-4D70-99CA-29929DF655E8}" type="pres">
      <dgm:prSet presAssocID="{46E9A895-E374-4B8C-B89B-2766DB6D4DCD}" presName="tx1" presStyleLbl="revTx" presStyleIdx="2" presStyleCnt="12"/>
      <dgm:spPr/>
    </dgm:pt>
    <dgm:pt modelId="{F3D3D2C6-EB6F-462E-9798-E3518C1E7263}" type="pres">
      <dgm:prSet presAssocID="{46E9A895-E374-4B8C-B89B-2766DB6D4DCD}" presName="vert1" presStyleCnt="0"/>
      <dgm:spPr/>
    </dgm:pt>
    <dgm:pt modelId="{0D36B3A9-3BCC-4034-A103-0A6D367249FF}" type="pres">
      <dgm:prSet presAssocID="{790173B3-8818-4011-9D61-A345FCD2CBF3}" presName="vertSpace2a" presStyleCnt="0"/>
      <dgm:spPr/>
    </dgm:pt>
    <dgm:pt modelId="{2E970D7D-CDBF-4CE1-A7EB-3A7C24F5441E}" type="pres">
      <dgm:prSet presAssocID="{790173B3-8818-4011-9D61-A345FCD2CBF3}" presName="horz2" presStyleCnt="0"/>
      <dgm:spPr/>
    </dgm:pt>
    <dgm:pt modelId="{430EFDB5-2F9F-4B37-BFCB-80C1994DBE5A}" type="pres">
      <dgm:prSet presAssocID="{790173B3-8818-4011-9D61-A345FCD2CBF3}" presName="horzSpace2" presStyleCnt="0"/>
      <dgm:spPr/>
    </dgm:pt>
    <dgm:pt modelId="{FE463893-9FAF-4D7C-8F26-1503BA388136}" type="pres">
      <dgm:prSet presAssocID="{790173B3-8818-4011-9D61-A345FCD2CBF3}" presName="tx2" presStyleLbl="revTx" presStyleIdx="3" presStyleCnt="12" custScaleY="53781"/>
      <dgm:spPr/>
    </dgm:pt>
    <dgm:pt modelId="{955E8FC6-22DD-4A2C-BCE3-14EF409F2943}" type="pres">
      <dgm:prSet presAssocID="{790173B3-8818-4011-9D61-A345FCD2CBF3}" presName="vert2" presStyleCnt="0"/>
      <dgm:spPr/>
    </dgm:pt>
    <dgm:pt modelId="{8B4C6AB1-C613-4C9A-82D6-27F6F0284245}" type="pres">
      <dgm:prSet presAssocID="{790173B3-8818-4011-9D61-A345FCD2CBF3}" presName="thinLine2b" presStyleLbl="callout" presStyleIdx="1" presStyleCnt="8"/>
      <dgm:spPr/>
    </dgm:pt>
    <dgm:pt modelId="{0988CF8C-5082-4890-BF19-5016CFC5F9E5}" type="pres">
      <dgm:prSet presAssocID="{790173B3-8818-4011-9D61-A345FCD2CBF3}" presName="vertSpace2b" presStyleCnt="0"/>
      <dgm:spPr/>
    </dgm:pt>
    <dgm:pt modelId="{A9E0F4D5-17F6-4CF9-836D-BE4E0DF87FBB}" type="pres">
      <dgm:prSet presAssocID="{5DA7B07D-3A45-48B8-BA54-85ABBCAA46C4}" presName="horz2" presStyleCnt="0"/>
      <dgm:spPr/>
    </dgm:pt>
    <dgm:pt modelId="{37210B5A-73CC-430E-80C7-D5B4FF4B5FF1}" type="pres">
      <dgm:prSet presAssocID="{5DA7B07D-3A45-48B8-BA54-85ABBCAA46C4}" presName="horzSpace2" presStyleCnt="0"/>
      <dgm:spPr/>
    </dgm:pt>
    <dgm:pt modelId="{5781B4D9-F808-48FA-A973-8088645ECDE1}" type="pres">
      <dgm:prSet presAssocID="{5DA7B07D-3A45-48B8-BA54-85ABBCAA46C4}" presName="tx2" presStyleLbl="revTx" presStyleIdx="4" presStyleCnt="12"/>
      <dgm:spPr/>
    </dgm:pt>
    <dgm:pt modelId="{516FB501-5682-42B9-A47C-A661DE39AB53}" type="pres">
      <dgm:prSet presAssocID="{5DA7B07D-3A45-48B8-BA54-85ABBCAA46C4}" presName="vert2" presStyleCnt="0"/>
      <dgm:spPr/>
    </dgm:pt>
    <dgm:pt modelId="{194294A5-56D5-49A8-A129-74F452566189}" type="pres">
      <dgm:prSet presAssocID="{5DA7B07D-3A45-48B8-BA54-85ABBCAA46C4}" presName="thinLine2b" presStyleLbl="callout" presStyleIdx="2" presStyleCnt="8"/>
      <dgm:spPr/>
    </dgm:pt>
    <dgm:pt modelId="{1633875A-FC38-464C-900B-3C7B2B7D88D4}" type="pres">
      <dgm:prSet presAssocID="{5DA7B07D-3A45-48B8-BA54-85ABBCAA46C4}" presName="vertSpace2b" presStyleCnt="0"/>
      <dgm:spPr/>
    </dgm:pt>
    <dgm:pt modelId="{B06A4D55-7D68-4E7C-BB9C-79B09BD53189}" type="pres">
      <dgm:prSet presAssocID="{076BC7E8-8158-45CB-B3F4-AB38F64CAA60}" presName="horz2" presStyleCnt="0"/>
      <dgm:spPr/>
    </dgm:pt>
    <dgm:pt modelId="{3F4B78B1-CDDE-4DFA-AD6B-31093608BDE7}" type="pres">
      <dgm:prSet presAssocID="{076BC7E8-8158-45CB-B3F4-AB38F64CAA60}" presName="horzSpace2" presStyleCnt="0"/>
      <dgm:spPr/>
    </dgm:pt>
    <dgm:pt modelId="{82DDCC3A-97EA-4BD4-B61C-6901965E20D3}" type="pres">
      <dgm:prSet presAssocID="{076BC7E8-8158-45CB-B3F4-AB38F64CAA60}" presName="tx2" presStyleLbl="revTx" presStyleIdx="5" presStyleCnt="12"/>
      <dgm:spPr/>
    </dgm:pt>
    <dgm:pt modelId="{7E2A8D01-B148-43B2-8259-91E391979FCB}" type="pres">
      <dgm:prSet presAssocID="{076BC7E8-8158-45CB-B3F4-AB38F64CAA60}" presName="vert2" presStyleCnt="0"/>
      <dgm:spPr/>
    </dgm:pt>
    <dgm:pt modelId="{0C5630DC-9676-4DEE-8879-08D4712082F9}" type="pres">
      <dgm:prSet presAssocID="{076BC7E8-8158-45CB-B3F4-AB38F64CAA60}" presName="thinLine2b" presStyleLbl="callout" presStyleIdx="3" presStyleCnt="8" custLinFactY="-5878932" custLinFactNeighborX="17838" custLinFactNeighborY="-5900000"/>
      <dgm:spPr/>
    </dgm:pt>
    <dgm:pt modelId="{E9BE1A9C-E94E-499A-B364-7E7D48554543}" type="pres">
      <dgm:prSet presAssocID="{076BC7E8-8158-45CB-B3F4-AB38F64CAA60}" presName="vertSpace2b" presStyleCnt="0"/>
      <dgm:spPr/>
    </dgm:pt>
    <dgm:pt modelId="{0D23ACD1-1636-4798-A4CD-2CD9C903ED1F}" type="pres">
      <dgm:prSet presAssocID="{329BB8CE-EEA7-4E3A-BCA3-F74F36F65013}" presName="thickLine" presStyleLbl="alignNode1" presStyleIdx="2" presStyleCnt="4"/>
      <dgm:spPr/>
    </dgm:pt>
    <dgm:pt modelId="{7E08FF6C-DBFF-471E-B4E7-337486861B1D}" type="pres">
      <dgm:prSet presAssocID="{329BB8CE-EEA7-4E3A-BCA3-F74F36F65013}" presName="horz1" presStyleCnt="0"/>
      <dgm:spPr/>
    </dgm:pt>
    <dgm:pt modelId="{FA2D89DD-637F-4D1C-BAFA-D53A6A7950A4}" type="pres">
      <dgm:prSet presAssocID="{329BB8CE-EEA7-4E3A-BCA3-F74F36F65013}" presName="tx1" presStyleLbl="revTx" presStyleIdx="6" presStyleCnt="12"/>
      <dgm:spPr/>
    </dgm:pt>
    <dgm:pt modelId="{9A42814F-268A-45D8-8116-863A3F869D91}" type="pres">
      <dgm:prSet presAssocID="{329BB8CE-EEA7-4E3A-BCA3-F74F36F65013}" presName="vert1" presStyleCnt="0"/>
      <dgm:spPr/>
    </dgm:pt>
    <dgm:pt modelId="{7639519B-20C8-4C06-AF3E-225376866933}" type="pres">
      <dgm:prSet presAssocID="{CF1B36EE-65D6-4713-A8C7-A38B017B5AD6}" presName="vertSpace2a" presStyleCnt="0"/>
      <dgm:spPr/>
    </dgm:pt>
    <dgm:pt modelId="{6F18013C-C2A7-4E89-AE07-FFACA9305FBF}" type="pres">
      <dgm:prSet presAssocID="{CF1B36EE-65D6-4713-A8C7-A38B017B5AD6}" presName="horz2" presStyleCnt="0"/>
      <dgm:spPr/>
    </dgm:pt>
    <dgm:pt modelId="{53243A7A-C4C9-4E84-972B-408D606315A0}" type="pres">
      <dgm:prSet presAssocID="{CF1B36EE-65D6-4713-A8C7-A38B017B5AD6}" presName="horzSpace2" presStyleCnt="0"/>
      <dgm:spPr/>
    </dgm:pt>
    <dgm:pt modelId="{8DA20FED-4385-41A4-8EAC-7A4EA679E395}" type="pres">
      <dgm:prSet presAssocID="{CF1B36EE-65D6-4713-A8C7-A38B017B5AD6}" presName="tx2" presStyleLbl="revTx" presStyleIdx="7" presStyleCnt="12"/>
      <dgm:spPr/>
    </dgm:pt>
    <dgm:pt modelId="{696945D0-6F5C-41A4-988D-8D3B2AD1ED75}" type="pres">
      <dgm:prSet presAssocID="{CF1B36EE-65D6-4713-A8C7-A38B017B5AD6}" presName="vert2" presStyleCnt="0"/>
      <dgm:spPr/>
    </dgm:pt>
    <dgm:pt modelId="{BECE6483-F06F-43F1-987B-90A1932565AA}" type="pres">
      <dgm:prSet presAssocID="{CF1B36EE-65D6-4713-A8C7-A38B017B5AD6}" presName="thinLine2b" presStyleLbl="callout" presStyleIdx="4" presStyleCnt="8"/>
      <dgm:spPr/>
    </dgm:pt>
    <dgm:pt modelId="{237EF922-3C0A-44FC-A23C-C571419873E4}" type="pres">
      <dgm:prSet presAssocID="{CF1B36EE-65D6-4713-A8C7-A38B017B5AD6}" presName="vertSpace2b" presStyleCnt="0"/>
      <dgm:spPr/>
    </dgm:pt>
    <dgm:pt modelId="{ABB4CF09-2BFF-492E-8F42-32741026A044}" type="pres">
      <dgm:prSet presAssocID="{F85000A4-48DF-476D-BB77-1C5CD9F41E9B}" presName="horz2" presStyleCnt="0"/>
      <dgm:spPr/>
    </dgm:pt>
    <dgm:pt modelId="{96D6A004-903E-47EF-BD9E-951617E4393B}" type="pres">
      <dgm:prSet presAssocID="{F85000A4-48DF-476D-BB77-1C5CD9F41E9B}" presName="horzSpace2" presStyleCnt="0"/>
      <dgm:spPr/>
    </dgm:pt>
    <dgm:pt modelId="{BFAF2F6D-9ED4-4588-9A18-38EDC2B5A256}" type="pres">
      <dgm:prSet presAssocID="{F85000A4-48DF-476D-BB77-1C5CD9F41E9B}" presName="tx2" presStyleLbl="revTx" presStyleIdx="8" presStyleCnt="12"/>
      <dgm:spPr/>
    </dgm:pt>
    <dgm:pt modelId="{8BED474D-D48E-4A61-A8A1-512DB0F74E16}" type="pres">
      <dgm:prSet presAssocID="{F85000A4-48DF-476D-BB77-1C5CD9F41E9B}" presName="vert2" presStyleCnt="0"/>
      <dgm:spPr/>
    </dgm:pt>
    <dgm:pt modelId="{4DF4A9CE-74FA-42CD-A043-BD7A444AF343}" type="pres">
      <dgm:prSet presAssocID="{F85000A4-48DF-476D-BB77-1C5CD9F41E9B}" presName="thinLine2b" presStyleLbl="callout" presStyleIdx="5" presStyleCnt="8" custLinFactY="-7400000" custLinFactNeighborX="24548" custLinFactNeighborY="-7429332"/>
      <dgm:spPr/>
    </dgm:pt>
    <dgm:pt modelId="{CC9397D8-4634-4BC1-B5C4-C64EB037D2D7}" type="pres">
      <dgm:prSet presAssocID="{F85000A4-48DF-476D-BB77-1C5CD9F41E9B}" presName="vertSpace2b" presStyleCnt="0"/>
      <dgm:spPr/>
    </dgm:pt>
    <dgm:pt modelId="{DE67A7C3-9A7D-4A53-B00E-BB52E989198F}" type="pres">
      <dgm:prSet presAssocID="{11A9F98C-C049-480E-8EA5-37AAEE7BA050}" presName="thickLine" presStyleLbl="alignNode1" presStyleIdx="3" presStyleCnt="4"/>
      <dgm:spPr/>
    </dgm:pt>
    <dgm:pt modelId="{89B6F484-2C14-4EA6-94C5-D35E7A0FB5A4}" type="pres">
      <dgm:prSet presAssocID="{11A9F98C-C049-480E-8EA5-37AAEE7BA050}" presName="horz1" presStyleCnt="0"/>
      <dgm:spPr/>
    </dgm:pt>
    <dgm:pt modelId="{AA324BBE-D658-42D5-848D-BD258B148057}" type="pres">
      <dgm:prSet presAssocID="{11A9F98C-C049-480E-8EA5-37AAEE7BA050}" presName="tx1" presStyleLbl="revTx" presStyleIdx="9" presStyleCnt="12"/>
      <dgm:spPr/>
    </dgm:pt>
    <dgm:pt modelId="{41927976-3867-4FD7-8BDD-290601E222A0}" type="pres">
      <dgm:prSet presAssocID="{11A9F98C-C049-480E-8EA5-37AAEE7BA050}" presName="vert1" presStyleCnt="0"/>
      <dgm:spPr/>
    </dgm:pt>
    <dgm:pt modelId="{2AE5817A-DCF8-4684-82AC-B49341F9ADC9}" type="pres">
      <dgm:prSet presAssocID="{8A11FCD9-5879-42DB-8BAA-C5A6BA72D0E4}" presName="vertSpace2a" presStyleCnt="0"/>
      <dgm:spPr/>
    </dgm:pt>
    <dgm:pt modelId="{B4CD31D6-813A-43C9-BAFC-F2BBB11D8125}" type="pres">
      <dgm:prSet presAssocID="{8A11FCD9-5879-42DB-8BAA-C5A6BA72D0E4}" presName="horz2" presStyleCnt="0"/>
      <dgm:spPr/>
    </dgm:pt>
    <dgm:pt modelId="{3C4A5CA4-045B-4A5D-8918-A649EC0554D9}" type="pres">
      <dgm:prSet presAssocID="{8A11FCD9-5879-42DB-8BAA-C5A6BA72D0E4}" presName="horzSpace2" presStyleCnt="0"/>
      <dgm:spPr/>
    </dgm:pt>
    <dgm:pt modelId="{185A38F4-9777-4128-A9D7-A624D260E6DD}" type="pres">
      <dgm:prSet presAssocID="{8A11FCD9-5879-42DB-8BAA-C5A6BA72D0E4}" presName="tx2" presStyleLbl="revTx" presStyleIdx="10" presStyleCnt="12"/>
      <dgm:spPr/>
    </dgm:pt>
    <dgm:pt modelId="{4FEA5FC6-EB73-40D1-B618-DC40ACF8B0E3}" type="pres">
      <dgm:prSet presAssocID="{8A11FCD9-5879-42DB-8BAA-C5A6BA72D0E4}" presName="vert2" presStyleCnt="0"/>
      <dgm:spPr/>
    </dgm:pt>
    <dgm:pt modelId="{1A698EF2-95B9-428A-849F-88DACD33298D}" type="pres">
      <dgm:prSet presAssocID="{8A11FCD9-5879-42DB-8BAA-C5A6BA72D0E4}" presName="thinLine2b" presStyleLbl="callout" presStyleIdx="6" presStyleCnt="8"/>
      <dgm:spPr/>
    </dgm:pt>
    <dgm:pt modelId="{35C83645-8CA2-4C3D-A924-E5018A2AA94B}" type="pres">
      <dgm:prSet presAssocID="{8A11FCD9-5879-42DB-8BAA-C5A6BA72D0E4}" presName="vertSpace2b" presStyleCnt="0"/>
      <dgm:spPr/>
    </dgm:pt>
    <dgm:pt modelId="{448F4B70-CC04-4C14-83DB-1288AAB1AD68}" type="pres">
      <dgm:prSet presAssocID="{C11D62D7-D040-464F-889A-6788990A621D}" presName="horz2" presStyleCnt="0"/>
      <dgm:spPr/>
    </dgm:pt>
    <dgm:pt modelId="{1AA82378-07DB-4650-8C4B-5AB60925D9C7}" type="pres">
      <dgm:prSet presAssocID="{C11D62D7-D040-464F-889A-6788990A621D}" presName="horzSpace2" presStyleCnt="0"/>
      <dgm:spPr/>
    </dgm:pt>
    <dgm:pt modelId="{9FDA2C96-9056-4409-9C02-F4C3ED23DC76}" type="pres">
      <dgm:prSet presAssocID="{C11D62D7-D040-464F-889A-6788990A621D}" presName="tx2" presStyleLbl="revTx" presStyleIdx="11" presStyleCnt="12"/>
      <dgm:spPr/>
    </dgm:pt>
    <dgm:pt modelId="{61907EDB-6A4E-4259-A77A-5B6FA2F62782}" type="pres">
      <dgm:prSet presAssocID="{C11D62D7-D040-464F-889A-6788990A621D}" presName="vert2" presStyleCnt="0"/>
      <dgm:spPr/>
    </dgm:pt>
    <dgm:pt modelId="{36930A22-D451-4EB4-966B-3320ACE38658}" type="pres">
      <dgm:prSet presAssocID="{C11D62D7-D040-464F-889A-6788990A621D}" presName="thinLine2b" presStyleLbl="callout" presStyleIdx="7" presStyleCnt="8"/>
      <dgm:spPr/>
    </dgm:pt>
    <dgm:pt modelId="{18E0F4F9-1707-44DC-B270-B132D490E31D}" type="pres">
      <dgm:prSet presAssocID="{C11D62D7-D040-464F-889A-6788990A621D}" presName="vertSpace2b" presStyleCnt="0"/>
      <dgm:spPr/>
    </dgm:pt>
  </dgm:ptLst>
  <dgm:cxnLst>
    <dgm:cxn modelId="{4B62EB0A-B10D-4FB4-ABD9-3703BB65CFC2}" srcId="{46E9A895-E374-4B8C-B89B-2766DB6D4DCD}" destId="{790173B3-8818-4011-9D61-A345FCD2CBF3}" srcOrd="0" destOrd="0" parTransId="{7D8F9E46-105D-49C8-9F13-4E9AC63CD4D4}" sibTransId="{76A9D469-EB7B-419C-8A4F-F583D209C854}"/>
    <dgm:cxn modelId="{BE498813-8604-4C1E-A9DC-8698946A7809}" type="presOf" srcId="{790173B3-8818-4011-9D61-A345FCD2CBF3}" destId="{FE463893-9FAF-4D7C-8F26-1503BA388136}" srcOrd="0" destOrd="0" presId="urn:microsoft.com/office/officeart/2008/layout/LinedList"/>
    <dgm:cxn modelId="{F040E91F-D868-4704-9A1D-E10B8607964B}" type="presOf" srcId="{329BB8CE-EEA7-4E3A-BCA3-F74F36F65013}" destId="{FA2D89DD-637F-4D1C-BAFA-D53A6A7950A4}" srcOrd="0" destOrd="0" presId="urn:microsoft.com/office/officeart/2008/layout/LinedList"/>
    <dgm:cxn modelId="{12020D2B-5C8B-494B-B6E1-A0274DC7DAA7}" type="presOf" srcId="{C11D62D7-D040-464F-889A-6788990A621D}" destId="{9FDA2C96-9056-4409-9C02-F4C3ED23DC76}" srcOrd="0" destOrd="0" presId="urn:microsoft.com/office/officeart/2008/layout/LinedList"/>
    <dgm:cxn modelId="{B0737740-ED83-4E7F-BDD0-9A9054D5AB88}" type="presOf" srcId="{076BC7E8-8158-45CB-B3F4-AB38F64CAA60}" destId="{82DDCC3A-97EA-4BD4-B61C-6901965E20D3}" srcOrd="0" destOrd="0" presId="urn:microsoft.com/office/officeart/2008/layout/LinedList"/>
    <dgm:cxn modelId="{F8096341-058C-40A1-8E3F-9218EF76C6C7}" type="presOf" srcId="{CFE8155E-BBB1-4B07-9914-F52FED910CA0}" destId="{3A97D644-5EE5-40CA-A1BE-79A430456F58}" srcOrd="0" destOrd="0" presId="urn:microsoft.com/office/officeart/2008/layout/LinedList"/>
    <dgm:cxn modelId="{CA3DB064-3319-4E81-8523-979B6FD55739}" srcId="{46E9A895-E374-4B8C-B89B-2766DB6D4DCD}" destId="{5DA7B07D-3A45-48B8-BA54-85ABBCAA46C4}" srcOrd="1" destOrd="0" parTransId="{E29F47EF-4CB3-4A2C-A44C-A29653EB6CBB}" sibTransId="{4BBFE406-5277-466A-AD95-A533D107ABD4}"/>
    <dgm:cxn modelId="{967DFF45-7EEB-484E-935C-171D9591F386}" type="presOf" srcId="{46E9A895-E374-4B8C-B89B-2766DB6D4DCD}" destId="{2A1E03DC-7D1D-4D70-99CA-29929DF655E8}" srcOrd="0" destOrd="0" presId="urn:microsoft.com/office/officeart/2008/layout/LinedList"/>
    <dgm:cxn modelId="{FD1B206B-5E63-4746-A482-4D951F83D440}" srcId="{DB5EE648-B788-44C8-B6B9-56BA6756A4DC}" destId="{D3D87AF5-5F35-467B-A8B5-D89414357A9D}" srcOrd="0" destOrd="0" parTransId="{8B942634-7CEA-4A7E-A414-F0CBA3141412}" sibTransId="{B76D7B2F-84B5-4D3E-BA4D-ADBCC014DC8C}"/>
    <dgm:cxn modelId="{133E274B-E085-4C40-A425-46356326F0A7}" type="presOf" srcId="{CF1B36EE-65D6-4713-A8C7-A38B017B5AD6}" destId="{8DA20FED-4385-41A4-8EAC-7A4EA679E395}" srcOrd="0" destOrd="0" presId="urn:microsoft.com/office/officeart/2008/layout/LinedList"/>
    <dgm:cxn modelId="{8E03DA4D-7BB3-428A-AC4A-EE9844CF6E4E}" srcId="{329BB8CE-EEA7-4E3A-BCA3-F74F36F65013}" destId="{CF1B36EE-65D6-4713-A8C7-A38B017B5AD6}" srcOrd="0" destOrd="0" parTransId="{E7229832-DF68-451E-9E07-92F7F8CA96A1}" sibTransId="{859BB0A2-7C6B-4A11-A1F4-CE7D528D8C90}"/>
    <dgm:cxn modelId="{96A07E6E-9057-401B-9110-F0ED55AAAB74}" type="presOf" srcId="{F85000A4-48DF-476D-BB77-1C5CD9F41E9B}" destId="{BFAF2F6D-9ED4-4588-9A18-38EDC2B5A256}" srcOrd="0" destOrd="0" presId="urn:microsoft.com/office/officeart/2008/layout/LinedList"/>
    <dgm:cxn modelId="{9DB6E44F-F7B0-49A0-A6B3-69E1F4A6F763}" srcId="{CFE8155E-BBB1-4B07-9914-F52FED910CA0}" destId="{DB5EE648-B788-44C8-B6B9-56BA6756A4DC}" srcOrd="0" destOrd="0" parTransId="{93822137-DAE6-4778-8A3E-1F57C044DF07}" sibTransId="{1417ED00-7FD7-49F6-9A5E-426C4AE95CAC}"/>
    <dgm:cxn modelId="{3FB9FC6F-99F7-4529-B3D2-CB7279DDD74F}" type="presOf" srcId="{DB5EE648-B788-44C8-B6B9-56BA6756A4DC}" destId="{C7981D5E-392C-49B6-A123-C400AE3DE2FE}" srcOrd="0" destOrd="0" presId="urn:microsoft.com/office/officeart/2008/layout/LinedList"/>
    <dgm:cxn modelId="{9A62A754-30A8-4C6F-A30B-4DDB81873B9F}" srcId="{CFE8155E-BBB1-4B07-9914-F52FED910CA0}" destId="{11A9F98C-C049-480E-8EA5-37AAEE7BA050}" srcOrd="3" destOrd="0" parTransId="{14CC157E-8461-4317-ACA1-6D8C290EA4FB}" sibTransId="{D10E71CB-66EB-4462-A225-07AC94BC63B1}"/>
    <dgm:cxn modelId="{1AFF8458-5015-4A33-81CD-6BF3D5E91C14}" type="presOf" srcId="{5DA7B07D-3A45-48B8-BA54-85ABBCAA46C4}" destId="{5781B4D9-F808-48FA-A973-8088645ECDE1}" srcOrd="0" destOrd="0" presId="urn:microsoft.com/office/officeart/2008/layout/LinedList"/>
    <dgm:cxn modelId="{1237D65A-93DD-4FD4-8C1F-3659390DD242}" type="presOf" srcId="{8A11FCD9-5879-42DB-8BAA-C5A6BA72D0E4}" destId="{185A38F4-9777-4128-A9D7-A624D260E6DD}" srcOrd="0" destOrd="0" presId="urn:microsoft.com/office/officeart/2008/layout/LinedList"/>
    <dgm:cxn modelId="{EE474289-9D28-4F41-829F-5670CAE58332}" srcId="{CFE8155E-BBB1-4B07-9914-F52FED910CA0}" destId="{46E9A895-E374-4B8C-B89B-2766DB6D4DCD}" srcOrd="1" destOrd="0" parTransId="{2B9AE363-6C05-4E6E-83B6-ED9469B2A4C3}" sibTransId="{296891DA-7E4C-469F-80BE-62608835B281}"/>
    <dgm:cxn modelId="{A4C9E39F-BAD3-4C41-8B94-12E99D198B40}" srcId="{11A9F98C-C049-480E-8EA5-37AAEE7BA050}" destId="{C11D62D7-D040-464F-889A-6788990A621D}" srcOrd="1" destOrd="0" parTransId="{E28C982C-7F47-4261-A07C-E68509FBEC84}" sibTransId="{66B0C2EB-AAC0-4DC9-9194-FA66E4C71CC7}"/>
    <dgm:cxn modelId="{3E7066C1-2DC4-450A-89CD-5E8998D801B2}" srcId="{329BB8CE-EEA7-4E3A-BCA3-F74F36F65013}" destId="{F85000A4-48DF-476D-BB77-1C5CD9F41E9B}" srcOrd="1" destOrd="0" parTransId="{CD967D4D-65FC-4A4C-8099-B462B9E3DBB1}" sibTransId="{841FD366-A754-4034-899B-C627C21D7B71}"/>
    <dgm:cxn modelId="{171C9BD4-CBDB-45BA-AE60-C0FEDA2AD95B}" srcId="{11A9F98C-C049-480E-8EA5-37AAEE7BA050}" destId="{8A11FCD9-5879-42DB-8BAA-C5A6BA72D0E4}" srcOrd="0" destOrd="0" parTransId="{A9A0C016-0F5B-452C-9022-173D87F17E30}" sibTransId="{8B54791D-720A-49F7-8A1F-20BE4D15513D}"/>
    <dgm:cxn modelId="{4D616CD5-C4F2-43C0-BF83-829FBC03AF4F}" type="presOf" srcId="{11A9F98C-C049-480E-8EA5-37AAEE7BA050}" destId="{AA324BBE-D658-42D5-848D-BD258B148057}" srcOrd="0" destOrd="0" presId="urn:microsoft.com/office/officeart/2008/layout/LinedList"/>
    <dgm:cxn modelId="{14EDC6D6-3DF8-4E3B-ADA6-4ACD3C6DD536}" type="presOf" srcId="{D3D87AF5-5F35-467B-A8B5-D89414357A9D}" destId="{EF0F4ADA-B0A4-4D3D-92F6-26DA64A336D9}" srcOrd="0" destOrd="0" presId="urn:microsoft.com/office/officeart/2008/layout/LinedList"/>
    <dgm:cxn modelId="{6868F7F5-FB59-4D01-AA9B-F8A51DA03D82}" srcId="{46E9A895-E374-4B8C-B89B-2766DB6D4DCD}" destId="{076BC7E8-8158-45CB-B3F4-AB38F64CAA60}" srcOrd="2" destOrd="0" parTransId="{169E6A81-5535-41E0-BD43-D7810844C9CF}" sibTransId="{282E2BB0-B0C1-44AB-B103-3B4CFE4DC052}"/>
    <dgm:cxn modelId="{3C5B6FF8-601D-4BAF-970D-59D2A73FEA52}" srcId="{CFE8155E-BBB1-4B07-9914-F52FED910CA0}" destId="{329BB8CE-EEA7-4E3A-BCA3-F74F36F65013}" srcOrd="2" destOrd="0" parTransId="{659482AE-4F96-4676-89B6-53EFF3ECB445}" sibTransId="{F09B4DE2-CEA7-4C71-8DDF-EE9FB0687A78}"/>
    <dgm:cxn modelId="{C93C2DD1-CE62-4F5E-B635-62FA0B63FA37}" type="presParOf" srcId="{3A97D644-5EE5-40CA-A1BE-79A430456F58}" destId="{2150F391-C5A5-4476-9CE3-44361E98E95A}" srcOrd="0" destOrd="0" presId="urn:microsoft.com/office/officeart/2008/layout/LinedList"/>
    <dgm:cxn modelId="{DF468D93-E0F0-4D4A-8C8B-8CFAA5970CE9}" type="presParOf" srcId="{3A97D644-5EE5-40CA-A1BE-79A430456F58}" destId="{03AFC4B1-18D4-421F-A189-CC1498BACB3E}" srcOrd="1" destOrd="0" presId="urn:microsoft.com/office/officeart/2008/layout/LinedList"/>
    <dgm:cxn modelId="{866C0CF7-5AFB-48E2-B1CC-2FA1C0458DF9}" type="presParOf" srcId="{03AFC4B1-18D4-421F-A189-CC1498BACB3E}" destId="{C7981D5E-392C-49B6-A123-C400AE3DE2FE}" srcOrd="0" destOrd="0" presId="urn:microsoft.com/office/officeart/2008/layout/LinedList"/>
    <dgm:cxn modelId="{AFE10061-2AD4-40DC-B522-C4D8BC77BA37}" type="presParOf" srcId="{03AFC4B1-18D4-421F-A189-CC1498BACB3E}" destId="{497D6C21-60CC-434C-867D-9F522BDA54E5}" srcOrd="1" destOrd="0" presId="urn:microsoft.com/office/officeart/2008/layout/LinedList"/>
    <dgm:cxn modelId="{E13C64B4-7D3C-4091-BE3E-EABF473FCD26}" type="presParOf" srcId="{497D6C21-60CC-434C-867D-9F522BDA54E5}" destId="{54803041-2667-435A-90DC-6289C5205974}" srcOrd="0" destOrd="0" presId="urn:microsoft.com/office/officeart/2008/layout/LinedList"/>
    <dgm:cxn modelId="{5B7794C8-8545-4901-ACB0-24CFCB11DCCD}" type="presParOf" srcId="{497D6C21-60CC-434C-867D-9F522BDA54E5}" destId="{27E2F7E6-563A-4100-AE6B-F8EFA204A7FC}" srcOrd="1" destOrd="0" presId="urn:microsoft.com/office/officeart/2008/layout/LinedList"/>
    <dgm:cxn modelId="{8996770B-16DB-4A09-80BC-E1C7443F4390}" type="presParOf" srcId="{27E2F7E6-563A-4100-AE6B-F8EFA204A7FC}" destId="{64FEBFC0-E97D-46E2-8412-FA7FF44CAEC0}" srcOrd="0" destOrd="0" presId="urn:microsoft.com/office/officeart/2008/layout/LinedList"/>
    <dgm:cxn modelId="{0863795C-C6DF-4895-BFD7-1CC1AED55B42}" type="presParOf" srcId="{27E2F7E6-563A-4100-AE6B-F8EFA204A7FC}" destId="{EF0F4ADA-B0A4-4D3D-92F6-26DA64A336D9}" srcOrd="1" destOrd="0" presId="urn:microsoft.com/office/officeart/2008/layout/LinedList"/>
    <dgm:cxn modelId="{8CC3C043-F358-4A34-AE37-3EE89B43A21A}" type="presParOf" srcId="{27E2F7E6-563A-4100-AE6B-F8EFA204A7FC}" destId="{BC565B19-2F78-4184-9939-8ECD36383031}" srcOrd="2" destOrd="0" presId="urn:microsoft.com/office/officeart/2008/layout/LinedList"/>
    <dgm:cxn modelId="{A8CF841A-1A26-49A8-ACF7-0F1AFFDA91F3}" type="presParOf" srcId="{497D6C21-60CC-434C-867D-9F522BDA54E5}" destId="{F5630A0D-3FFB-4CE6-84A1-F761676A1856}" srcOrd="2" destOrd="0" presId="urn:microsoft.com/office/officeart/2008/layout/LinedList"/>
    <dgm:cxn modelId="{D218A358-661A-4D83-A67D-5FF176F921D2}" type="presParOf" srcId="{497D6C21-60CC-434C-867D-9F522BDA54E5}" destId="{52C8364B-3098-4AD0-A98C-8EA83F4A9ACA}" srcOrd="3" destOrd="0" presId="urn:microsoft.com/office/officeart/2008/layout/LinedList"/>
    <dgm:cxn modelId="{5B4319F1-3D20-4018-8BCD-6FAC4B032869}" type="presParOf" srcId="{3A97D644-5EE5-40CA-A1BE-79A430456F58}" destId="{63716DB6-DAC8-42AA-864D-5DFBDE6BC068}" srcOrd="2" destOrd="0" presId="urn:microsoft.com/office/officeart/2008/layout/LinedList"/>
    <dgm:cxn modelId="{EB47F574-AABF-4A5B-8867-4A949F6A4A7D}" type="presParOf" srcId="{3A97D644-5EE5-40CA-A1BE-79A430456F58}" destId="{4C3E7C70-B129-488B-A990-060532BA96F0}" srcOrd="3" destOrd="0" presId="urn:microsoft.com/office/officeart/2008/layout/LinedList"/>
    <dgm:cxn modelId="{32AD6866-DCDB-4ED9-8285-C69D69C135D0}" type="presParOf" srcId="{4C3E7C70-B129-488B-A990-060532BA96F0}" destId="{2A1E03DC-7D1D-4D70-99CA-29929DF655E8}" srcOrd="0" destOrd="0" presId="urn:microsoft.com/office/officeart/2008/layout/LinedList"/>
    <dgm:cxn modelId="{1F4B4ACC-CE84-414E-9359-2A98CF9E14A6}" type="presParOf" srcId="{4C3E7C70-B129-488B-A990-060532BA96F0}" destId="{F3D3D2C6-EB6F-462E-9798-E3518C1E7263}" srcOrd="1" destOrd="0" presId="urn:microsoft.com/office/officeart/2008/layout/LinedList"/>
    <dgm:cxn modelId="{D6B7F103-7DC9-4157-905B-FE840F15F874}" type="presParOf" srcId="{F3D3D2C6-EB6F-462E-9798-E3518C1E7263}" destId="{0D36B3A9-3BCC-4034-A103-0A6D367249FF}" srcOrd="0" destOrd="0" presId="urn:microsoft.com/office/officeart/2008/layout/LinedList"/>
    <dgm:cxn modelId="{E889B857-E0EE-4B70-B212-F8C0062D32B9}" type="presParOf" srcId="{F3D3D2C6-EB6F-462E-9798-E3518C1E7263}" destId="{2E970D7D-CDBF-4CE1-A7EB-3A7C24F5441E}" srcOrd="1" destOrd="0" presId="urn:microsoft.com/office/officeart/2008/layout/LinedList"/>
    <dgm:cxn modelId="{75213DAE-FC94-4514-8E43-5B9F15D8B734}" type="presParOf" srcId="{2E970D7D-CDBF-4CE1-A7EB-3A7C24F5441E}" destId="{430EFDB5-2F9F-4B37-BFCB-80C1994DBE5A}" srcOrd="0" destOrd="0" presId="urn:microsoft.com/office/officeart/2008/layout/LinedList"/>
    <dgm:cxn modelId="{8C114E5F-CBCD-4B16-832E-715EEADE5C61}" type="presParOf" srcId="{2E970D7D-CDBF-4CE1-A7EB-3A7C24F5441E}" destId="{FE463893-9FAF-4D7C-8F26-1503BA388136}" srcOrd="1" destOrd="0" presId="urn:microsoft.com/office/officeart/2008/layout/LinedList"/>
    <dgm:cxn modelId="{362A1C13-B269-4B99-8FA8-97A2A4395A63}" type="presParOf" srcId="{2E970D7D-CDBF-4CE1-A7EB-3A7C24F5441E}" destId="{955E8FC6-22DD-4A2C-BCE3-14EF409F2943}" srcOrd="2" destOrd="0" presId="urn:microsoft.com/office/officeart/2008/layout/LinedList"/>
    <dgm:cxn modelId="{5FF5E5D7-B6A0-4D7A-BEC2-CB9F34E52866}" type="presParOf" srcId="{F3D3D2C6-EB6F-462E-9798-E3518C1E7263}" destId="{8B4C6AB1-C613-4C9A-82D6-27F6F0284245}" srcOrd="2" destOrd="0" presId="urn:microsoft.com/office/officeart/2008/layout/LinedList"/>
    <dgm:cxn modelId="{5B925881-EFBA-4950-9D93-1F617FA99789}" type="presParOf" srcId="{F3D3D2C6-EB6F-462E-9798-E3518C1E7263}" destId="{0988CF8C-5082-4890-BF19-5016CFC5F9E5}" srcOrd="3" destOrd="0" presId="urn:microsoft.com/office/officeart/2008/layout/LinedList"/>
    <dgm:cxn modelId="{D13D19C7-A143-4946-B20C-FB6B0DC30F45}" type="presParOf" srcId="{F3D3D2C6-EB6F-462E-9798-E3518C1E7263}" destId="{A9E0F4D5-17F6-4CF9-836D-BE4E0DF87FBB}" srcOrd="4" destOrd="0" presId="urn:microsoft.com/office/officeart/2008/layout/LinedList"/>
    <dgm:cxn modelId="{316F1478-23B2-470A-B5F8-E6F887F62154}" type="presParOf" srcId="{A9E0F4D5-17F6-4CF9-836D-BE4E0DF87FBB}" destId="{37210B5A-73CC-430E-80C7-D5B4FF4B5FF1}" srcOrd="0" destOrd="0" presId="urn:microsoft.com/office/officeart/2008/layout/LinedList"/>
    <dgm:cxn modelId="{DEDD2187-E31B-4143-BDCE-B307769DF52D}" type="presParOf" srcId="{A9E0F4D5-17F6-4CF9-836D-BE4E0DF87FBB}" destId="{5781B4D9-F808-48FA-A973-8088645ECDE1}" srcOrd="1" destOrd="0" presId="urn:microsoft.com/office/officeart/2008/layout/LinedList"/>
    <dgm:cxn modelId="{514DE5F2-5E60-4978-93E2-9F4A8090F549}" type="presParOf" srcId="{A9E0F4D5-17F6-4CF9-836D-BE4E0DF87FBB}" destId="{516FB501-5682-42B9-A47C-A661DE39AB53}" srcOrd="2" destOrd="0" presId="urn:microsoft.com/office/officeart/2008/layout/LinedList"/>
    <dgm:cxn modelId="{E201A226-E22C-4C32-B3E3-DA8ED4563F06}" type="presParOf" srcId="{F3D3D2C6-EB6F-462E-9798-E3518C1E7263}" destId="{194294A5-56D5-49A8-A129-74F452566189}" srcOrd="5" destOrd="0" presId="urn:microsoft.com/office/officeart/2008/layout/LinedList"/>
    <dgm:cxn modelId="{A85BD735-2077-4BD3-9BB7-98941190BD9C}" type="presParOf" srcId="{F3D3D2C6-EB6F-462E-9798-E3518C1E7263}" destId="{1633875A-FC38-464C-900B-3C7B2B7D88D4}" srcOrd="6" destOrd="0" presId="urn:microsoft.com/office/officeart/2008/layout/LinedList"/>
    <dgm:cxn modelId="{0FF1E814-5204-43C0-A40B-5684FB8BA927}" type="presParOf" srcId="{F3D3D2C6-EB6F-462E-9798-E3518C1E7263}" destId="{B06A4D55-7D68-4E7C-BB9C-79B09BD53189}" srcOrd="7" destOrd="0" presId="urn:microsoft.com/office/officeart/2008/layout/LinedList"/>
    <dgm:cxn modelId="{D8170D00-4491-4ABD-84A7-578A1B560EE3}" type="presParOf" srcId="{B06A4D55-7D68-4E7C-BB9C-79B09BD53189}" destId="{3F4B78B1-CDDE-4DFA-AD6B-31093608BDE7}" srcOrd="0" destOrd="0" presId="urn:microsoft.com/office/officeart/2008/layout/LinedList"/>
    <dgm:cxn modelId="{3C106310-EE20-4C91-AD55-01B41266B8F8}" type="presParOf" srcId="{B06A4D55-7D68-4E7C-BB9C-79B09BD53189}" destId="{82DDCC3A-97EA-4BD4-B61C-6901965E20D3}" srcOrd="1" destOrd="0" presId="urn:microsoft.com/office/officeart/2008/layout/LinedList"/>
    <dgm:cxn modelId="{AF4CC76D-2BC0-4571-B38E-3C3A39253513}" type="presParOf" srcId="{B06A4D55-7D68-4E7C-BB9C-79B09BD53189}" destId="{7E2A8D01-B148-43B2-8259-91E391979FCB}" srcOrd="2" destOrd="0" presId="urn:microsoft.com/office/officeart/2008/layout/LinedList"/>
    <dgm:cxn modelId="{BBB31D18-A251-4F1B-8FDA-EFB58C5D3DE0}" type="presParOf" srcId="{F3D3D2C6-EB6F-462E-9798-E3518C1E7263}" destId="{0C5630DC-9676-4DEE-8879-08D4712082F9}" srcOrd="8" destOrd="0" presId="urn:microsoft.com/office/officeart/2008/layout/LinedList"/>
    <dgm:cxn modelId="{E7BF018C-7828-4220-8E78-D1E9404BFE19}" type="presParOf" srcId="{F3D3D2C6-EB6F-462E-9798-E3518C1E7263}" destId="{E9BE1A9C-E94E-499A-B364-7E7D48554543}" srcOrd="9" destOrd="0" presId="urn:microsoft.com/office/officeart/2008/layout/LinedList"/>
    <dgm:cxn modelId="{B7951090-BE57-42C6-AB70-5042CECF3E25}" type="presParOf" srcId="{3A97D644-5EE5-40CA-A1BE-79A430456F58}" destId="{0D23ACD1-1636-4798-A4CD-2CD9C903ED1F}" srcOrd="4" destOrd="0" presId="urn:microsoft.com/office/officeart/2008/layout/LinedList"/>
    <dgm:cxn modelId="{A765EC8C-D714-4013-828F-824A3EC14368}" type="presParOf" srcId="{3A97D644-5EE5-40CA-A1BE-79A430456F58}" destId="{7E08FF6C-DBFF-471E-B4E7-337486861B1D}" srcOrd="5" destOrd="0" presId="urn:microsoft.com/office/officeart/2008/layout/LinedList"/>
    <dgm:cxn modelId="{50F9B087-671D-43D9-BF09-7B4B368CF33F}" type="presParOf" srcId="{7E08FF6C-DBFF-471E-B4E7-337486861B1D}" destId="{FA2D89DD-637F-4D1C-BAFA-D53A6A7950A4}" srcOrd="0" destOrd="0" presId="urn:microsoft.com/office/officeart/2008/layout/LinedList"/>
    <dgm:cxn modelId="{FCE5AF8B-4D48-4451-855B-DFDA1C441AF2}" type="presParOf" srcId="{7E08FF6C-DBFF-471E-B4E7-337486861B1D}" destId="{9A42814F-268A-45D8-8116-863A3F869D91}" srcOrd="1" destOrd="0" presId="urn:microsoft.com/office/officeart/2008/layout/LinedList"/>
    <dgm:cxn modelId="{643D3109-01A6-4E01-BEBB-5D3FB06FFA75}" type="presParOf" srcId="{9A42814F-268A-45D8-8116-863A3F869D91}" destId="{7639519B-20C8-4C06-AF3E-225376866933}" srcOrd="0" destOrd="0" presId="urn:microsoft.com/office/officeart/2008/layout/LinedList"/>
    <dgm:cxn modelId="{FC36786F-F670-444C-B853-A550A6C86DA0}" type="presParOf" srcId="{9A42814F-268A-45D8-8116-863A3F869D91}" destId="{6F18013C-C2A7-4E89-AE07-FFACA9305FBF}" srcOrd="1" destOrd="0" presId="urn:microsoft.com/office/officeart/2008/layout/LinedList"/>
    <dgm:cxn modelId="{5D2FBE6E-659F-4805-9301-5655A02A23BB}" type="presParOf" srcId="{6F18013C-C2A7-4E89-AE07-FFACA9305FBF}" destId="{53243A7A-C4C9-4E84-972B-408D606315A0}" srcOrd="0" destOrd="0" presId="urn:microsoft.com/office/officeart/2008/layout/LinedList"/>
    <dgm:cxn modelId="{867F175A-015C-4E1F-B815-852EB133FD5B}" type="presParOf" srcId="{6F18013C-C2A7-4E89-AE07-FFACA9305FBF}" destId="{8DA20FED-4385-41A4-8EAC-7A4EA679E395}" srcOrd="1" destOrd="0" presId="urn:microsoft.com/office/officeart/2008/layout/LinedList"/>
    <dgm:cxn modelId="{6E41A77F-9ECA-4393-9A51-12C41E884CDE}" type="presParOf" srcId="{6F18013C-C2A7-4E89-AE07-FFACA9305FBF}" destId="{696945D0-6F5C-41A4-988D-8D3B2AD1ED75}" srcOrd="2" destOrd="0" presId="urn:microsoft.com/office/officeart/2008/layout/LinedList"/>
    <dgm:cxn modelId="{2BD3ED82-D0DB-45C9-89D3-BA0CA52BE725}" type="presParOf" srcId="{9A42814F-268A-45D8-8116-863A3F869D91}" destId="{BECE6483-F06F-43F1-987B-90A1932565AA}" srcOrd="2" destOrd="0" presId="urn:microsoft.com/office/officeart/2008/layout/LinedList"/>
    <dgm:cxn modelId="{67B1F1EC-99C8-4963-81F7-79DA5254EB8B}" type="presParOf" srcId="{9A42814F-268A-45D8-8116-863A3F869D91}" destId="{237EF922-3C0A-44FC-A23C-C571419873E4}" srcOrd="3" destOrd="0" presId="urn:microsoft.com/office/officeart/2008/layout/LinedList"/>
    <dgm:cxn modelId="{A1D85595-57DA-4AFC-848F-52F3CAA1F4E3}" type="presParOf" srcId="{9A42814F-268A-45D8-8116-863A3F869D91}" destId="{ABB4CF09-2BFF-492E-8F42-32741026A044}" srcOrd="4" destOrd="0" presId="urn:microsoft.com/office/officeart/2008/layout/LinedList"/>
    <dgm:cxn modelId="{65DEDEB2-B941-4511-A629-943D22FA6A36}" type="presParOf" srcId="{ABB4CF09-2BFF-492E-8F42-32741026A044}" destId="{96D6A004-903E-47EF-BD9E-951617E4393B}" srcOrd="0" destOrd="0" presId="urn:microsoft.com/office/officeart/2008/layout/LinedList"/>
    <dgm:cxn modelId="{5298AB82-2E0B-4C02-9A5A-804A65948328}" type="presParOf" srcId="{ABB4CF09-2BFF-492E-8F42-32741026A044}" destId="{BFAF2F6D-9ED4-4588-9A18-38EDC2B5A256}" srcOrd="1" destOrd="0" presId="urn:microsoft.com/office/officeart/2008/layout/LinedList"/>
    <dgm:cxn modelId="{AEC13BD5-33A7-456E-B63A-27E2F036314E}" type="presParOf" srcId="{ABB4CF09-2BFF-492E-8F42-32741026A044}" destId="{8BED474D-D48E-4A61-A8A1-512DB0F74E16}" srcOrd="2" destOrd="0" presId="urn:microsoft.com/office/officeart/2008/layout/LinedList"/>
    <dgm:cxn modelId="{6E420370-7EFC-4EE0-AA9F-2E3A87E11236}" type="presParOf" srcId="{9A42814F-268A-45D8-8116-863A3F869D91}" destId="{4DF4A9CE-74FA-42CD-A043-BD7A444AF343}" srcOrd="5" destOrd="0" presId="urn:microsoft.com/office/officeart/2008/layout/LinedList"/>
    <dgm:cxn modelId="{6DC021A9-8153-420A-A8CE-8690B96B2C24}" type="presParOf" srcId="{9A42814F-268A-45D8-8116-863A3F869D91}" destId="{CC9397D8-4634-4BC1-B5C4-C64EB037D2D7}" srcOrd="6" destOrd="0" presId="urn:microsoft.com/office/officeart/2008/layout/LinedList"/>
    <dgm:cxn modelId="{031FF47D-6E9A-49C2-A1D3-651A670936EE}" type="presParOf" srcId="{3A97D644-5EE5-40CA-A1BE-79A430456F58}" destId="{DE67A7C3-9A7D-4A53-B00E-BB52E989198F}" srcOrd="6" destOrd="0" presId="urn:microsoft.com/office/officeart/2008/layout/LinedList"/>
    <dgm:cxn modelId="{A2C40745-7AE7-4C0E-B31A-79C42DAD6E2B}" type="presParOf" srcId="{3A97D644-5EE5-40CA-A1BE-79A430456F58}" destId="{89B6F484-2C14-4EA6-94C5-D35E7A0FB5A4}" srcOrd="7" destOrd="0" presId="urn:microsoft.com/office/officeart/2008/layout/LinedList"/>
    <dgm:cxn modelId="{470DD4FD-B178-405F-ABBD-EE81EDB8284E}" type="presParOf" srcId="{89B6F484-2C14-4EA6-94C5-D35E7A0FB5A4}" destId="{AA324BBE-D658-42D5-848D-BD258B148057}" srcOrd="0" destOrd="0" presId="urn:microsoft.com/office/officeart/2008/layout/LinedList"/>
    <dgm:cxn modelId="{7AFA3A99-3638-4F85-8F6D-D84A5AC7B3ED}" type="presParOf" srcId="{89B6F484-2C14-4EA6-94C5-D35E7A0FB5A4}" destId="{41927976-3867-4FD7-8BDD-290601E222A0}" srcOrd="1" destOrd="0" presId="urn:microsoft.com/office/officeart/2008/layout/LinedList"/>
    <dgm:cxn modelId="{5898DB6E-A49D-453A-AD96-DCB66B063B5E}" type="presParOf" srcId="{41927976-3867-4FD7-8BDD-290601E222A0}" destId="{2AE5817A-DCF8-4684-82AC-B49341F9ADC9}" srcOrd="0" destOrd="0" presId="urn:microsoft.com/office/officeart/2008/layout/LinedList"/>
    <dgm:cxn modelId="{823D05BA-B1F4-42C2-8BE6-4810CCFC3E82}" type="presParOf" srcId="{41927976-3867-4FD7-8BDD-290601E222A0}" destId="{B4CD31D6-813A-43C9-BAFC-F2BBB11D8125}" srcOrd="1" destOrd="0" presId="urn:microsoft.com/office/officeart/2008/layout/LinedList"/>
    <dgm:cxn modelId="{3F577809-2B81-431E-93E3-C1C6E85640E4}" type="presParOf" srcId="{B4CD31D6-813A-43C9-BAFC-F2BBB11D8125}" destId="{3C4A5CA4-045B-4A5D-8918-A649EC0554D9}" srcOrd="0" destOrd="0" presId="urn:microsoft.com/office/officeart/2008/layout/LinedList"/>
    <dgm:cxn modelId="{D6F93DC3-0F18-4A49-A196-A946BA4148B7}" type="presParOf" srcId="{B4CD31D6-813A-43C9-BAFC-F2BBB11D8125}" destId="{185A38F4-9777-4128-A9D7-A624D260E6DD}" srcOrd="1" destOrd="0" presId="urn:microsoft.com/office/officeart/2008/layout/LinedList"/>
    <dgm:cxn modelId="{13883629-CA19-4A4B-9CEC-E3EE383BD4A8}" type="presParOf" srcId="{B4CD31D6-813A-43C9-BAFC-F2BBB11D8125}" destId="{4FEA5FC6-EB73-40D1-B618-DC40ACF8B0E3}" srcOrd="2" destOrd="0" presId="urn:microsoft.com/office/officeart/2008/layout/LinedList"/>
    <dgm:cxn modelId="{915346DC-F8C7-4C93-82B6-EB5AB05B5C33}" type="presParOf" srcId="{41927976-3867-4FD7-8BDD-290601E222A0}" destId="{1A698EF2-95B9-428A-849F-88DACD33298D}" srcOrd="2" destOrd="0" presId="urn:microsoft.com/office/officeart/2008/layout/LinedList"/>
    <dgm:cxn modelId="{20203E08-6778-4DB9-806A-1720C0373E99}" type="presParOf" srcId="{41927976-3867-4FD7-8BDD-290601E222A0}" destId="{35C83645-8CA2-4C3D-A924-E5018A2AA94B}" srcOrd="3" destOrd="0" presId="urn:microsoft.com/office/officeart/2008/layout/LinedList"/>
    <dgm:cxn modelId="{A3A5EECA-8FB2-41B8-ADD9-65EA18246CD8}" type="presParOf" srcId="{41927976-3867-4FD7-8BDD-290601E222A0}" destId="{448F4B70-CC04-4C14-83DB-1288AAB1AD68}" srcOrd="4" destOrd="0" presId="urn:microsoft.com/office/officeart/2008/layout/LinedList"/>
    <dgm:cxn modelId="{F98E9DC8-FFCB-4AD3-A5B0-E426CDB141D9}" type="presParOf" srcId="{448F4B70-CC04-4C14-83DB-1288AAB1AD68}" destId="{1AA82378-07DB-4650-8C4B-5AB60925D9C7}" srcOrd="0" destOrd="0" presId="urn:microsoft.com/office/officeart/2008/layout/LinedList"/>
    <dgm:cxn modelId="{85C5D8CD-AF5F-4CB4-A2C1-6BCAAD84AC5C}" type="presParOf" srcId="{448F4B70-CC04-4C14-83DB-1288AAB1AD68}" destId="{9FDA2C96-9056-4409-9C02-F4C3ED23DC76}" srcOrd="1" destOrd="0" presId="urn:microsoft.com/office/officeart/2008/layout/LinedList"/>
    <dgm:cxn modelId="{187F9CF9-E2C4-4E1A-8000-431580F630EA}" type="presParOf" srcId="{448F4B70-CC04-4C14-83DB-1288AAB1AD68}" destId="{61907EDB-6A4E-4259-A77A-5B6FA2F62782}" srcOrd="2" destOrd="0" presId="urn:microsoft.com/office/officeart/2008/layout/LinedList"/>
    <dgm:cxn modelId="{A012276D-6334-48EA-A9B0-E8EAAB763330}" type="presParOf" srcId="{41927976-3867-4FD7-8BDD-290601E222A0}" destId="{36930A22-D451-4EB4-966B-3320ACE38658}" srcOrd="5" destOrd="0" presId="urn:microsoft.com/office/officeart/2008/layout/LinedList"/>
    <dgm:cxn modelId="{03227809-8950-4396-90FD-4EAE57EE1683}" type="presParOf" srcId="{41927976-3867-4FD7-8BDD-290601E222A0}" destId="{18E0F4F9-1707-44DC-B270-B132D490E31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FC1A23-88D9-428A-AD38-12DC849BB06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77EB4-59E9-4DDD-B100-0095324D5A3E}">
      <dgm:prSet/>
      <dgm:spPr/>
      <dgm:t>
        <a:bodyPr/>
        <a:lstStyle/>
        <a:p>
          <a:r>
            <a:rPr lang="en-US" b="1" i="0"/>
            <a:t>Inspiration from VGGNet</a:t>
          </a:r>
          <a:endParaRPr lang="en-US"/>
        </a:p>
      </dgm:t>
    </dgm:pt>
    <dgm:pt modelId="{82D0C053-B493-407D-A324-FDF4165AD1FA}" type="parTrans" cxnId="{1620612C-D076-49D4-BEC9-FCE300E9B8F3}">
      <dgm:prSet/>
      <dgm:spPr/>
      <dgm:t>
        <a:bodyPr/>
        <a:lstStyle/>
        <a:p>
          <a:endParaRPr lang="en-US"/>
        </a:p>
      </dgm:t>
    </dgm:pt>
    <dgm:pt modelId="{C7C4837E-BB11-4572-B31B-4BF8CDE143B7}" type="sibTrans" cxnId="{1620612C-D076-49D4-BEC9-FCE300E9B8F3}">
      <dgm:prSet/>
      <dgm:spPr/>
      <dgm:t>
        <a:bodyPr/>
        <a:lstStyle/>
        <a:p>
          <a:endParaRPr lang="en-US"/>
        </a:p>
      </dgm:t>
    </dgm:pt>
    <dgm:pt modelId="{EFAEFA04-1E78-4159-B964-E5CB73DD9A90}">
      <dgm:prSet/>
      <dgm:spPr/>
      <dgm:t>
        <a:bodyPr/>
        <a:lstStyle/>
        <a:p>
          <a:r>
            <a:rPr lang="en-US" b="1" i="0"/>
            <a:t>Convolutional Layers</a:t>
          </a:r>
          <a:r>
            <a:rPr lang="en-US" b="0" i="0"/>
            <a:t>:</a:t>
          </a:r>
          <a:endParaRPr lang="en-US"/>
        </a:p>
      </dgm:t>
    </dgm:pt>
    <dgm:pt modelId="{862EDDBC-7294-4629-9D04-A7954733A11C}" type="parTrans" cxnId="{12F34448-3B40-40A0-8D44-FAD42AAE0AF3}">
      <dgm:prSet/>
      <dgm:spPr/>
      <dgm:t>
        <a:bodyPr/>
        <a:lstStyle/>
        <a:p>
          <a:endParaRPr lang="en-US"/>
        </a:p>
      </dgm:t>
    </dgm:pt>
    <dgm:pt modelId="{9199A40A-94D8-4D75-9918-FCB191ECF053}" type="sibTrans" cxnId="{12F34448-3B40-40A0-8D44-FAD42AAE0AF3}">
      <dgm:prSet/>
      <dgm:spPr/>
      <dgm:t>
        <a:bodyPr/>
        <a:lstStyle/>
        <a:p>
          <a:endParaRPr lang="en-US"/>
        </a:p>
      </dgm:t>
    </dgm:pt>
    <dgm:pt modelId="{3E734B97-3519-4254-A943-323506DEFD0D}">
      <dgm:prSet/>
      <dgm:spPr/>
      <dgm:t>
        <a:bodyPr/>
        <a:lstStyle/>
        <a:p>
          <a:r>
            <a:rPr lang="en-US" b="0" i="0"/>
            <a:t>All layers with 3x3 kernel size.</a:t>
          </a:r>
          <a:endParaRPr lang="en-US"/>
        </a:p>
      </dgm:t>
    </dgm:pt>
    <dgm:pt modelId="{B6264BFD-7095-4FD5-B2EB-01098BC9E810}" type="parTrans" cxnId="{05F97FBE-D05D-45CE-BFD5-8FC0DFFDB32A}">
      <dgm:prSet/>
      <dgm:spPr/>
      <dgm:t>
        <a:bodyPr/>
        <a:lstStyle/>
        <a:p>
          <a:endParaRPr lang="en-US"/>
        </a:p>
      </dgm:t>
    </dgm:pt>
    <dgm:pt modelId="{B1330DB4-4399-4321-8DBF-08F877B5C407}" type="sibTrans" cxnId="{05F97FBE-D05D-45CE-BFD5-8FC0DFFDB32A}">
      <dgm:prSet/>
      <dgm:spPr/>
      <dgm:t>
        <a:bodyPr/>
        <a:lstStyle/>
        <a:p>
          <a:endParaRPr lang="en-US"/>
        </a:p>
      </dgm:t>
    </dgm:pt>
    <dgm:pt modelId="{A4FCE950-7EA7-4AEF-B403-9FBA74FF8D1F}">
      <dgm:prSet/>
      <dgm:spPr/>
      <dgm:t>
        <a:bodyPr/>
        <a:lstStyle/>
        <a:p>
          <a:r>
            <a:rPr lang="en-US" b="1" i="0"/>
            <a:t>Activation Functions</a:t>
          </a:r>
          <a:r>
            <a:rPr lang="en-US" b="0" i="0"/>
            <a:t>:</a:t>
          </a:r>
          <a:endParaRPr lang="en-US"/>
        </a:p>
      </dgm:t>
    </dgm:pt>
    <dgm:pt modelId="{88B2DDDF-3C74-4606-BFF8-52C674C93163}" type="parTrans" cxnId="{728F3502-9395-4789-953B-49F21F9B2A33}">
      <dgm:prSet/>
      <dgm:spPr/>
      <dgm:t>
        <a:bodyPr/>
        <a:lstStyle/>
        <a:p>
          <a:endParaRPr lang="en-US"/>
        </a:p>
      </dgm:t>
    </dgm:pt>
    <dgm:pt modelId="{C21DA176-75E8-4E48-90B6-2C720D1C815C}" type="sibTrans" cxnId="{728F3502-9395-4789-953B-49F21F9B2A33}">
      <dgm:prSet/>
      <dgm:spPr/>
      <dgm:t>
        <a:bodyPr/>
        <a:lstStyle/>
        <a:p>
          <a:endParaRPr lang="en-US"/>
        </a:p>
      </dgm:t>
    </dgm:pt>
    <dgm:pt modelId="{5F0A788B-BA24-4D5A-B423-3C0E9EBE0F8D}">
      <dgm:prSet/>
      <dgm:spPr/>
      <dgm:t>
        <a:bodyPr/>
        <a:lstStyle/>
        <a:p>
          <a:r>
            <a:rPr lang="en-US" b="0" i="0"/>
            <a:t>ReLU (Rectified Linear Unit) &amp; Softmax</a:t>
          </a:r>
          <a:endParaRPr lang="en-US"/>
        </a:p>
      </dgm:t>
    </dgm:pt>
    <dgm:pt modelId="{966FA058-F178-42CD-940C-1C0DA6A8965E}" type="parTrans" cxnId="{CF69F08D-D050-4E3B-84EA-A66F2596B399}">
      <dgm:prSet/>
      <dgm:spPr/>
      <dgm:t>
        <a:bodyPr/>
        <a:lstStyle/>
        <a:p>
          <a:endParaRPr lang="en-US"/>
        </a:p>
      </dgm:t>
    </dgm:pt>
    <dgm:pt modelId="{FED3EBC6-0B5A-40FC-9EDA-FD40F6712BD2}" type="sibTrans" cxnId="{CF69F08D-D050-4E3B-84EA-A66F2596B399}">
      <dgm:prSet/>
      <dgm:spPr/>
      <dgm:t>
        <a:bodyPr/>
        <a:lstStyle/>
        <a:p>
          <a:endParaRPr lang="en-US"/>
        </a:p>
      </dgm:t>
    </dgm:pt>
    <dgm:pt modelId="{2DA040F2-23DB-475D-867C-23693D55DF76}">
      <dgm:prSet/>
      <dgm:spPr/>
      <dgm:t>
        <a:bodyPr/>
        <a:lstStyle/>
        <a:p>
          <a:r>
            <a:rPr lang="en-US" b="1" i="0"/>
            <a:t>Pooling Layers</a:t>
          </a:r>
          <a:r>
            <a:rPr lang="en-US" b="0" i="0"/>
            <a:t>:</a:t>
          </a:r>
          <a:endParaRPr lang="en-US"/>
        </a:p>
      </dgm:t>
    </dgm:pt>
    <dgm:pt modelId="{0077897C-8DDC-422F-9AC1-08E038420C84}" type="parTrans" cxnId="{A20E01BB-DF01-4FDA-A437-9652774E2D91}">
      <dgm:prSet/>
      <dgm:spPr/>
      <dgm:t>
        <a:bodyPr/>
        <a:lstStyle/>
        <a:p>
          <a:endParaRPr lang="en-US"/>
        </a:p>
      </dgm:t>
    </dgm:pt>
    <dgm:pt modelId="{189CB1BA-8E8E-40B2-B3E3-AACEDCE900F0}" type="sibTrans" cxnId="{A20E01BB-DF01-4FDA-A437-9652774E2D91}">
      <dgm:prSet/>
      <dgm:spPr/>
      <dgm:t>
        <a:bodyPr/>
        <a:lstStyle/>
        <a:p>
          <a:endParaRPr lang="en-US"/>
        </a:p>
      </dgm:t>
    </dgm:pt>
    <dgm:pt modelId="{818A5D39-F98B-42EA-93D0-956525AA121E}">
      <dgm:prSet/>
      <dgm:spPr/>
      <dgm:t>
        <a:bodyPr/>
        <a:lstStyle/>
        <a:p>
          <a:r>
            <a:rPr lang="en-US" b="0" i="0"/>
            <a:t>Max Pooling Configuration: 3x3 pooling size with 2x2 stride.</a:t>
          </a:r>
          <a:endParaRPr lang="en-US"/>
        </a:p>
      </dgm:t>
    </dgm:pt>
    <dgm:pt modelId="{98FFC67C-E61C-4DA1-BAAE-0B179ADDD6D1}" type="parTrans" cxnId="{36AED712-0B3A-40AF-B193-F81188847115}">
      <dgm:prSet/>
      <dgm:spPr/>
      <dgm:t>
        <a:bodyPr/>
        <a:lstStyle/>
        <a:p>
          <a:endParaRPr lang="en-US"/>
        </a:p>
      </dgm:t>
    </dgm:pt>
    <dgm:pt modelId="{87C3159D-00EC-48AD-8A2D-A2E9CF656B28}" type="sibTrans" cxnId="{36AED712-0B3A-40AF-B193-F81188847115}">
      <dgm:prSet/>
      <dgm:spPr/>
      <dgm:t>
        <a:bodyPr/>
        <a:lstStyle/>
        <a:p>
          <a:endParaRPr lang="en-US"/>
        </a:p>
      </dgm:t>
    </dgm:pt>
    <dgm:pt modelId="{C70D617F-8C70-4352-9230-19C33F76B96C}">
      <dgm:prSet/>
      <dgm:spPr/>
      <dgm:t>
        <a:bodyPr/>
        <a:lstStyle/>
        <a:p>
          <a:r>
            <a:rPr lang="en-US" b="1" i="0"/>
            <a:t>Dense (Fully Connected) Layers</a:t>
          </a:r>
          <a:r>
            <a:rPr lang="en-US" b="0" i="0"/>
            <a:t>:</a:t>
          </a:r>
          <a:endParaRPr lang="en-US"/>
        </a:p>
      </dgm:t>
    </dgm:pt>
    <dgm:pt modelId="{C2EB0862-699C-4203-A643-88F29DEFF6A6}" type="parTrans" cxnId="{88572D30-555F-493B-9E7A-1B8E47777B9B}">
      <dgm:prSet/>
      <dgm:spPr/>
      <dgm:t>
        <a:bodyPr/>
        <a:lstStyle/>
        <a:p>
          <a:endParaRPr lang="en-US"/>
        </a:p>
      </dgm:t>
    </dgm:pt>
    <dgm:pt modelId="{0A60F534-F634-41C5-892A-92D67BEAB9B8}" type="sibTrans" cxnId="{88572D30-555F-493B-9E7A-1B8E47777B9B}">
      <dgm:prSet/>
      <dgm:spPr/>
      <dgm:t>
        <a:bodyPr/>
        <a:lstStyle/>
        <a:p>
          <a:endParaRPr lang="en-US"/>
        </a:p>
      </dgm:t>
    </dgm:pt>
    <dgm:pt modelId="{7941DB40-C78C-40E6-84A5-027BC7CC48A9}">
      <dgm:prSet/>
      <dgm:spPr/>
      <dgm:t>
        <a:bodyPr/>
        <a:lstStyle/>
        <a:p>
          <a:r>
            <a:rPr lang="en-US" b="0" i="0"/>
            <a:t>Three dense layers for deeper learning and classification.</a:t>
          </a:r>
          <a:endParaRPr lang="en-US"/>
        </a:p>
      </dgm:t>
    </dgm:pt>
    <dgm:pt modelId="{0DECD22E-2ACF-4B98-B066-85007F3AED33}" type="parTrans" cxnId="{729327B6-DB30-4033-8B2E-736994AF5029}">
      <dgm:prSet/>
      <dgm:spPr/>
      <dgm:t>
        <a:bodyPr/>
        <a:lstStyle/>
        <a:p>
          <a:endParaRPr lang="en-US"/>
        </a:p>
      </dgm:t>
    </dgm:pt>
    <dgm:pt modelId="{86524254-FB1B-4053-91E4-B3C4F86BB1A7}" type="sibTrans" cxnId="{729327B6-DB30-4033-8B2E-736994AF5029}">
      <dgm:prSet/>
      <dgm:spPr/>
      <dgm:t>
        <a:bodyPr/>
        <a:lstStyle/>
        <a:p>
          <a:endParaRPr lang="en-US"/>
        </a:p>
      </dgm:t>
    </dgm:pt>
    <dgm:pt modelId="{73D2ABF3-23BA-4CC7-B874-98FDEF837314}">
      <dgm:prSet/>
      <dgm:spPr/>
      <dgm:t>
        <a:bodyPr/>
        <a:lstStyle/>
        <a:p>
          <a:r>
            <a:rPr lang="en-US" b="1" i="0"/>
            <a:t>Dropout Layers</a:t>
          </a:r>
          <a:r>
            <a:rPr lang="en-US" b="0" i="0"/>
            <a:t>:</a:t>
          </a:r>
          <a:endParaRPr lang="en-US"/>
        </a:p>
      </dgm:t>
    </dgm:pt>
    <dgm:pt modelId="{F9B2AC77-658E-40BE-937B-31883F353088}" type="parTrans" cxnId="{733FD5F6-0C9D-4233-8A9F-6D24F02FC439}">
      <dgm:prSet/>
      <dgm:spPr/>
      <dgm:t>
        <a:bodyPr/>
        <a:lstStyle/>
        <a:p>
          <a:endParaRPr lang="en-US"/>
        </a:p>
      </dgm:t>
    </dgm:pt>
    <dgm:pt modelId="{53FCFCA6-8881-454A-9E4D-9D31E0FE8F4B}" type="sibTrans" cxnId="{733FD5F6-0C9D-4233-8A9F-6D24F02FC439}">
      <dgm:prSet/>
      <dgm:spPr/>
      <dgm:t>
        <a:bodyPr/>
        <a:lstStyle/>
        <a:p>
          <a:endParaRPr lang="en-US"/>
        </a:p>
      </dgm:t>
    </dgm:pt>
    <dgm:pt modelId="{7589E5F9-1B12-4215-8F4D-09F16FC47B74}">
      <dgm:prSet/>
      <dgm:spPr/>
      <dgm:t>
        <a:bodyPr/>
        <a:lstStyle/>
        <a:p>
          <a:r>
            <a:rPr lang="en-US" b="0" i="0"/>
            <a:t>Incorporated to prevent overfitting.</a:t>
          </a:r>
          <a:endParaRPr lang="en-US"/>
        </a:p>
      </dgm:t>
    </dgm:pt>
    <dgm:pt modelId="{F01E5CC4-F954-4C47-A6AA-917ACD63B558}" type="parTrans" cxnId="{F7369B54-7B65-4811-9816-E093DD40E0B9}">
      <dgm:prSet/>
      <dgm:spPr/>
      <dgm:t>
        <a:bodyPr/>
        <a:lstStyle/>
        <a:p>
          <a:endParaRPr lang="en-US"/>
        </a:p>
      </dgm:t>
    </dgm:pt>
    <dgm:pt modelId="{9B060D65-969B-42C1-90AF-90D93B0E4845}" type="sibTrans" cxnId="{F7369B54-7B65-4811-9816-E093DD40E0B9}">
      <dgm:prSet/>
      <dgm:spPr/>
      <dgm:t>
        <a:bodyPr/>
        <a:lstStyle/>
        <a:p>
          <a:endParaRPr lang="en-US"/>
        </a:p>
      </dgm:t>
    </dgm:pt>
    <dgm:pt modelId="{7E100DF5-2BFD-42C5-B17E-5E9D4600CEF1}">
      <dgm:prSet/>
      <dgm:spPr/>
      <dgm:t>
        <a:bodyPr/>
        <a:lstStyle/>
        <a:p>
          <a:r>
            <a:rPr lang="en-US" b="1" i="0"/>
            <a:t>Batch Normalization</a:t>
          </a:r>
          <a:r>
            <a:rPr lang="en-US" b="0" i="0"/>
            <a:t>:</a:t>
          </a:r>
          <a:endParaRPr lang="en-US"/>
        </a:p>
      </dgm:t>
    </dgm:pt>
    <dgm:pt modelId="{9B936798-7B5D-4B5C-8CF2-A924A4A3A83E}" type="parTrans" cxnId="{7316A469-4D93-4BE2-90FF-3111400E77A8}">
      <dgm:prSet/>
      <dgm:spPr/>
      <dgm:t>
        <a:bodyPr/>
        <a:lstStyle/>
        <a:p>
          <a:endParaRPr lang="en-US"/>
        </a:p>
      </dgm:t>
    </dgm:pt>
    <dgm:pt modelId="{BB290DD4-9700-4B38-80BD-469CCCE9CF38}" type="sibTrans" cxnId="{7316A469-4D93-4BE2-90FF-3111400E77A8}">
      <dgm:prSet/>
      <dgm:spPr/>
      <dgm:t>
        <a:bodyPr/>
        <a:lstStyle/>
        <a:p>
          <a:endParaRPr lang="en-US"/>
        </a:p>
      </dgm:t>
    </dgm:pt>
    <dgm:pt modelId="{A472C602-1B79-48DA-935E-15DCAE3A5726}">
      <dgm:prSet/>
      <dgm:spPr/>
      <dgm:t>
        <a:bodyPr/>
        <a:lstStyle/>
        <a:p>
          <a:r>
            <a:rPr lang="en-US" b="0" i="0"/>
            <a:t>Applied after activation layers.</a:t>
          </a:r>
          <a:endParaRPr lang="en-US"/>
        </a:p>
      </dgm:t>
    </dgm:pt>
    <dgm:pt modelId="{50D87BB0-2113-4A85-94D0-3603F1C810BE}" type="parTrans" cxnId="{7D2FCBFC-365F-4F42-BAE7-BAE81F9B11EC}">
      <dgm:prSet/>
      <dgm:spPr/>
      <dgm:t>
        <a:bodyPr/>
        <a:lstStyle/>
        <a:p>
          <a:endParaRPr lang="en-US"/>
        </a:p>
      </dgm:t>
    </dgm:pt>
    <dgm:pt modelId="{B540CBAD-CF77-4078-B492-0A87B411B3C3}" type="sibTrans" cxnId="{7D2FCBFC-365F-4F42-BAE7-BAE81F9B11EC}">
      <dgm:prSet/>
      <dgm:spPr/>
      <dgm:t>
        <a:bodyPr/>
        <a:lstStyle/>
        <a:p>
          <a:endParaRPr lang="en-US"/>
        </a:p>
      </dgm:t>
    </dgm:pt>
    <dgm:pt modelId="{F94FC5A1-8682-48C1-A9DB-B27A71F8AA6E}">
      <dgm:prSet/>
      <dgm:spPr/>
      <dgm:t>
        <a:bodyPr/>
        <a:lstStyle/>
        <a:p>
          <a:r>
            <a:rPr lang="en-US" b="1" i="0"/>
            <a:t>Layer Stacking</a:t>
          </a:r>
          <a:r>
            <a:rPr lang="en-US" b="0" i="0"/>
            <a:t>:</a:t>
          </a:r>
          <a:endParaRPr lang="en-US"/>
        </a:p>
      </dgm:t>
    </dgm:pt>
    <dgm:pt modelId="{E7D634BC-210C-494C-967B-4A95D52C35F3}" type="parTrans" cxnId="{6DF04FAC-4694-464F-9496-2C261EF770CD}">
      <dgm:prSet/>
      <dgm:spPr/>
      <dgm:t>
        <a:bodyPr/>
        <a:lstStyle/>
        <a:p>
          <a:endParaRPr lang="en-US"/>
        </a:p>
      </dgm:t>
    </dgm:pt>
    <dgm:pt modelId="{A6084B11-6507-4281-A95A-D41D6BD0973F}" type="sibTrans" cxnId="{6DF04FAC-4694-464F-9496-2C261EF770CD}">
      <dgm:prSet/>
      <dgm:spPr/>
      <dgm:t>
        <a:bodyPr/>
        <a:lstStyle/>
        <a:p>
          <a:endParaRPr lang="en-US"/>
        </a:p>
      </dgm:t>
    </dgm:pt>
    <dgm:pt modelId="{4700B46D-76EA-4280-AB96-92BFE054F4EE}">
      <dgm:prSet/>
      <dgm:spPr/>
      <dgm:t>
        <a:bodyPr/>
        <a:lstStyle/>
        <a:p>
          <a:r>
            <a:rPr lang="en-US" b="0" i="0"/>
            <a:t>5 stacks of layers in total.</a:t>
          </a:r>
          <a:endParaRPr lang="en-US"/>
        </a:p>
      </dgm:t>
    </dgm:pt>
    <dgm:pt modelId="{702A1A9B-53FC-4C40-9D1D-8C99B5002561}" type="parTrans" cxnId="{21C7E131-F8F3-44B0-8703-9911BFC2A530}">
      <dgm:prSet/>
      <dgm:spPr/>
      <dgm:t>
        <a:bodyPr/>
        <a:lstStyle/>
        <a:p>
          <a:endParaRPr lang="en-US"/>
        </a:p>
      </dgm:t>
    </dgm:pt>
    <dgm:pt modelId="{78145EA9-C60E-4A43-B5B1-3C130015164A}" type="sibTrans" cxnId="{21C7E131-F8F3-44B0-8703-9911BFC2A530}">
      <dgm:prSet/>
      <dgm:spPr/>
      <dgm:t>
        <a:bodyPr/>
        <a:lstStyle/>
        <a:p>
          <a:endParaRPr lang="en-US"/>
        </a:p>
      </dgm:t>
    </dgm:pt>
    <dgm:pt modelId="{5D23DD3D-30A0-40F3-8379-81CBBBC50286}">
      <dgm:prSet/>
      <dgm:spPr/>
      <dgm:t>
        <a:bodyPr/>
        <a:lstStyle/>
        <a:p>
          <a:r>
            <a:rPr lang="en-US" b="1" i="0"/>
            <a:t>Model Compilation</a:t>
          </a:r>
          <a:r>
            <a:rPr lang="en-US" b="0" i="0"/>
            <a:t>:</a:t>
          </a:r>
          <a:endParaRPr lang="en-US"/>
        </a:p>
      </dgm:t>
    </dgm:pt>
    <dgm:pt modelId="{CB9B8EBC-DF06-4844-BC3B-41281361CB11}" type="parTrans" cxnId="{93AC6C8A-FE91-4B12-A6FA-204CA2DE37EA}">
      <dgm:prSet/>
      <dgm:spPr/>
      <dgm:t>
        <a:bodyPr/>
        <a:lstStyle/>
        <a:p>
          <a:endParaRPr lang="en-US"/>
        </a:p>
      </dgm:t>
    </dgm:pt>
    <dgm:pt modelId="{83758DC3-5570-4414-BC7E-71797AA1EFB8}" type="sibTrans" cxnId="{93AC6C8A-FE91-4B12-A6FA-204CA2DE37EA}">
      <dgm:prSet/>
      <dgm:spPr/>
      <dgm:t>
        <a:bodyPr/>
        <a:lstStyle/>
        <a:p>
          <a:endParaRPr lang="en-US"/>
        </a:p>
      </dgm:t>
    </dgm:pt>
    <dgm:pt modelId="{B58CA2BB-ED9B-4AEC-9F3E-40194E0D5E77}">
      <dgm:prSet/>
      <dgm:spPr/>
      <dgm:t>
        <a:bodyPr/>
        <a:lstStyle/>
        <a:p>
          <a:r>
            <a:rPr lang="en-US" b="0" i="0"/>
            <a:t>Adam optimizer &amp; Sparse Categorical Crossentropy</a:t>
          </a:r>
          <a:endParaRPr lang="en-US"/>
        </a:p>
      </dgm:t>
    </dgm:pt>
    <dgm:pt modelId="{1C98783A-442B-4A0A-94AF-29992926FA41}" type="parTrans" cxnId="{99AA34D5-8043-416F-8FEE-E897F1EFF1B9}">
      <dgm:prSet/>
      <dgm:spPr/>
      <dgm:t>
        <a:bodyPr/>
        <a:lstStyle/>
        <a:p>
          <a:endParaRPr lang="en-US"/>
        </a:p>
      </dgm:t>
    </dgm:pt>
    <dgm:pt modelId="{32487F21-A1DF-4F97-B5D2-6A40CCFA24F6}" type="sibTrans" cxnId="{99AA34D5-8043-416F-8FEE-E897F1EFF1B9}">
      <dgm:prSet/>
      <dgm:spPr/>
      <dgm:t>
        <a:bodyPr/>
        <a:lstStyle/>
        <a:p>
          <a:endParaRPr lang="en-US"/>
        </a:p>
      </dgm:t>
    </dgm:pt>
    <dgm:pt modelId="{000B3873-80C0-451F-AB49-77F9CFA1B784}">
      <dgm:prSet/>
      <dgm:spPr/>
      <dgm:t>
        <a:bodyPr/>
        <a:lstStyle/>
        <a:p>
          <a:endParaRPr lang="en-US" dirty="0"/>
        </a:p>
      </dgm:t>
    </dgm:pt>
    <dgm:pt modelId="{540FD066-D81B-49C5-8CFD-161893F8BFBC}" type="parTrans" cxnId="{316EA62E-983B-4690-85A2-AB41621AB555}">
      <dgm:prSet/>
      <dgm:spPr/>
      <dgm:t>
        <a:bodyPr/>
        <a:lstStyle/>
        <a:p>
          <a:endParaRPr lang="en-US"/>
        </a:p>
      </dgm:t>
    </dgm:pt>
    <dgm:pt modelId="{2C6DC3DA-402A-4B07-91E0-5B6DB3046890}" type="sibTrans" cxnId="{316EA62E-983B-4690-85A2-AB41621AB555}">
      <dgm:prSet/>
      <dgm:spPr/>
      <dgm:t>
        <a:bodyPr/>
        <a:lstStyle/>
        <a:p>
          <a:endParaRPr lang="en-US"/>
        </a:p>
      </dgm:t>
    </dgm:pt>
    <dgm:pt modelId="{FED9E981-B1AF-4396-AA4A-82AE03C79C83}">
      <dgm:prSet/>
      <dgm:spPr/>
      <dgm:t>
        <a:bodyPr/>
        <a:lstStyle/>
        <a:p>
          <a:r>
            <a:rPr lang="en-US" b="0" i="0">
              <a:effectLst/>
              <a:latin typeface="Söhne"/>
            </a:rPr>
            <a:t>Model design influenced by VGGNet architecture.</a:t>
          </a:r>
          <a:endParaRPr lang="en-US" b="0" i="0" dirty="0">
            <a:effectLst/>
            <a:latin typeface="Söhne"/>
          </a:endParaRPr>
        </a:p>
      </dgm:t>
    </dgm:pt>
    <dgm:pt modelId="{958776B6-08A6-4344-8A61-7DD932292557}" type="parTrans" cxnId="{35D31E64-3CC7-4567-A2D0-FFEE603C8AD2}">
      <dgm:prSet/>
      <dgm:spPr/>
      <dgm:t>
        <a:bodyPr/>
        <a:lstStyle/>
        <a:p>
          <a:endParaRPr lang="en-US"/>
        </a:p>
      </dgm:t>
    </dgm:pt>
    <dgm:pt modelId="{2FDCB9A6-515B-48C8-A182-37BE9505B905}" type="sibTrans" cxnId="{35D31E64-3CC7-4567-A2D0-FFEE603C8AD2}">
      <dgm:prSet/>
      <dgm:spPr/>
      <dgm:t>
        <a:bodyPr/>
        <a:lstStyle/>
        <a:p>
          <a:endParaRPr lang="en-US"/>
        </a:p>
      </dgm:t>
    </dgm:pt>
    <dgm:pt modelId="{6DE101C8-04A4-437F-BAC8-711B346E664A}" type="pres">
      <dgm:prSet presAssocID="{18FC1A23-88D9-428A-AD38-12DC849BB062}" presName="Name0" presStyleCnt="0">
        <dgm:presLayoutVars>
          <dgm:dir/>
          <dgm:animLvl val="lvl"/>
          <dgm:resizeHandles val="exact"/>
        </dgm:presLayoutVars>
      </dgm:prSet>
      <dgm:spPr/>
    </dgm:pt>
    <dgm:pt modelId="{456E1079-5FE5-47B1-9851-3A81C30D5EB2}" type="pres">
      <dgm:prSet presAssocID="{C2077EB4-59E9-4DDD-B100-0095324D5A3E}" presName="linNode" presStyleCnt="0"/>
      <dgm:spPr/>
    </dgm:pt>
    <dgm:pt modelId="{54747729-2C10-453B-ADE3-7B436253878D}" type="pres">
      <dgm:prSet presAssocID="{C2077EB4-59E9-4DDD-B100-0095324D5A3E}" presName="parentText" presStyleLbl="alignNode1" presStyleIdx="0" presStyleCnt="9">
        <dgm:presLayoutVars>
          <dgm:chMax val="1"/>
          <dgm:bulletEnabled/>
        </dgm:presLayoutVars>
      </dgm:prSet>
      <dgm:spPr/>
    </dgm:pt>
    <dgm:pt modelId="{9A5B18B6-32D0-4BEB-8378-58A754F923BE}" type="pres">
      <dgm:prSet presAssocID="{C2077EB4-59E9-4DDD-B100-0095324D5A3E}" presName="descendantText" presStyleLbl="alignAccFollowNode1" presStyleIdx="0" presStyleCnt="9">
        <dgm:presLayoutVars>
          <dgm:bulletEnabled/>
        </dgm:presLayoutVars>
      </dgm:prSet>
      <dgm:spPr/>
    </dgm:pt>
    <dgm:pt modelId="{AD9DDFD9-1551-4B18-A965-A8D54B802A16}" type="pres">
      <dgm:prSet presAssocID="{C7C4837E-BB11-4572-B31B-4BF8CDE143B7}" presName="sp" presStyleCnt="0"/>
      <dgm:spPr/>
    </dgm:pt>
    <dgm:pt modelId="{8B6618CC-6C42-420A-A7E5-21605D758047}" type="pres">
      <dgm:prSet presAssocID="{EFAEFA04-1E78-4159-B964-E5CB73DD9A90}" presName="linNode" presStyleCnt="0"/>
      <dgm:spPr/>
    </dgm:pt>
    <dgm:pt modelId="{1E78879C-673F-4294-86BD-90F6A08261D3}" type="pres">
      <dgm:prSet presAssocID="{EFAEFA04-1E78-4159-B964-E5CB73DD9A90}" presName="parentText" presStyleLbl="alignNode1" presStyleIdx="1" presStyleCnt="9">
        <dgm:presLayoutVars>
          <dgm:chMax val="1"/>
          <dgm:bulletEnabled/>
        </dgm:presLayoutVars>
      </dgm:prSet>
      <dgm:spPr/>
    </dgm:pt>
    <dgm:pt modelId="{2C627DCF-26BC-47CC-AF75-D410A7A95D06}" type="pres">
      <dgm:prSet presAssocID="{EFAEFA04-1E78-4159-B964-E5CB73DD9A90}" presName="descendantText" presStyleLbl="alignAccFollowNode1" presStyleIdx="1" presStyleCnt="9">
        <dgm:presLayoutVars>
          <dgm:bulletEnabled/>
        </dgm:presLayoutVars>
      </dgm:prSet>
      <dgm:spPr/>
    </dgm:pt>
    <dgm:pt modelId="{135564C2-016C-4F61-9FC8-8E00E859FB8F}" type="pres">
      <dgm:prSet presAssocID="{9199A40A-94D8-4D75-9918-FCB191ECF053}" presName="sp" presStyleCnt="0"/>
      <dgm:spPr/>
    </dgm:pt>
    <dgm:pt modelId="{AC3B9598-F779-4A95-BCE8-55B469271F22}" type="pres">
      <dgm:prSet presAssocID="{A4FCE950-7EA7-4AEF-B403-9FBA74FF8D1F}" presName="linNode" presStyleCnt="0"/>
      <dgm:spPr/>
    </dgm:pt>
    <dgm:pt modelId="{F9B0324E-5B99-48B9-9D0C-792BD573C99E}" type="pres">
      <dgm:prSet presAssocID="{A4FCE950-7EA7-4AEF-B403-9FBA74FF8D1F}" presName="parentText" presStyleLbl="alignNode1" presStyleIdx="2" presStyleCnt="9">
        <dgm:presLayoutVars>
          <dgm:chMax val="1"/>
          <dgm:bulletEnabled/>
        </dgm:presLayoutVars>
      </dgm:prSet>
      <dgm:spPr/>
    </dgm:pt>
    <dgm:pt modelId="{8166D7EF-1D47-4971-87E7-0EB1EF9956F7}" type="pres">
      <dgm:prSet presAssocID="{A4FCE950-7EA7-4AEF-B403-9FBA74FF8D1F}" presName="descendantText" presStyleLbl="alignAccFollowNode1" presStyleIdx="2" presStyleCnt="9">
        <dgm:presLayoutVars>
          <dgm:bulletEnabled/>
        </dgm:presLayoutVars>
      </dgm:prSet>
      <dgm:spPr/>
    </dgm:pt>
    <dgm:pt modelId="{87A45707-A6C9-4F26-8CA8-B58ECD36E47C}" type="pres">
      <dgm:prSet presAssocID="{C21DA176-75E8-4E48-90B6-2C720D1C815C}" presName="sp" presStyleCnt="0"/>
      <dgm:spPr/>
    </dgm:pt>
    <dgm:pt modelId="{38D3CC84-9491-47A7-832B-89ED258EDCBA}" type="pres">
      <dgm:prSet presAssocID="{2DA040F2-23DB-475D-867C-23693D55DF76}" presName="linNode" presStyleCnt="0"/>
      <dgm:spPr/>
    </dgm:pt>
    <dgm:pt modelId="{76980238-1D67-4185-A841-4AA962DD13A8}" type="pres">
      <dgm:prSet presAssocID="{2DA040F2-23DB-475D-867C-23693D55DF76}" presName="parentText" presStyleLbl="alignNode1" presStyleIdx="3" presStyleCnt="9">
        <dgm:presLayoutVars>
          <dgm:chMax val="1"/>
          <dgm:bulletEnabled/>
        </dgm:presLayoutVars>
      </dgm:prSet>
      <dgm:spPr/>
    </dgm:pt>
    <dgm:pt modelId="{F36745DF-CA45-4CEC-B13E-3CB697EA9C78}" type="pres">
      <dgm:prSet presAssocID="{2DA040F2-23DB-475D-867C-23693D55DF76}" presName="descendantText" presStyleLbl="alignAccFollowNode1" presStyleIdx="3" presStyleCnt="9">
        <dgm:presLayoutVars>
          <dgm:bulletEnabled/>
        </dgm:presLayoutVars>
      </dgm:prSet>
      <dgm:spPr/>
    </dgm:pt>
    <dgm:pt modelId="{76479106-8800-4F0C-90BA-8B64952B6FDB}" type="pres">
      <dgm:prSet presAssocID="{189CB1BA-8E8E-40B2-B3E3-AACEDCE900F0}" presName="sp" presStyleCnt="0"/>
      <dgm:spPr/>
    </dgm:pt>
    <dgm:pt modelId="{5AC7F2A5-F024-4632-9967-47417F7D236D}" type="pres">
      <dgm:prSet presAssocID="{C70D617F-8C70-4352-9230-19C33F76B96C}" presName="linNode" presStyleCnt="0"/>
      <dgm:spPr/>
    </dgm:pt>
    <dgm:pt modelId="{EEA5CF4D-592F-46C0-B4F7-C29938A78E50}" type="pres">
      <dgm:prSet presAssocID="{C70D617F-8C70-4352-9230-19C33F76B96C}" presName="parentText" presStyleLbl="alignNode1" presStyleIdx="4" presStyleCnt="9">
        <dgm:presLayoutVars>
          <dgm:chMax val="1"/>
          <dgm:bulletEnabled/>
        </dgm:presLayoutVars>
      </dgm:prSet>
      <dgm:spPr/>
    </dgm:pt>
    <dgm:pt modelId="{EDDB0E2A-4382-4529-B9F5-6737D3E751D9}" type="pres">
      <dgm:prSet presAssocID="{C70D617F-8C70-4352-9230-19C33F76B96C}" presName="descendantText" presStyleLbl="alignAccFollowNode1" presStyleIdx="4" presStyleCnt="9">
        <dgm:presLayoutVars>
          <dgm:bulletEnabled/>
        </dgm:presLayoutVars>
      </dgm:prSet>
      <dgm:spPr/>
    </dgm:pt>
    <dgm:pt modelId="{7AF395AD-599C-41FA-855A-5C9B56EA2782}" type="pres">
      <dgm:prSet presAssocID="{0A60F534-F634-41C5-892A-92D67BEAB9B8}" presName="sp" presStyleCnt="0"/>
      <dgm:spPr/>
    </dgm:pt>
    <dgm:pt modelId="{695C7F81-846B-4D8E-AA9C-61CDC1400455}" type="pres">
      <dgm:prSet presAssocID="{73D2ABF3-23BA-4CC7-B874-98FDEF837314}" presName="linNode" presStyleCnt="0"/>
      <dgm:spPr/>
    </dgm:pt>
    <dgm:pt modelId="{2DB891D7-F3FA-4C67-A264-332A1A629246}" type="pres">
      <dgm:prSet presAssocID="{73D2ABF3-23BA-4CC7-B874-98FDEF837314}" presName="parentText" presStyleLbl="alignNode1" presStyleIdx="5" presStyleCnt="9">
        <dgm:presLayoutVars>
          <dgm:chMax val="1"/>
          <dgm:bulletEnabled/>
        </dgm:presLayoutVars>
      </dgm:prSet>
      <dgm:spPr/>
    </dgm:pt>
    <dgm:pt modelId="{C95CF52D-4D60-418D-8D32-D2643672FB79}" type="pres">
      <dgm:prSet presAssocID="{73D2ABF3-23BA-4CC7-B874-98FDEF837314}" presName="descendantText" presStyleLbl="alignAccFollowNode1" presStyleIdx="5" presStyleCnt="9">
        <dgm:presLayoutVars>
          <dgm:bulletEnabled/>
        </dgm:presLayoutVars>
      </dgm:prSet>
      <dgm:spPr/>
    </dgm:pt>
    <dgm:pt modelId="{DC04A3A9-4A98-4041-A4AD-BB4B86FAA739}" type="pres">
      <dgm:prSet presAssocID="{53FCFCA6-8881-454A-9E4D-9D31E0FE8F4B}" presName="sp" presStyleCnt="0"/>
      <dgm:spPr/>
    </dgm:pt>
    <dgm:pt modelId="{BBD58BC1-7F2E-432D-82BB-9C82807A3A88}" type="pres">
      <dgm:prSet presAssocID="{7E100DF5-2BFD-42C5-B17E-5E9D4600CEF1}" presName="linNode" presStyleCnt="0"/>
      <dgm:spPr/>
    </dgm:pt>
    <dgm:pt modelId="{0DC29E37-FE78-463E-8926-43914CD60D0E}" type="pres">
      <dgm:prSet presAssocID="{7E100DF5-2BFD-42C5-B17E-5E9D4600CEF1}" presName="parentText" presStyleLbl="alignNode1" presStyleIdx="6" presStyleCnt="9">
        <dgm:presLayoutVars>
          <dgm:chMax val="1"/>
          <dgm:bulletEnabled/>
        </dgm:presLayoutVars>
      </dgm:prSet>
      <dgm:spPr/>
    </dgm:pt>
    <dgm:pt modelId="{19811D16-241B-4D08-846B-CFA68ADBA2A1}" type="pres">
      <dgm:prSet presAssocID="{7E100DF5-2BFD-42C5-B17E-5E9D4600CEF1}" presName="descendantText" presStyleLbl="alignAccFollowNode1" presStyleIdx="6" presStyleCnt="9">
        <dgm:presLayoutVars>
          <dgm:bulletEnabled/>
        </dgm:presLayoutVars>
      </dgm:prSet>
      <dgm:spPr/>
    </dgm:pt>
    <dgm:pt modelId="{80C4C6EC-E280-4A06-8A1C-FE281D4231B6}" type="pres">
      <dgm:prSet presAssocID="{BB290DD4-9700-4B38-80BD-469CCCE9CF38}" presName="sp" presStyleCnt="0"/>
      <dgm:spPr/>
    </dgm:pt>
    <dgm:pt modelId="{C4CFB397-26D2-4E4A-9E5D-30FA01B54E0A}" type="pres">
      <dgm:prSet presAssocID="{F94FC5A1-8682-48C1-A9DB-B27A71F8AA6E}" presName="linNode" presStyleCnt="0"/>
      <dgm:spPr/>
    </dgm:pt>
    <dgm:pt modelId="{E7F3032C-1805-473E-83EB-01A06595DA82}" type="pres">
      <dgm:prSet presAssocID="{F94FC5A1-8682-48C1-A9DB-B27A71F8AA6E}" presName="parentText" presStyleLbl="alignNode1" presStyleIdx="7" presStyleCnt="9">
        <dgm:presLayoutVars>
          <dgm:chMax val="1"/>
          <dgm:bulletEnabled/>
        </dgm:presLayoutVars>
      </dgm:prSet>
      <dgm:spPr/>
    </dgm:pt>
    <dgm:pt modelId="{D83A1750-55AA-4337-8F0B-43B4D2F1D40E}" type="pres">
      <dgm:prSet presAssocID="{F94FC5A1-8682-48C1-A9DB-B27A71F8AA6E}" presName="descendantText" presStyleLbl="alignAccFollowNode1" presStyleIdx="7" presStyleCnt="9">
        <dgm:presLayoutVars>
          <dgm:bulletEnabled/>
        </dgm:presLayoutVars>
      </dgm:prSet>
      <dgm:spPr/>
    </dgm:pt>
    <dgm:pt modelId="{88E101DA-41D3-4D24-8CB3-A9AA94F419DE}" type="pres">
      <dgm:prSet presAssocID="{A6084B11-6507-4281-A95A-D41D6BD0973F}" presName="sp" presStyleCnt="0"/>
      <dgm:spPr/>
    </dgm:pt>
    <dgm:pt modelId="{EC842E80-B735-4DE5-BC23-E5E12F7C553A}" type="pres">
      <dgm:prSet presAssocID="{5D23DD3D-30A0-40F3-8379-81CBBBC50286}" presName="linNode" presStyleCnt="0"/>
      <dgm:spPr/>
    </dgm:pt>
    <dgm:pt modelId="{35309727-CD44-4066-9543-81E218F4808A}" type="pres">
      <dgm:prSet presAssocID="{5D23DD3D-30A0-40F3-8379-81CBBBC50286}" presName="parentText" presStyleLbl="alignNode1" presStyleIdx="8" presStyleCnt="9">
        <dgm:presLayoutVars>
          <dgm:chMax val="1"/>
          <dgm:bulletEnabled/>
        </dgm:presLayoutVars>
      </dgm:prSet>
      <dgm:spPr/>
    </dgm:pt>
    <dgm:pt modelId="{570410E9-84D4-4603-B589-4BA3C2D981EE}" type="pres">
      <dgm:prSet presAssocID="{5D23DD3D-30A0-40F3-8379-81CBBBC50286}" presName="descendantText" presStyleLbl="alignAccFollowNode1" presStyleIdx="8" presStyleCnt="9">
        <dgm:presLayoutVars>
          <dgm:bulletEnabled/>
        </dgm:presLayoutVars>
      </dgm:prSet>
      <dgm:spPr/>
    </dgm:pt>
  </dgm:ptLst>
  <dgm:cxnLst>
    <dgm:cxn modelId="{728F3502-9395-4789-953B-49F21F9B2A33}" srcId="{18FC1A23-88D9-428A-AD38-12DC849BB062}" destId="{A4FCE950-7EA7-4AEF-B403-9FBA74FF8D1F}" srcOrd="2" destOrd="0" parTransId="{88B2DDDF-3C74-4606-BFF8-52C674C93163}" sibTransId="{C21DA176-75E8-4E48-90B6-2C720D1C815C}"/>
    <dgm:cxn modelId="{65F44E12-13B6-4223-B9B6-92424BC02616}" type="presOf" srcId="{7941DB40-C78C-40E6-84A5-027BC7CC48A9}" destId="{EDDB0E2A-4382-4529-B9F5-6737D3E751D9}" srcOrd="0" destOrd="0" presId="urn:microsoft.com/office/officeart/2016/7/layout/VerticalSolidActionList"/>
    <dgm:cxn modelId="{36AED712-0B3A-40AF-B193-F81188847115}" srcId="{2DA040F2-23DB-475D-867C-23693D55DF76}" destId="{818A5D39-F98B-42EA-93D0-956525AA121E}" srcOrd="0" destOrd="0" parTransId="{98FFC67C-E61C-4DA1-BAAE-0B179ADDD6D1}" sibTransId="{87C3159D-00EC-48AD-8A2D-A2E9CF656B28}"/>
    <dgm:cxn modelId="{8835D623-1AA8-40BC-A1F5-3A9D460773F3}" type="presOf" srcId="{4700B46D-76EA-4280-AB96-92BFE054F4EE}" destId="{D83A1750-55AA-4337-8F0B-43B4D2F1D40E}" srcOrd="0" destOrd="0" presId="urn:microsoft.com/office/officeart/2016/7/layout/VerticalSolidActionList"/>
    <dgm:cxn modelId="{1620612C-D076-49D4-BEC9-FCE300E9B8F3}" srcId="{18FC1A23-88D9-428A-AD38-12DC849BB062}" destId="{C2077EB4-59E9-4DDD-B100-0095324D5A3E}" srcOrd="0" destOrd="0" parTransId="{82D0C053-B493-407D-A324-FDF4165AD1FA}" sibTransId="{C7C4837E-BB11-4572-B31B-4BF8CDE143B7}"/>
    <dgm:cxn modelId="{316EA62E-983B-4690-85A2-AB41621AB555}" srcId="{C2077EB4-59E9-4DDD-B100-0095324D5A3E}" destId="{000B3873-80C0-451F-AB49-77F9CFA1B784}" srcOrd="0" destOrd="0" parTransId="{540FD066-D81B-49C5-8CFD-161893F8BFBC}" sibTransId="{2C6DC3DA-402A-4B07-91E0-5B6DB3046890}"/>
    <dgm:cxn modelId="{88572D30-555F-493B-9E7A-1B8E47777B9B}" srcId="{18FC1A23-88D9-428A-AD38-12DC849BB062}" destId="{C70D617F-8C70-4352-9230-19C33F76B96C}" srcOrd="4" destOrd="0" parTransId="{C2EB0862-699C-4203-A643-88F29DEFF6A6}" sibTransId="{0A60F534-F634-41C5-892A-92D67BEAB9B8}"/>
    <dgm:cxn modelId="{21C7E131-F8F3-44B0-8703-9911BFC2A530}" srcId="{F94FC5A1-8682-48C1-A9DB-B27A71F8AA6E}" destId="{4700B46D-76EA-4280-AB96-92BFE054F4EE}" srcOrd="0" destOrd="0" parTransId="{702A1A9B-53FC-4C40-9D1D-8C99B5002561}" sibTransId="{78145EA9-C60E-4A43-B5B1-3C130015164A}"/>
    <dgm:cxn modelId="{48FCFC35-B68C-4100-8475-D58DD43F9F84}" type="presOf" srcId="{C2077EB4-59E9-4DDD-B100-0095324D5A3E}" destId="{54747729-2C10-453B-ADE3-7B436253878D}" srcOrd="0" destOrd="0" presId="urn:microsoft.com/office/officeart/2016/7/layout/VerticalSolidActionList"/>
    <dgm:cxn modelId="{0DB9ED38-22BE-44D5-8A15-FCAA79F41217}" type="presOf" srcId="{3E734B97-3519-4254-A943-323506DEFD0D}" destId="{2C627DCF-26BC-47CC-AF75-D410A7A95D06}" srcOrd="0" destOrd="0" presId="urn:microsoft.com/office/officeart/2016/7/layout/VerticalSolidActionList"/>
    <dgm:cxn modelId="{4BC54743-F512-40E8-8C17-149BD9769E7F}" type="presOf" srcId="{5D23DD3D-30A0-40F3-8379-81CBBBC50286}" destId="{35309727-CD44-4066-9543-81E218F4808A}" srcOrd="0" destOrd="0" presId="urn:microsoft.com/office/officeart/2016/7/layout/VerticalSolidActionList"/>
    <dgm:cxn modelId="{35D31E64-3CC7-4567-A2D0-FFEE603C8AD2}" srcId="{C2077EB4-59E9-4DDD-B100-0095324D5A3E}" destId="{FED9E981-B1AF-4396-AA4A-82AE03C79C83}" srcOrd="1" destOrd="0" parTransId="{958776B6-08A6-4344-8A61-7DD932292557}" sibTransId="{2FDCB9A6-515B-48C8-A182-37BE9505B905}"/>
    <dgm:cxn modelId="{12F34448-3B40-40A0-8D44-FAD42AAE0AF3}" srcId="{18FC1A23-88D9-428A-AD38-12DC849BB062}" destId="{EFAEFA04-1E78-4159-B964-E5CB73DD9A90}" srcOrd="1" destOrd="0" parTransId="{862EDDBC-7294-4629-9D04-A7954733A11C}" sibTransId="{9199A40A-94D8-4D75-9918-FCB191ECF053}"/>
    <dgm:cxn modelId="{7316A469-4D93-4BE2-90FF-3111400E77A8}" srcId="{18FC1A23-88D9-428A-AD38-12DC849BB062}" destId="{7E100DF5-2BFD-42C5-B17E-5E9D4600CEF1}" srcOrd="6" destOrd="0" parTransId="{9B936798-7B5D-4B5C-8CF2-A924A4A3A83E}" sibTransId="{BB290DD4-9700-4B38-80BD-469CCCE9CF38}"/>
    <dgm:cxn modelId="{E2A0CA70-A6F8-46E2-844A-E1EBB982FA65}" type="presOf" srcId="{C70D617F-8C70-4352-9230-19C33F76B96C}" destId="{EEA5CF4D-592F-46C0-B4F7-C29938A78E50}" srcOrd="0" destOrd="0" presId="urn:microsoft.com/office/officeart/2016/7/layout/VerticalSolidActionList"/>
    <dgm:cxn modelId="{F7369B54-7B65-4811-9816-E093DD40E0B9}" srcId="{73D2ABF3-23BA-4CC7-B874-98FDEF837314}" destId="{7589E5F9-1B12-4215-8F4D-09F16FC47B74}" srcOrd="0" destOrd="0" parTransId="{F01E5CC4-F954-4C47-A6AA-917ACD63B558}" sibTransId="{9B060D65-969B-42C1-90AF-90D93B0E4845}"/>
    <dgm:cxn modelId="{AED1FD7F-3912-4EAD-A0CB-1D028DB6FC06}" type="presOf" srcId="{EFAEFA04-1E78-4159-B964-E5CB73DD9A90}" destId="{1E78879C-673F-4294-86BD-90F6A08261D3}" srcOrd="0" destOrd="0" presId="urn:microsoft.com/office/officeart/2016/7/layout/VerticalSolidActionList"/>
    <dgm:cxn modelId="{B7826A83-B1FD-4508-BFA8-A46D7F5D3350}" type="presOf" srcId="{A472C602-1B79-48DA-935E-15DCAE3A5726}" destId="{19811D16-241B-4D08-846B-CFA68ADBA2A1}" srcOrd="0" destOrd="0" presId="urn:microsoft.com/office/officeart/2016/7/layout/VerticalSolidActionList"/>
    <dgm:cxn modelId="{A50D8685-D1F5-4AB0-A402-4DC2FA3A3FA7}" type="presOf" srcId="{B58CA2BB-ED9B-4AEC-9F3E-40194E0D5E77}" destId="{570410E9-84D4-4603-B589-4BA3C2D981EE}" srcOrd="0" destOrd="0" presId="urn:microsoft.com/office/officeart/2016/7/layout/VerticalSolidActionList"/>
    <dgm:cxn modelId="{5B50E588-5612-490E-B064-B4E44688FC30}" type="presOf" srcId="{5F0A788B-BA24-4D5A-B423-3C0E9EBE0F8D}" destId="{8166D7EF-1D47-4971-87E7-0EB1EF9956F7}" srcOrd="0" destOrd="0" presId="urn:microsoft.com/office/officeart/2016/7/layout/VerticalSolidActionList"/>
    <dgm:cxn modelId="{93AC6C8A-FE91-4B12-A6FA-204CA2DE37EA}" srcId="{18FC1A23-88D9-428A-AD38-12DC849BB062}" destId="{5D23DD3D-30A0-40F3-8379-81CBBBC50286}" srcOrd="8" destOrd="0" parTransId="{CB9B8EBC-DF06-4844-BC3B-41281361CB11}" sibTransId="{83758DC3-5570-4414-BC7E-71797AA1EFB8}"/>
    <dgm:cxn modelId="{CF69F08D-D050-4E3B-84EA-A66F2596B399}" srcId="{A4FCE950-7EA7-4AEF-B403-9FBA74FF8D1F}" destId="{5F0A788B-BA24-4D5A-B423-3C0E9EBE0F8D}" srcOrd="0" destOrd="0" parTransId="{966FA058-F178-42CD-940C-1C0DA6A8965E}" sibTransId="{FED3EBC6-0B5A-40FC-9EDA-FD40F6712BD2}"/>
    <dgm:cxn modelId="{7653F29C-3BF4-4D75-817C-55BB441E2016}" type="presOf" srcId="{A4FCE950-7EA7-4AEF-B403-9FBA74FF8D1F}" destId="{F9B0324E-5B99-48B9-9D0C-792BD573C99E}" srcOrd="0" destOrd="0" presId="urn:microsoft.com/office/officeart/2016/7/layout/VerticalSolidActionList"/>
    <dgm:cxn modelId="{6DF04FAC-4694-464F-9496-2C261EF770CD}" srcId="{18FC1A23-88D9-428A-AD38-12DC849BB062}" destId="{F94FC5A1-8682-48C1-A9DB-B27A71F8AA6E}" srcOrd="7" destOrd="0" parTransId="{E7D634BC-210C-494C-967B-4A95D52C35F3}" sibTransId="{A6084B11-6507-4281-A95A-D41D6BD0973F}"/>
    <dgm:cxn modelId="{341058B2-9B7B-45A6-B4C1-FE5D3A0DC805}" type="presOf" srcId="{73D2ABF3-23BA-4CC7-B874-98FDEF837314}" destId="{2DB891D7-F3FA-4C67-A264-332A1A629246}" srcOrd="0" destOrd="0" presId="urn:microsoft.com/office/officeart/2016/7/layout/VerticalSolidActionList"/>
    <dgm:cxn modelId="{E87189B4-BEAE-4EE9-BFF1-0E1A0D9D6B6E}" type="presOf" srcId="{000B3873-80C0-451F-AB49-77F9CFA1B784}" destId="{9A5B18B6-32D0-4BEB-8378-58A754F923BE}" srcOrd="0" destOrd="0" presId="urn:microsoft.com/office/officeart/2016/7/layout/VerticalSolidActionList"/>
    <dgm:cxn modelId="{729327B6-DB30-4033-8B2E-736994AF5029}" srcId="{C70D617F-8C70-4352-9230-19C33F76B96C}" destId="{7941DB40-C78C-40E6-84A5-027BC7CC48A9}" srcOrd="0" destOrd="0" parTransId="{0DECD22E-2ACF-4B98-B066-85007F3AED33}" sibTransId="{86524254-FB1B-4053-91E4-B3C4F86BB1A7}"/>
    <dgm:cxn modelId="{A20E01BB-DF01-4FDA-A437-9652774E2D91}" srcId="{18FC1A23-88D9-428A-AD38-12DC849BB062}" destId="{2DA040F2-23DB-475D-867C-23693D55DF76}" srcOrd="3" destOrd="0" parTransId="{0077897C-8DDC-422F-9AC1-08E038420C84}" sibTransId="{189CB1BA-8E8E-40B2-B3E3-AACEDCE900F0}"/>
    <dgm:cxn modelId="{05F97FBE-D05D-45CE-BFD5-8FC0DFFDB32A}" srcId="{EFAEFA04-1E78-4159-B964-E5CB73DD9A90}" destId="{3E734B97-3519-4254-A943-323506DEFD0D}" srcOrd="0" destOrd="0" parTransId="{B6264BFD-7095-4FD5-B2EB-01098BC9E810}" sibTransId="{B1330DB4-4399-4321-8DBF-08F877B5C407}"/>
    <dgm:cxn modelId="{72FE5AC0-59DF-4560-9AC1-E731836525E6}" type="presOf" srcId="{818A5D39-F98B-42EA-93D0-956525AA121E}" destId="{F36745DF-CA45-4CEC-B13E-3CB697EA9C78}" srcOrd="0" destOrd="0" presId="urn:microsoft.com/office/officeart/2016/7/layout/VerticalSolidActionList"/>
    <dgm:cxn modelId="{8F2A4CC7-0063-4D1C-8ADD-8777E8C0EFD5}" type="presOf" srcId="{F94FC5A1-8682-48C1-A9DB-B27A71F8AA6E}" destId="{E7F3032C-1805-473E-83EB-01A06595DA82}" srcOrd="0" destOrd="0" presId="urn:microsoft.com/office/officeart/2016/7/layout/VerticalSolidActionList"/>
    <dgm:cxn modelId="{75DBA7CE-09CE-4A75-9C2B-9E313E00DA5E}" type="presOf" srcId="{2DA040F2-23DB-475D-867C-23693D55DF76}" destId="{76980238-1D67-4185-A841-4AA962DD13A8}" srcOrd="0" destOrd="0" presId="urn:microsoft.com/office/officeart/2016/7/layout/VerticalSolidActionList"/>
    <dgm:cxn modelId="{57A027D5-2BA0-4272-8614-4FB0B43FA680}" type="presOf" srcId="{FED9E981-B1AF-4396-AA4A-82AE03C79C83}" destId="{9A5B18B6-32D0-4BEB-8378-58A754F923BE}" srcOrd="0" destOrd="1" presId="urn:microsoft.com/office/officeart/2016/7/layout/VerticalSolidActionList"/>
    <dgm:cxn modelId="{99AA34D5-8043-416F-8FEE-E897F1EFF1B9}" srcId="{5D23DD3D-30A0-40F3-8379-81CBBBC50286}" destId="{B58CA2BB-ED9B-4AEC-9F3E-40194E0D5E77}" srcOrd="0" destOrd="0" parTransId="{1C98783A-442B-4A0A-94AF-29992926FA41}" sibTransId="{32487F21-A1DF-4F97-B5D2-6A40CCFA24F6}"/>
    <dgm:cxn modelId="{148067D5-F74A-4EBA-AA0A-44CF0C9CDB24}" type="presOf" srcId="{18FC1A23-88D9-428A-AD38-12DC849BB062}" destId="{6DE101C8-04A4-437F-BAC8-711B346E664A}" srcOrd="0" destOrd="0" presId="urn:microsoft.com/office/officeart/2016/7/layout/VerticalSolidActionList"/>
    <dgm:cxn modelId="{865F1BD9-C2D4-4E14-99C0-EC47C7B1D6F9}" type="presOf" srcId="{7589E5F9-1B12-4215-8F4D-09F16FC47B74}" destId="{C95CF52D-4D60-418D-8D32-D2643672FB79}" srcOrd="0" destOrd="0" presId="urn:microsoft.com/office/officeart/2016/7/layout/VerticalSolidActionList"/>
    <dgm:cxn modelId="{FB0153F1-0EBC-40F4-B25B-E2B9350F6C77}" type="presOf" srcId="{7E100DF5-2BFD-42C5-B17E-5E9D4600CEF1}" destId="{0DC29E37-FE78-463E-8926-43914CD60D0E}" srcOrd="0" destOrd="0" presId="urn:microsoft.com/office/officeart/2016/7/layout/VerticalSolidActionList"/>
    <dgm:cxn modelId="{733FD5F6-0C9D-4233-8A9F-6D24F02FC439}" srcId="{18FC1A23-88D9-428A-AD38-12DC849BB062}" destId="{73D2ABF3-23BA-4CC7-B874-98FDEF837314}" srcOrd="5" destOrd="0" parTransId="{F9B2AC77-658E-40BE-937B-31883F353088}" sibTransId="{53FCFCA6-8881-454A-9E4D-9D31E0FE8F4B}"/>
    <dgm:cxn modelId="{7D2FCBFC-365F-4F42-BAE7-BAE81F9B11EC}" srcId="{7E100DF5-2BFD-42C5-B17E-5E9D4600CEF1}" destId="{A472C602-1B79-48DA-935E-15DCAE3A5726}" srcOrd="0" destOrd="0" parTransId="{50D87BB0-2113-4A85-94D0-3603F1C810BE}" sibTransId="{B540CBAD-CF77-4078-B492-0A87B411B3C3}"/>
    <dgm:cxn modelId="{FE63AB13-938F-43BE-ACE7-CCEC68B0B968}" type="presParOf" srcId="{6DE101C8-04A4-437F-BAC8-711B346E664A}" destId="{456E1079-5FE5-47B1-9851-3A81C30D5EB2}" srcOrd="0" destOrd="0" presId="urn:microsoft.com/office/officeart/2016/7/layout/VerticalSolidActionList"/>
    <dgm:cxn modelId="{442CF434-33F5-4488-AFBC-AA0BB1227A55}" type="presParOf" srcId="{456E1079-5FE5-47B1-9851-3A81C30D5EB2}" destId="{54747729-2C10-453B-ADE3-7B436253878D}" srcOrd="0" destOrd="0" presId="urn:microsoft.com/office/officeart/2016/7/layout/VerticalSolidActionList"/>
    <dgm:cxn modelId="{AE11533E-0D17-4D46-B180-43D77D87F26B}" type="presParOf" srcId="{456E1079-5FE5-47B1-9851-3A81C30D5EB2}" destId="{9A5B18B6-32D0-4BEB-8378-58A754F923BE}" srcOrd="1" destOrd="0" presId="urn:microsoft.com/office/officeart/2016/7/layout/VerticalSolidActionList"/>
    <dgm:cxn modelId="{AD660C95-D7B6-4FDF-A7DD-E8C7B58AA226}" type="presParOf" srcId="{6DE101C8-04A4-437F-BAC8-711B346E664A}" destId="{AD9DDFD9-1551-4B18-A965-A8D54B802A16}" srcOrd="1" destOrd="0" presId="urn:microsoft.com/office/officeart/2016/7/layout/VerticalSolidActionList"/>
    <dgm:cxn modelId="{3803EEF4-BAC5-499D-B3CA-3F518D1D5F7B}" type="presParOf" srcId="{6DE101C8-04A4-437F-BAC8-711B346E664A}" destId="{8B6618CC-6C42-420A-A7E5-21605D758047}" srcOrd="2" destOrd="0" presId="urn:microsoft.com/office/officeart/2016/7/layout/VerticalSolidActionList"/>
    <dgm:cxn modelId="{6B97F3C5-BF09-48F4-B192-F26910C887BA}" type="presParOf" srcId="{8B6618CC-6C42-420A-A7E5-21605D758047}" destId="{1E78879C-673F-4294-86BD-90F6A08261D3}" srcOrd="0" destOrd="0" presId="urn:microsoft.com/office/officeart/2016/7/layout/VerticalSolidActionList"/>
    <dgm:cxn modelId="{F34C912A-F843-46C1-A93F-DA5DCCDA0E5D}" type="presParOf" srcId="{8B6618CC-6C42-420A-A7E5-21605D758047}" destId="{2C627DCF-26BC-47CC-AF75-D410A7A95D06}" srcOrd="1" destOrd="0" presId="urn:microsoft.com/office/officeart/2016/7/layout/VerticalSolidActionList"/>
    <dgm:cxn modelId="{CFC885FB-9702-42B4-9B10-B4FBF7A02860}" type="presParOf" srcId="{6DE101C8-04A4-437F-BAC8-711B346E664A}" destId="{135564C2-016C-4F61-9FC8-8E00E859FB8F}" srcOrd="3" destOrd="0" presId="urn:microsoft.com/office/officeart/2016/7/layout/VerticalSolidActionList"/>
    <dgm:cxn modelId="{7ECE3C46-1B43-4C10-9F70-093D9F7146D6}" type="presParOf" srcId="{6DE101C8-04A4-437F-BAC8-711B346E664A}" destId="{AC3B9598-F779-4A95-BCE8-55B469271F22}" srcOrd="4" destOrd="0" presId="urn:microsoft.com/office/officeart/2016/7/layout/VerticalSolidActionList"/>
    <dgm:cxn modelId="{4DC8AD44-77D9-4DB6-AA93-713E22E7E4AC}" type="presParOf" srcId="{AC3B9598-F779-4A95-BCE8-55B469271F22}" destId="{F9B0324E-5B99-48B9-9D0C-792BD573C99E}" srcOrd="0" destOrd="0" presId="urn:microsoft.com/office/officeart/2016/7/layout/VerticalSolidActionList"/>
    <dgm:cxn modelId="{5411E7F0-6E55-4404-A65A-3EA0F36DF0CE}" type="presParOf" srcId="{AC3B9598-F779-4A95-BCE8-55B469271F22}" destId="{8166D7EF-1D47-4971-87E7-0EB1EF9956F7}" srcOrd="1" destOrd="0" presId="urn:microsoft.com/office/officeart/2016/7/layout/VerticalSolidActionList"/>
    <dgm:cxn modelId="{3146B933-E24D-4693-AB09-E9116E1B7B7C}" type="presParOf" srcId="{6DE101C8-04A4-437F-BAC8-711B346E664A}" destId="{87A45707-A6C9-4F26-8CA8-B58ECD36E47C}" srcOrd="5" destOrd="0" presId="urn:microsoft.com/office/officeart/2016/7/layout/VerticalSolidActionList"/>
    <dgm:cxn modelId="{338AE976-F159-473C-8BD2-EC9ACF64F63B}" type="presParOf" srcId="{6DE101C8-04A4-437F-BAC8-711B346E664A}" destId="{38D3CC84-9491-47A7-832B-89ED258EDCBA}" srcOrd="6" destOrd="0" presId="urn:microsoft.com/office/officeart/2016/7/layout/VerticalSolidActionList"/>
    <dgm:cxn modelId="{0FCD5DE0-B3D2-4AF0-B3FE-6B5A7BF089A0}" type="presParOf" srcId="{38D3CC84-9491-47A7-832B-89ED258EDCBA}" destId="{76980238-1D67-4185-A841-4AA962DD13A8}" srcOrd="0" destOrd="0" presId="urn:microsoft.com/office/officeart/2016/7/layout/VerticalSolidActionList"/>
    <dgm:cxn modelId="{BFE19427-FD13-4130-8E60-F2D12AFF4D24}" type="presParOf" srcId="{38D3CC84-9491-47A7-832B-89ED258EDCBA}" destId="{F36745DF-CA45-4CEC-B13E-3CB697EA9C78}" srcOrd="1" destOrd="0" presId="urn:microsoft.com/office/officeart/2016/7/layout/VerticalSolidActionList"/>
    <dgm:cxn modelId="{C1C869F2-FF51-4C95-8745-EAC04E90B74C}" type="presParOf" srcId="{6DE101C8-04A4-437F-BAC8-711B346E664A}" destId="{76479106-8800-4F0C-90BA-8B64952B6FDB}" srcOrd="7" destOrd="0" presId="urn:microsoft.com/office/officeart/2016/7/layout/VerticalSolidActionList"/>
    <dgm:cxn modelId="{42D05A53-885F-458B-942D-B8F70D589323}" type="presParOf" srcId="{6DE101C8-04A4-437F-BAC8-711B346E664A}" destId="{5AC7F2A5-F024-4632-9967-47417F7D236D}" srcOrd="8" destOrd="0" presId="urn:microsoft.com/office/officeart/2016/7/layout/VerticalSolidActionList"/>
    <dgm:cxn modelId="{A89F2AFE-D747-4C1C-8E19-574384CE52CA}" type="presParOf" srcId="{5AC7F2A5-F024-4632-9967-47417F7D236D}" destId="{EEA5CF4D-592F-46C0-B4F7-C29938A78E50}" srcOrd="0" destOrd="0" presId="urn:microsoft.com/office/officeart/2016/7/layout/VerticalSolidActionList"/>
    <dgm:cxn modelId="{F0014DF6-9D21-44F3-897E-EE097A12FFBF}" type="presParOf" srcId="{5AC7F2A5-F024-4632-9967-47417F7D236D}" destId="{EDDB0E2A-4382-4529-B9F5-6737D3E751D9}" srcOrd="1" destOrd="0" presId="urn:microsoft.com/office/officeart/2016/7/layout/VerticalSolidActionList"/>
    <dgm:cxn modelId="{11081550-133A-4881-AA89-9EBB5F46C435}" type="presParOf" srcId="{6DE101C8-04A4-437F-BAC8-711B346E664A}" destId="{7AF395AD-599C-41FA-855A-5C9B56EA2782}" srcOrd="9" destOrd="0" presId="urn:microsoft.com/office/officeart/2016/7/layout/VerticalSolidActionList"/>
    <dgm:cxn modelId="{51A00F6B-C1F4-4CF5-9634-C58224DBE4D3}" type="presParOf" srcId="{6DE101C8-04A4-437F-BAC8-711B346E664A}" destId="{695C7F81-846B-4D8E-AA9C-61CDC1400455}" srcOrd="10" destOrd="0" presId="urn:microsoft.com/office/officeart/2016/7/layout/VerticalSolidActionList"/>
    <dgm:cxn modelId="{41D3E00E-1513-4BD9-A44E-AF08E548E86E}" type="presParOf" srcId="{695C7F81-846B-4D8E-AA9C-61CDC1400455}" destId="{2DB891D7-F3FA-4C67-A264-332A1A629246}" srcOrd="0" destOrd="0" presId="urn:microsoft.com/office/officeart/2016/7/layout/VerticalSolidActionList"/>
    <dgm:cxn modelId="{219944E5-C764-41A2-8331-0B6861F4BB92}" type="presParOf" srcId="{695C7F81-846B-4D8E-AA9C-61CDC1400455}" destId="{C95CF52D-4D60-418D-8D32-D2643672FB79}" srcOrd="1" destOrd="0" presId="urn:microsoft.com/office/officeart/2016/7/layout/VerticalSolidActionList"/>
    <dgm:cxn modelId="{F4A43FE0-8209-4365-8430-4B8F7AC5C5D3}" type="presParOf" srcId="{6DE101C8-04A4-437F-BAC8-711B346E664A}" destId="{DC04A3A9-4A98-4041-A4AD-BB4B86FAA739}" srcOrd="11" destOrd="0" presId="urn:microsoft.com/office/officeart/2016/7/layout/VerticalSolidActionList"/>
    <dgm:cxn modelId="{B4730B90-84C4-4444-8772-F2C337469DEB}" type="presParOf" srcId="{6DE101C8-04A4-437F-BAC8-711B346E664A}" destId="{BBD58BC1-7F2E-432D-82BB-9C82807A3A88}" srcOrd="12" destOrd="0" presId="urn:microsoft.com/office/officeart/2016/7/layout/VerticalSolidActionList"/>
    <dgm:cxn modelId="{4DA0A115-BC51-4FA8-9125-10F453C2628D}" type="presParOf" srcId="{BBD58BC1-7F2E-432D-82BB-9C82807A3A88}" destId="{0DC29E37-FE78-463E-8926-43914CD60D0E}" srcOrd="0" destOrd="0" presId="urn:microsoft.com/office/officeart/2016/7/layout/VerticalSolidActionList"/>
    <dgm:cxn modelId="{A24BC9EF-997E-44D9-9C0D-1220FF38B590}" type="presParOf" srcId="{BBD58BC1-7F2E-432D-82BB-9C82807A3A88}" destId="{19811D16-241B-4D08-846B-CFA68ADBA2A1}" srcOrd="1" destOrd="0" presId="urn:microsoft.com/office/officeart/2016/7/layout/VerticalSolidActionList"/>
    <dgm:cxn modelId="{CFA51624-F855-45A4-9DEC-F847158063E9}" type="presParOf" srcId="{6DE101C8-04A4-437F-BAC8-711B346E664A}" destId="{80C4C6EC-E280-4A06-8A1C-FE281D4231B6}" srcOrd="13" destOrd="0" presId="urn:microsoft.com/office/officeart/2016/7/layout/VerticalSolidActionList"/>
    <dgm:cxn modelId="{E3544C19-DB8B-4E1D-B47A-BC8CE2899D46}" type="presParOf" srcId="{6DE101C8-04A4-437F-BAC8-711B346E664A}" destId="{C4CFB397-26D2-4E4A-9E5D-30FA01B54E0A}" srcOrd="14" destOrd="0" presId="urn:microsoft.com/office/officeart/2016/7/layout/VerticalSolidActionList"/>
    <dgm:cxn modelId="{6973720F-94CB-4DBE-8CCF-940E9488A239}" type="presParOf" srcId="{C4CFB397-26D2-4E4A-9E5D-30FA01B54E0A}" destId="{E7F3032C-1805-473E-83EB-01A06595DA82}" srcOrd="0" destOrd="0" presId="urn:microsoft.com/office/officeart/2016/7/layout/VerticalSolidActionList"/>
    <dgm:cxn modelId="{E1534889-65DD-4F9E-8902-6946B77244B0}" type="presParOf" srcId="{C4CFB397-26D2-4E4A-9E5D-30FA01B54E0A}" destId="{D83A1750-55AA-4337-8F0B-43B4D2F1D40E}" srcOrd="1" destOrd="0" presId="urn:microsoft.com/office/officeart/2016/7/layout/VerticalSolidActionList"/>
    <dgm:cxn modelId="{5D27FEE6-EF6D-4EC6-BB85-EA2042D2EDEC}" type="presParOf" srcId="{6DE101C8-04A4-437F-BAC8-711B346E664A}" destId="{88E101DA-41D3-4D24-8CB3-A9AA94F419DE}" srcOrd="15" destOrd="0" presId="urn:microsoft.com/office/officeart/2016/7/layout/VerticalSolidActionList"/>
    <dgm:cxn modelId="{DEBA1E86-B8B0-4D72-B192-ACED4B0E7036}" type="presParOf" srcId="{6DE101C8-04A4-437F-BAC8-711B346E664A}" destId="{EC842E80-B735-4DE5-BC23-E5E12F7C553A}" srcOrd="16" destOrd="0" presId="urn:microsoft.com/office/officeart/2016/7/layout/VerticalSolidActionList"/>
    <dgm:cxn modelId="{B6DC2C51-8B9F-4CE9-A19B-8A73C522BF1D}" type="presParOf" srcId="{EC842E80-B735-4DE5-BC23-E5E12F7C553A}" destId="{35309727-CD44-4066-9543-81E218F4808A}" srcOrd="0" destOrd="0" presId="urn:microsoft.com/office/officeart/2016/7/layout/VerticalSolidActionList"/>
    <dgm:cxn modelId="{39230F9E-C9C3-454C-AC49-D9847690DFD1}" type="presParOf" srcId="{EC842E80-B735-4DE5-BC23-E5E12F7C553A}" destId="{570410E9-84D4-4603-B589-4BA3C2D981E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5B9EE-07D4-42B9-99A8-8F1433EFE2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4F6F3D-8DCD-48D9-91EF-E65E589BA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Try to get the AffectNet dataset for better results.</a:t>
          </a:r>
        </a:p>
      </dgm:t>
    </dgm:pt>
    <dgm:pt modelId="{9793F489-C941-4205-ADF9-91F131523ED3}" type="parTrans" cxnId="{BAADDE56-E3B8-41DD-AC43-301E8E907483}">
      <dgm:prSet/>
      <dgm:spPr/>
      <dgm:t>
        <a:bodyPr/>
        <a:lstStyle/>
        <a:p>
          <a:endParaRPr lang="en-US"/>
        </a:p>
      </dgm:t>
    </dgm:pt>
    <dgm:pt modelId="{49DF73E0-733F-4044-B00C-8AC0CDF6BD4E}" type="sibTrans" cxnId="{BAADDE56-E3B8-41DD-AC43-301E8E907483}">
      <dgm:prSet/>
      <dgm:spPr/>
      <dgm:t>
        <a:bodyPr/>
        <a:lstStyle/>
        <a:p>
          <a:endParaRPr lang="en-US"/>
        </a:p>
      </dgm:t>
    </dgm:pt>
    <dgm:pt modelId="{5D2FD4C0-850E-4507-88FF-11CABB780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Try and see if Transformers could help us better our results</a:t>
          </a:r>
        </a:p>
      </dgm:t>
    </dgm:pt>
    <dgm:pt modelId="{2A55B026-A017-4F7A-99AA-BBDBF1E79DBA}" type="parTrans" cxnId="{301FE005-2944-4994-A262-9AFECF6E260C}">
      <dgm:prSet/>
      <dgm:spPr/>
      <dgm:t>
        <a:bodyPr/>
        <a:lstStyle/>
        <a:p>
          <a:endParaRPr lang="en-US"/>
        </a:p>
      </dgm:t>
    </dgm:pt>
    <dgm:pt modelId="{4D2D14A4-13CE-42D3-AEF6-87670A47937C}" type="sibTrans" cxnId="{301FE005-2944-4994-A262-9AFECF6E260C}">
      <dgm:prSet/>
      <dgm:spPr/>
      <dgm:t>
        <a:bodyPr/>
        <a:lstStyle/>
        <a:p>
          <a:endParaRPr lang="en-US"/>
        </a:p>
      </dgm:t>
    </dgm:pt>
    <dgm:pt modelId="{0FF775C3-4A89-4AC3-ADA6-AF89732B380C}" type="pres">
      <dgm:prSet presAssocID="{B015B9EE-07D4-42B9-99A8-8F1433EFE211}" presName="root" presStyleCnt="0">
        <dgm:presLayoutVars>
          <dgm:dir/>
          <dgm:resizeHandles val="exact"/>
        </dgm:presLayoutVars>
      </dgm:prSet>
      <dgm:spPr/>
    </dgm:pt>
    <dgm:pt modelId="{F37ADEB6-F095-4BD3-99EE-F980C5C4181A}" type="pres">
      <dgm:prSet presAssocID="{AD4F6F3D-8DCD-48D9-91EF-E65E589BAAB3}" presName="compNode" presStyleCnt="0"/>
      <dgm:spPr/>
    </dgm:pt>
    <dgm:pt modelId="{A201A6AB-4857-4530-9B6C-AEB3EA87A112}" type="pres">
      <dgm:prSet presAssocID="{AD4F6F3D-8DCD-48D9-91EF-E65E589BAAB3}" presName="bgRect" presStyleLbl="bgShp" presStyleIdx="0" presStyleCnt="2"/>
      <dgm:spPr/>
    </dgm:pt>
    <dgm:pt modelId="{94FF1B6D-061B-4CDC-8E68-000F93B2B87C}" type="pres">
      <dgm:prSet presAssocID="{AD4F6F3D-8DCD-48D9-91EF-E65E589BAA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EB8A5B-9709-41E4-B4EE-AD305DAF8BD9}" type="pres">
      <dgm:prSet presAssocID="{AD4F6F3D-8DCD-48D9-91EF-E65E589BAAB3}" presName="spaceRect" presStyleCnt="0"/>
      <dgm:spPr/>
    </dgm:pt>
    <dgm:pt modelId="{070DF464-98A1-4C8F-AC2A-09530E43F658}" type="pres">
      <dgm:prSet presAssocID="{AD4F6F3D-8DCD-48D9-91EF-E65E589BAAB3}" presName="parTx" presStyleLbl="revTx" presStyleIdx="0" presStyleCnt="2">
        <dgm:presLayoutVars>
          <dgm:chMax val="0"/>
          <dgm:chPref val="0"/>
        </dgm:presLayoutVars>
      </dgm:prSet>
      <dgm:spPr/>
    </dgm:pt>
    <dgm:pt modelId="{144669C9-F853-4FC4-8040-00E68EB0E893}" type="pres">
      <dgm:prSet presAssocID="{49DF73E0-733F-4044-B00C-8AC0CDF6BD4E}" presName="sibTrans" presStyleCnt="0"/>
      <dgm:spPr/>
    </dgm:pt>
    <dgm:pt modelId="{D040859B-CA3D-4D41-821E-09581AD8C11C}" type="pres">
      <dgm:prSet presAssocID="{5D2FD4C0-850E-4507-88FF-11CABB78033F}" presName="compNode" presStyleCnt="0"/>
      <dgm:spPr/>
    </dgm:pt>
    <dgm:pt modelId="{AECB6C7A-8665-4607-A022-6FB0B944F84B}" type="pres">
      <dgm:prSet presAssocID="{5D2FD4C0-850E-4507-88FF-11CABB78033F}" presName="bgRect" presStyleLbl="bgShp" presStyleIdx="1" presStyleCnt="2"/>
      <dgm:spPr/>
    </dgm:pt>
    <dgm:pt modelId="{90F8E5B4-453B-4E63-8C18-31602BAE3960}" type="pres">
      <dgm:prSet presAssocID="{5D2FD4C0-850E-4507-88FF-11CABB7803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5F2458-66A4-4D81-BCFD-9E4E3495D76C}" type="pres">
      <dgm:prSet presAssocID="{5D2FD4C0-850E-4507-88FF-11CABB78033F}" presName="spaceRect" presStyleCnt="0"/>
      <dgm:spPr/>
    </dgm:pt>
    <dgm:pt modelId="{87FA8106-CAEB-4186-A305-11E661013DC3}" type="pres">
      <dgm:prSet presAssocID="{5D2FD4C0-850E-4507-88FF-11CABB7803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8A1201-D1DD-44E2-84F1-CDC469558F6B}" type="presOf" srcId="{5D2FD4C0-850E-4507-88FF-11CABB78033F}" destId="{87FA8106-CAEB-4186-A305-11E661013DC3}" srcOrd="0" destOrd="0" presId="urn:microsoft.com/office/officeart/2018/2/layout/IconVerticalSolidList"/>
    <dgm:cxn modelId="{301FE005-2944-4994-A262-9AFECF6E260C}" srcId="{B015B9EE-07D4-42B9-99A8-8F1433EFE211}" destId="{5D2FD4C0-850E-4507-88FF-11CABB78033F}" srcOrd="1" destOrd="0" parTransId="{2A55B026-A017-4F7A-99AA-BBDBF1E79DBA}" sibTransId="{4D2D14A4-13CE-42D3-AEF6-87670A47937C}"/>
    <dgm:cxn modelId="{BAADDE56-E3B8-41DD-AC43-301E8E907483}" srcId="{B015B9EE-07D4-42B9-99A8-8F1433EFE211}" destId="{AD4F6F3D-8DCD-48D9-91EF-E65E589BAAB3}" srcOrd="0" destOrd="0" parTransId="{9793F489-C941-4205-ADF9-91F131523ED3}" sibTransId="{49DF73E0-733F-4044-B00C-8AC0CDF6BD4E}"/>
    <dgm:cxn modelId="{F42DCBC9-0A0C-4734-8603-60157D2ECEAB}" type="presOf" srcId="{AD4F6F3D-8DCD-48D9-91EF-E65E589BAAB3}" destId="{070DF464-98A1-4C8F-AC2A-09530E43F658}" srcOrd="0" destOrd="0" presId="urn:microsoft.com/office/officeart/2018/2/layout/IconVerticalSolidList"/>
    <dgm:cxn modelId="{26DC59FB-4320-45EA-8586-B8075579A325}" type="presOf" srcId="{B015B9EE-07D4-42B9-99A8-8F1433EFE211}" destId="{0FF775C3-4A89-4AC3-ADA6-AF89732B380C}" srcOrd="0" destOrd="0" presId="urn:microsoft.com/office/officeart/2018/2/layout/IconVerticalSolidList"/>
    <dgm:cxn modelId="{60F359C2-9D9D-4847-BA6E-79186B0E7393}" type="presParOf" srcId="{0FF775C3-4A89-4AC3-ADA6-AF89732B380C}" destId="{F37ADEB6-F095-4BD3-99EE-F980C5C4181A}" srcOrd="0" destOrd="0" presId="urn:microsoft.com/office/officeart/2018/2/layout/IconVerticalSolidList"/>
    <dgm:cxn modelId="{F6CA6EDF-89D9-4CB0-9432-40106BCF0317}" type="presParOf" srcId="{F37ADEB6-F095-4BD3-99EE-F980C5C4181A}" destId="{A201A6AB-4857-4530-9B6C-AEB3EA87A112}" srcOrd="0" destOrd="0" presId="urn:microsoft.com/office/officeart/2018/2/layout/IconVerticalSolidList"/>
    <dgm:cxn modelId="{69277AFD-C7B1-4BE9-9E6D-17FF4DDE59FB}" type="presParOf" srcId="{F37ADEB6-F095-4BD3-99EE-F980C5C4181A}" destId="{94FF1B6D-061B-4CDC-8E68-000F93B2B87C}" srcOrd="1" destOrd="0" presId="urn:microsoft.com/office/officeart/2018/2/layout/IconVerticalSolidList"/>
    <dgm:cxn modelId="{535CF52D-7C31-4230-AEBA-40A704297215}" type="presParOf" srcId="{F37ADEB6-F095-4BD3-99EE-F980C5C4181A}" destId="{B4EB8A5B-9709-41E4-B4EE-AD305DAF8BD9}" srcOrd="2" destOrd="0" presId="urn:microsoft.com/office/officeart/2018/2/layout/IconVerticalSolidList"/>
    <dgm:cxn modelId="{55AD8736-3002-4D1E-96D4-2A93FBC301B8}" type="presParOf" srcId="{F37ADEB6-F095-4BD3-99EE-F980C5C4181A}" destId="{070DF464-98A1-4C8F-AC2A-09530E43F658}" srcOrd="3" destOrd="0" presId="urn:microsoft.com/office/officeart/2018/2/layout/IconVerticalSolidList"/>
    <dgm:cxn modelId="{F110A3AA-0E5A-4B82-AF62-4B9CBE58E355}" type="presParOf" srcId="{0FF775C3-4A89-4AC3-ADA6-AF89732B380C}" destId="{144669C9-F853-4FC4-8040-00E68EB0E893}" srcOrd="1" destOrd="0" presId="urn:microsoft.com/office/officeart/2018/2/layout/IconVerticalSolidList"/>
    <dgm:cxn modelId="{AECC67FA-B092-4759-9D89-9DB3A62D3341}" type="presParOf" srcId="{0FF775C3-4A89-4AC3-ADA6-AF89732B380C}" destId="{D040859B-CA3D-4D41-821E-09581AD8C11C}" srcOrd="2" destOrd="0" presId="urn:microsoft.com/office/officeart/2018/2/layout/IconVerticalSolidList"/>
    <dgm:cxn modelId="{734EEB74-A94D-42DA-800A-ACF5581DFF82}" type="presParOf" srcId="{D040859B-CA3D-4D41-821E-09581AD8C11C}" destId="{AECB6C7A-8665-4607-A022-6FB0B944F84B}" srcOrd="0" destOrd="0" presId="urn:microsoft.com/office/officeart/2018/2/layout/IconVerticalSolidList"/>
    <dgm:cxn modelId="{B22B2F5D-3C12-4DB9-86E0-50FA0ACEB45D}" type="presParOf" srcId="{D040859B-CA3D-4D41-821E-09581AD8C11C}" destId="{90F8E5B4-453B-4E63-8C18-31602BAE3960}" srcOrd="1" destOrd="0" presId="urn:microsoft.com/office/officeart/2018/2/layout/IconVerticalSolidList"/>
    <dgm:cxn modelId="{E4AAE07C-6F61-436B-AAEC-0D25E2822AFF}" type="presParOf" srcId="{D040859B-CA3D-4D41-821E-09581AD8C11C}" destId="{B35F2458-66A4-4D81-BCFD-9E4E3495D76C}" srcOrd="2" destOrd="0" presId="urn:microsoft.com/office/officeart/2018/2/layout/IconVerticalSolidList"/>
    <dgm:cxn modelId="{1C2FB1F1-76FA-4066-A263-E892401C9D70}" type="presParOf" srcId="{D040859B-CA3D-4D41-821E-09581AD8C11C}" destId="{87FA8106-CAEB-4186-A305-11E661013D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7282F-469C-44B7-A10F-E687A22CB0BB}">
      <dsp:nvSpPr>
        <dsp:cNvPr id="0" name=""/>
        <dsp:cNvSpPr/>
      </dsp:nvSpPr>
      <dsp:spPr>
        <a:xfrm>
          <a:off x="0" y="309093"/>
          <a:ext cx="7013098" cy="5706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47918-B4F0-4FC5-9BDC-B30E58A4A506}">
      <dsp:nvSpPr>
        <dsp:cNvPr id="0" name=""/>
        <dsp:cNvSpPr/>
      </dsp:nvSpPr>
      <dsp:spPr>
        <a:xfrm>
          <a:off x="172616" y="437486"/>
          <a:ext cx="313848" cy="313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44C6F-F9B7-4EDF-B91C-B3573D44F495}">
      <dsp:nvSpPr>
        <dsp:cNvPr id="0" name=""/>
        <dsp:cNvSpPr/>
      </dsp:nvSpPr>
      <dsp:spPr>
        <a:xfrm>
          <a:off x="659082" y="309093"/>
          <a:ext cx="6354015" cy="5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92" tIns="60392" rIns="60392" bIns="603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Human Emotion Recognition </a:t>
          </a:r>
          <a:r>
            <a:rPr lang="en-IN" sz="1400" kern="1200" dirty="0">
              <a:sym typeface="Wingdings" panose="05000000000000000000" pitchFamily="2" charset="2"/>
            </a:rPr>
            <a:t> Use </a:t>
          </a:r>
          <a:r>
            <a:rPr lang="en-IN" sz="1400" kern="1200" dirty="0"/>
            <a:t>of deep learning algorithms to detect and understand human emotions based on facial expressions.</a:t>
          </a:r>
          <a:endParaRPr lang="en-US" sz="1400" kern="1200" dirty="0"/>
        </a:p>
      </dsp:txBody>
      <dsp:txXfrm>
        <a:off x="659082" y="309093"/>
        <a:ext cx="6354015" cy="570634"/>
      </dsp:txXfrm>
    </dsp:sp>
    <dsp:sp modelId="{440D8392-2BC2-4510-9D6E-BAA17A251640}">
      <dsp:nvSpPr>
        <dsp:cNvPr id="0" name=""/>
        <dsp:cNvSpPr/>
      </dsp:nvSpPr>
      <dsp:spPr>
        <a:xfrm>
          <a:off x="0" y="1091170"/>
          <a:ext cx="7013098" cy="5706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30F09-3A38-4E6A-B9EB-DABE65448583}">
      <dsp:nvSpPr>
        <dsp:cNvPr id="0" name=""/>
        <dsp:cNvSpPr/>
      </dsp:nvSpPr>
      <dsp:spPr>
        <a:xfrm>
          <a:off x="172616" y="1150778"/>
          <a:ext cx="313848" cy="313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FDCE-97E0-485B-8527-CCB318B900B2}">
      <dsp:nvSpPr>
        <dsp:cNvPr id="0" name=""/>
        <dsp:cNvSpPr/>
      </dsp:nvSpPr>
      <dsp:spPr>
        <a:xfrm>
          <a:off x="649869" y="1034272"/>
          <a:ext cx="6354015" cy="57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92" tIns="60392" rIns="60392" bIns="603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Primary Purpose </a:t>
          </a:r>
          <a:r>
            <a:rPr lang="en-IN" sz="1400" kern="1200" dirty="0">
              <a:sym typeface="Wingdings" panose="05000000000000000000" pitchFamily="2" charset="2"/>
            </a:rPr>
            <a:t></a:t>
          </a:r>
          <a:r>
            <a:rPr lang="en-IN" sz="1400" kern="1200" dirty="0"/>
            <a:t> To enhance human-machine interaction, improve user experience, and make applications more responsive to human emotions.</a:t>
          </a:r>
          <a:endParaRPr lang="en-US" sz="1400" kern="1200" dirty="0"/>
        </a:p>
      </dsp:txBody>
      <dsp:txXfrm>
        <a:off x="649869" y="1034272"/>
        <a:ext cx="6354015" cy="570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F391-C5A5-4476-9CE3-44361E98E95A}">
      <dsp:nvSpPr>
        <dsp:cNvPr id="0" name=""/>
        <dsp:cNvSpPr/>
      </dsp:nvSpPr>
      <dsp:spPr>
        <a:xfrm>
          <a:off x="0" y="0"/>
          <a:ext cx="671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81D5E-392C-49B6-A123-C400AE3DE2FE}">
      <dsp:nvSpPr>
        <dsp:cNvPr id="0" name=""/>
        <dsp:cNvSpPr/>
      </dsp:nvSpPr>
      <dsp:spPr>
        <a:xfrm>
          <a:off x="0" y="0"/>
          <a:ext cx="1343131" cy="139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Introduction: </a:t>
          </a:r>
          <a:endParaRPr lang="en-US" sz="1500" kern="1200"/>
        </a:p>
      </dsp:txBody>
      <dsp:txXfrm>
        <a:off x="0" y="0"/>
        <a:ext cx="1343131" cy="1395208"/>
      </dsp:txXfrm>
    </dsp:sp>
    <dsp:sp modelId="{EF0F4ADA-B0A4-4D3D-92F6-26DA64A336D9}">
      <dsp:nvSpPr>
        <dsp:cNvPr id="0" name=""/>
        <dsp:cNvSpPr/>
      </dsp:nvSpPr>
      <dsp:spPr>
        <a:xfrm>
          <a:off x="1443866" y="69760"/>
          <a:ext cx="5271791" cy="493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The Facial Expression Recognition 2013 (FER2013) dataset is a well-known dataset specifically designed for the task of facial expression recognition.</a:t>
          </a:r>
          <a:endParaRPr lang="en-US" sz="1200" kern="1200" dirty="0"/>
        </a:p>
      </dsp:txBody>
      <dsp:txXfrm>
        <a:off x="1443866" y="69760"/>
        <a:ext cx="5271791" cy="493638"/>
      </dsp:txXfrm>
    </dsp:sp>
    <dsp:sp modelId="{F5630A0D-3FFB-4CE6-84A1-F761676A1856}">
      <dsp:nvSpPr>
        <dsp:cNvPr id="0" name=""/>
        <dsp:cNvSpPr/>
      </dsp:nvSpPr>
      <dsp:spPr>
        <a:xfrm>
          <a:off x="1343131" y="0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16DB6-DAC8-42AA-864D-5DFBDE6BC068}">
      <dsp:nvSpPr>
        <dsp:cNvPr id="0" name=""/>
        <dsp:cNvSpPr/>
      </dsp:nvSpPr>
      <dsp:spPr>
        <a:xfrm>
          <a:off x="0" y="1395208"/>
          <a:ext cx="671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E03DC-7D1D-4D70-99CA-29929DF655E8}">
      <dsp:nvSpPr>
        <dsp:cNvPr id="0" name=""/>
        <dsp:cNvSpPr/>
      </dsp:nvSpPr>
      <dsp:spPr>
        <a:xfrm>
          <a:off x="0" y="1395208"/>
          <a:ext cx="1343131" cy="139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Key Characteristics:</a:t>
          </a:r>
          <a:endParaRPr lang="en-US" sz="1500" kern="1200"/>
        </a:p>
      </dsp:txBody>
      <dsp:txXfrm>
        <a:off x="0" y="1395208"/>
        <a:ext cx="1343131" cy="1395208"/>
      </dsp:txXfrm>
    </dsp:sp>
    <dsp:sp modelId="{FE463893-9FAF-4D7C-8F26-1503BA388136}">
      <dsp:nvSpPr>
        <dsp:cNvPr id="0" name=""/>
        <dsp:cNvSpPr/>
      </dsp:nvSpPr>
      <dsp:spPr>
        <a:xfrm>
          <a:off x="1443866" y="1420687"/>
          <a:ext cx="5271791" cy="27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 dirty="0"/>
            <a:t>Size</a:t>
          </a:r>
          <a:r>
            <a:rPr lang="en-US" sz="1200" b="0" i="0" kern="1200" dirty="0"/>
            <a:t>: Contains 35,887 grayscale images of faces.</a:t>
          </a:r>
          <a:endParaRPr lang="en-US" sz="1200" kern="1200" dirty="0"/>
        </a:p>
      </dsp:txBody>
      <dsp:txXfrm>
        <a:off x="1443866" y="1420687"/>
        <a:ext cx="5271791" cy="274056"/>
      </dsp:txXfrm>
    </dsp:sp>
    <dsp:sp modelId="{8B4C6AB1-C613-4C9A-82D6-27F6F0284245}">
      <dsp:nvSpPr>
        <dsp:cNvPr id="0" name=""/>
        <dsp:cNvSpPr/>
      </dsp:nvSpPr>
      <dsp:spPr>
        <a:xfrm>
          <a:off x="1343131" y="1694743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1B4D9-F808-48FA-A973-8088645ECDE1}">
      <dsp:nvSpPr>
        <dsp:cNvPr id="0" name=""/>
        <dsp:cNvSpPr/>
      </dsp:nvSpPr>
      <dsp:spPr>
        <a:xfrm>
          <a:off x="1443866" y="1720222"/>
          <a:ext cx="5271791" cy="50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/>
            <a:t>Annotations</a:t>
          </a:r>
          <a:r>
            <a:rPr lang="en-US" sz="1200" b="0" i="1" kern="1200"/>
            <a:t>: </a:t>
          </a:r>
          <a:r>
            <a:rPr lang="en-US" sz="1200" b="0" i="0" kern="1200"/>
            <a:t>Each image is categorized into one of seven facial expression categories (Anger, Disgust, Fear, Happy, Sad, Surprise, and Neutral).</a:t>
          </a:r>
          <a:endParaRPr lang="en-US" sz="1200" kern="1200"/>
        </a:p>
      </dsp:txBody>
      <dsp:txXfrm>
        <a:off x="1443866" y="1720222"/>
        <a:ext cx="5271791" cy="509578"/>
      </dsp:txXfrm>
    </dsp:sp>
    <dsp:sp modelId="{194294A5-56D5-49A8-A129-74F452566189}">
      <dsp:nvSpPr>
        <dsp:cNvPr id="0" name=""/>
        <dsp:cNvSpPr/>
      </dsp:nvSpPr>
      <dsp:spPr>
        <a:xfrm>
          <a:off x="1343131" y="2229800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DCC3A-97EA-4BD4-B61C-6901965E20D3}">
      <dsp:nvSpPr>
        <dsp:cNvPr id="0" name=""/>
        <dsp:cNvSpPr/>
      </dsp:nvSpPr>
      <dsp:spPr>
        <a:xfrm>
          <a:off x="1443866" y="2255279"/>
          <a:ext cx="5271791" cy="50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/>
            <a:t>Diversity</a:t>
          </a:r>
          <a:r>
            <a:rPr lang="en-US" sz="1200" b="0" i="1" kern="1200"/>
            <a:t>: </a:t>
          </a:r>
          <a:r>
            <a:rPr lang="en-US" sz="1200" b="0" i="0" kern="1200"/>
            <a:t>The dataset comprises faces from a variety of age groups and ethnicities, reflecting real-world diversity.</a:t>
          </a:r>
          <a:endParaRPr lang="en-US" sz="1200" kern="1200"/>
        </a:p>
      </dsp:txBody>
      <dsp:txXfrm>
        <a:off x="1443866" y="2255279"/>
        <a:ext cx="5271791" cy="509578"/>
      </dsp:txXfrm>
    </dsp:sp>
    <dsp:sp modelId="{0C5630DC-9676-4DEE-8879-08D4712082F9}">
      <dsp:nvSpPr>
        <dsp:cNvPr id="0" name=""/>
        <dsp:cNvSpPr/>
      </dsp:nvSpPr>
      <dsp:spPr>
        <a:xfrm>
          <a:off x="1343131" y="0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ACD1-1636-4798-A4CD-2CD9C903ED1F}">
      <dsp:nvSpPr>
        <dsp:cNvPr id="0" name=""/>
        <dsp:cNvSpPr/>
      </dsp:nvSpPr>
      <dsp:spPr>
        <a:xfrm>
          <a:off x="0" y="2790416"/>
          <a:ext cx="671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D89DD-637F-4D1C-BAFA-D53A6A7950A4}">
      <dsp:nvSpPr>
        <dsp:cNvPr id="0" name=""/>
        <dsp:cNvSpPr/>
      </dsp:nvSpPr>
      <dsp:spPr>
        <a:xfrm>
          <a:off x="0" y="2790416"/>
          <a:ext cx="1343131" cy="139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Advantages:</a:t>
          </a:r>
          <a:endParaRPr lang="en-US" sz="1500" kern="1200"/>
        </a:p>
      </dsp:txBody>
      <dsp:txXfrm>
        <a:off x="0" y="2790416"/>
        <a:ext cx="1343131" cy="1395208"/>
      </dsp:txXfrm>
    </dsp:sp>
    <dsp:sp modelId="{8DA20FED-4385-41A4-8EAC-7A4EA679E395}">
      <dsp:nvSpPr>
        <dsp:cNvPr id="0" name=""/>
        <dsp:cNvSpPr/>
      </dsp:nvSpPr>
      <dsp:spPr>
        <a:xfrm>
          <a:off x="1443866" y="2822844"/>
          <a:ext cx="5271791" cy="64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 dirty="0"/>
            <a:t>Focused Scope: </a:t>
          </a:r>
          <a:r>
            <a:rPr lang="en-US" sz="1200" b="0" i="0" kern="1200" dirty="0"/>
            <a:t>With its specific focus on facial expressions, FER2013 is ideal for targeted research and development in emotion recognition.</a:t>
          </a:r>
          <a:endParaRPr lang="en-US" sz="1200" kern="1200" dirty="0"/>
        </a:p>
      </dsp:txBody>
      <dsp:txXfrm>
        <a:off x="1443866" y="2822844"/>
        <a:ext cx="5271791" cy="648553"/>
      </dsp:txXfrm>
    </dsp:sp>
    <dsp:sp modelId="{BECE6483-F06F-43F1-987B-90A1932565AA}">
      <dsp:nvSpPr>
        <dsp:cNvPr id="0" name=""/>
        <dsp:cNvSpPr/>
      </dsp:nvSpPr>
      <dsp:spPr>
        <a:xfrm>
          <a:off x="1343131" y="3471398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F2F6D-9ED4-4588-9A18-38EDC2B5A256}">
      <dsp:nvSpPr>
        <dsp:cNvPr id="0" name=""/>
        <dsp:cNvSpPr/>
      </dsp:nvSpPr>
      <dsp:spPr>
        <a:xfrm>
          <a:off x="1443866" y="3503825"/>
          <a:ext cx="5271791" cy="64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/>
            <a:t>Balanced Categories</a:t>
          </a:r>
          <a:r>
            <a:rPr lang="en-US" sz="1200" b="0" i="1" kern="1200"/>
            <a:t>: </a:t>
          </a:r>
          <a:r>
            <a:rPr lang="en-US" sz="1200" b="0" i="0" kern="1200"/>
            <a:t>The dataset provides a relatively balanced number of examples across different expression categories, aiding in unbiased model training.</a:t>
          </a:r>
          <a:endParaRPr lang="en-US" sz="1200" kern="1200"/>
        </a:p>
      </dsp:txBody>
      <dsp:txXfrm>
        <a:off x="1443866" y="3503825"/>
        <a:ext cx="5271791" cy="648553"/>
      </dsp:txXfrm>
    </dsp:sp>
    <dsp:sp modelId="{4DF4A9CE-74FA-42CD-A043-BD7A444AF343}">
      <dsp:nvSpPr>
        <dsp:cNvPr id="0" name=""/>
        <dsp:cNvSpPr/>
      </dsp:nvSpPr>
      <dsp:spPr>
        <a:xfrm>
          <a:off x="1343131" y="0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A7C3-9A7D-4A53-B00E-BB52E989198F}">
      <dsp:nvSpPr>
        <dsp:cNvPr id="0" name=""/>
        <dsp:cNvSpPr/>
      </dsp:nvSpPr>
      <dsp:spPr>
        <a:xfrm>
          <a:off x="0" y="4185624"/>
          <a:ext cx="671565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24BBE-D658-42D5-848D-BD258B148057}">
      <dsp:nvSpPr>
        <dsp:cNvPr id="0" name=""/>
        <dsp:cNvSpPr/>
      </dsp:nvSpPr>
      <dsp:spPr>
        <a:xfrm>
          <a:off x="0" y="4185624"/>
          <a:ext cx="1343131" cy="139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Challenges: </a:t>
          </a:r>
          <a:endParaRPr lang="en-US" sz="1500" kern="1200"/>
        </a:p>
      </dsp:txBody>
      <dsp:txXfrm>
        <a:off x="0" y="4185624"/>
        <a:ext cx="1343131" cy="1395208"/>
      </dsp:txXfrm>
    </dsp:sp>
    <dsp:sp modelId="{185A38F4-9777-4128-A9D7-A624D260E6DD}">
      <dsp:nvSpPr>
        <dsp:cNvPr id="0" name=""/>
        <dsp:cNvSpPr/>
      </dsp:nvSpPr>
      <dsp:spPr>
        <a:xfrm>
          <a:off x="1443866" y="4218052"/>
          <a:ext cx="5271791" cy="64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 dirty="0"/>
            <a:t>Image Quality</a:t>
          </a:r>
          <a:r>
            <a:rPr lang="en-US" sz="1200" b="0" i="1" kern="1200" dirty="0"/>
            <a:t>: </a:t>
          </a:r>
          <a:r>
            <a:rPr lang="en-US" sz="1200" b="0" i="0" kern="1200" dirty="0"/>
            <a:t>The images, being in grayscale and of varying resolutions, may pose challenges in extracting fine-grained facial expression details.</a:t>
          </a:r>
          <a:endParaRPr lang="en-US" sz="1200" kern="1200" dirty="0"/>
        </a:p>
      </dsp:txBody>
      <dsp:txXfrm>
        <a:off x="1443866" y="4218052"/>
        <a:ext cx="5271791" cy="648553"/>
      </dsp:txXfrm>
    </dsp:sp>
    <dsp:sp modelId="{1A698EF2-95B9-428A-849F-88DACD33298D}">
      <dsp:nvSpPr>
        <dsp:cNvPr id="0" name=""/>
        <dsp:cNvSpPr/>
      </dsp:nvSpPr>
      <dsp:spPr>
        <a:xfrm>
          <a:off x="1343131" y="4866606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A2C96-9056-4409-9C02-F4C3ED23DC76}">
      <dsp:nvSpPr>
        <dsp:cNvPr id="0" name=""/>
        <dsp:cNvSpPr/>
      </dsp:nvSpPr>
      <dsp:spPr>
        <a:xfrm>
          <a:off x="1443866" y="4899033"/>
          <a:ext cx="5271791" cy="64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sng" kern="1200"/>
            <a:t>Emotional Complexity</a:t>
          </a:r>
          <a:r>
            <a:rPr lang="en-US" sz="1200" b="0" i="1" kern="1200"/>
            <a:t>: </a:t>
          </a:r>
          <a:r>
            <a:rPr lang="en-US" sz="1200" b="0" i="0" kern="1200"/>
            <a:t>The categorization into seven basic emotions might not capture the subtleties and complexity of human expressions fully.</a:t>
          </a:r>
          <a:endParaRPr lang="en-US" sz="1200" kern="1200"/>
        </a:p>
      </dsp:txBody>
      <dsp:txXfrm>
        <a:off x="1443866" y="4899033"/>
        <a:ext cx="5271791" cy="648553"/>
      </dsp:txXfrm>
    </dsp:sp>
    <dsp:sp modelId="{36930A22-D451-4EB4-966B-3320ACE38658}">
      <dsp:nvSpPr>
        <dsp:cNvPr id="0" name=""/>
        <dsp:cNvSpPr/>
      </dsp:nvSpPr>
      <dsp:spPr>
        <a:xfrm>
          <a:off x="1343131" y="5547587"/>
          <a:ext cx="53725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B18B6-32D0-4BEB-8378-58A754F923BE}">
      <dsp:nvSpPr>
        <dsp:cNvPr id="0" name=""/>
        <dsp:cNvSpPr/>
      </dsp:nvSpPr>
      <dsp:spPr>
        <a:xfrm>
          <a:off x="2140633" y="347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effectLst/>
              <a:latin typeface="Söhne"/>
            </a:rPr>
            <a:t>Model design influenced by VGGNet architecture.</a:t>
          </a:r>
          <a:endParaRPr lang="en-US" sz="1100" b="0" i="0" kern="1200" dirty="0">
            <a:effectLst/>
            <a:latin typeface="Söhne"/>
          </a:endParaRPr>
        </a:p>
      </dsp:txBody>
      <dsp:txXfrm>
        <a:off x="2140633" y="347"/>
        <a:ext cx="8562535" cy="469723"/>
      </dsp:txXfrm>
    </dsp:sp>
    <dsp:sp modelId="{54747729-2C10-453B-ADE3-7B436253878D}">
      <dsp:nvSpPr>
        <dsp:cNvPr id="0" name=""/>
        <dsp:cNvSpPr/>
      </dsp:nvSpPr>
      <dsp:spPr>
        <a:xfrm>
          <a:off x="0" y="347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Inspiration from VGGNet</a:t>
          </a:r>
          <a:endParaRPr lang="en-US" sz="1400" kern="1200"/>
        </a:p>
      </dsp:txBody>
      <dsp:txXfrm>
        <a:off x="0" y="347"/>
        <a:ext cx="2140633" cy="469723"/>
      </dsp:txXfrm>
    </dsp:sp>
    <dsp:sp modelId="{2C627DCF-26BC-47CC-AF75-D410A7A95D06}">
      <dsp:nvSpPr>
        <dsp:cNvPr id="0" name=""/>
        <dsp:cNvSpPr/>
      </dsp:nvSpPr>
      <dsp:spPr>
        <a:xfrm>
          <a:off x="2140633" y="498254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All layers with 3x3 kernel size.</a:t>
          </a:r>
          <a:endParaRPr lang="en-US" sz="1100" kern="1200"/>
        </a:p>
      </dsp:txBody>
      <dsp:txXfrm>
        <a:off x="2140633" y="498254"/>
        <a:ext cx="8562535" cy="469723"/>
      </dsp:txXfrm>
    </dsp:sp>
    <dsp:sp modelId="{1E78879C-673F-4294-86BD-90F6A08261D3}">
      <dsp:nvSpPr>
        <dsp:cNvPr id="0" name=""/>
        <dsp:cNvSpPr/>
      </dsp:nvSpPr>
      <dsp:spPr>
        <a:xfrm>
          <a:off x="0" y="498254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Convolutional Layers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498254"/>
        <a:ext cx="2140633" cy="469723"/>
      </dsp:txXfrm>
    </dsp:sp>
    <dsp:sp modelId="{8166D7EF-1D47-4971-87E7-0EB1EF9956F7}">
      <dsp:nvSpPr>
        <dsp:cNvPr id="0" name=""/>
        <dsp:cNvSpPr/>
      </dsp:nvSpPr>
      <dsp:spPr>
        <a:xfrm>
          <a:off x="2140633" y="996160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ReLU (Rectified Linear Unit) &amp; Softmax</a:t>
          </a:r>
          <a:endParaRPr lang="en-US" sz="1100" kern="1200"/>
        </a:p>
      </dsp:txBody>
      <dsp:txXfrm>
        <a:off x="2140633" y="996160"/>
        <a:ext cx="8562535" cy="469723"/>
      </dsp:txXfrm>
    </dsp:sp>
    <dsp:sp modelId="{F9B0324E-5B99-48B9-9D0C-792BD573C99E}">
      <dsp:nvSpPr>
        <dsp:cNvPr id="0" name=""/>
        <dsp:cNvSpPr/>
      </dsp:nvSpPr>
      <dsp:spPr>
        <a:xfrm>
          <a:off x="0" y="996160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Activation Functions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996160"/>
        <a:ext cx="2140633" cy="469723"/>
      </dsp:txXfrm>
    </dsp:sp>
    <dsp:sp modelId="{F36745DF-CA45-4CEC-B13E-3CB697EA9C78}">
      <dsp:nvSpPr>
        <dsp:cNvPr id="0" name=""/>
        <dsp:cNvSpPr/>
      </dsp:nvSpPr>
      <dsp:spPr>
        <a:xfrm>
          <a:off x="2140633" y="1494067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Max Pooling Configuration: 3x3 pooling size with 2x2 stride.</a:t>
          </a:r>
          <a:endParaRPr lang="en-US" sz="1100" kern="1200"/>
        </a:p>
      </dsp:txBody>
      <dsp:txXfrm>
        <a:off x="2140633" y="1494067"/>
        <a:ext cx="8562535" cy="469723"/>
      </dsp:txXfrm>
    </dsp:sp>
    <dsp:sp modelId="{76980238-1D67-4185-A841-4AA962DD13A8}">
      <dsp:nvSpPr>
        <dsp:cNvPr id="0" name=""/>
        <dsp:cNvSpPr/>
      </dsp:nvSpPr>
      <dsp:spPr>
        <a:xfrm>
          <a:off x="0" y="1494067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Pooling Layers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1494067"/>
        <a:ext cx="2140633" cy="469723"/>
      </dsp:txXfrm>
    </dsp:sp>
    <dsp:sp modelId="{EDDB0E2A-4382-4529-B9F5-6737D3E751D9}">
      <dsp:nvSpPr>
        <dsp:cNvPr id="0" name=""/>
        <dsp:cNvSpPr/>
      </dsp:nvSpPr>
      <dsp:spPr>
        <a:xfrm>
          <a:off x="2140633" y="1991973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Three dense layers for deeper learning and classification.</a:t>
          </a:r>
          <a:endParaRPr lang="en-US" sz="1100" kern="1200"/>
        </a:p>
      </dsp:txBody>
      <dsp:txXfrm>
        <a:off x="2140633" y="1991973"/>
        <a:ext cx="8562535" cy="469723"/>
      </dsp:txXfrm>
    </dsp:sp>
    <dsp:sp modelId="{EEA5CF4D-592F-46C0-B4F7-C29938A78E50}">
      <dsp:nvSpPr>
        <dsp:cNvPr id="0" name=""/>
        <dsp:cNvSpPr/>
      </dsp:nvSpPr>
      <dsp:spPr>
        <a:xfrm>
          <a:off x="0" y="1991973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Dense (Fully Connected) Layers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1991973"/>
        <a:ext cx="2140633" cy="469723"/>
      </dsp:txXfrm>
    </dsp:sp>
    <dsp:sp modelId="{C95CF52D-4D60-418D-8D32-D2643672FB79}">
      <dsp:nvSpPr>
        <dsp:cNvPr id="0" name=""/>
        <dsp:cNvSpPr/>
      </dsp:nvSpPr>
      <dsp:spPr>
        <a:xfrm>
          <a:off x="2140633" y="2489879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Incorporated to prevent overfitting.</a:t>
          </a:r>
          <a:endParaRPr lang="en-US" sz="1100" kern="1200"/>
        </a:p>
      </dsp:txBody>
      <dsp:txXfrm>
        <a:off x="2140633" y="2489879"/>
        <a:ext cx="8562535" cy="469723"/>
      </dsp:txXfrm>
    </dsp:sp>
    <dsp:sp modelId="{2DB891D7-F3FA-4C67-A264-332A1A629246}">
      <dsp:nvSpPr>
        <dsp:cNvPr id="0" name=""/>
        <dsp:cNvSpPr/>
      </dsp:nvSpPr>
      <dsp:spPr>
        <a:xfrm>
          <a:off x="0" y="2489879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Dropout Layers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2489879"/>
        <a:ext cx="2140633" cy="469723"/>
      </dsp:txXfrm>
    </dsp:sp>
    <dsp:sp modelId="{19811D16-241B-4D08-846B-CFA68ADBA2A1}">
      <dsp:nvSpPr>
        <dsp:cNvPr id="0" name=""/>
        <dsp:cNvSpPr/>
      </dsp:nvSpPr>
      <dsp:spPr>
        <a:xfrm>
          <a:off x="2140633" y="2987786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Applied after activation layers.</a:t>
          </a:r>
          <a:endParaRPr lang="en-US" sz="1100" kern="1200"/>
        </a:p>
      </dsp:txBody>
      <dsp:txXfrm>
        <a:off x="2140633" y="2987786"/>
        <a:ext cx="8562535" cy="469723"/>
      </dsp:txXfrm>
    </dsp:sp>
    <dsp:sp modelId="{0DC29E37-FE78-463E-8926-43914CD60D0E}">
      <dsp:nvSpPr>
        <dsp:cNvPr id="0" name=""/>
        <dsp:cNvSpPr/>
      </dsp:nvSpPr>
      <dsp:spPr>
        <a:xfrm>
          <a:off x="0" y="2987786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Batch Normalization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2987786"/>
        <a:ext cx="2140633" cy="469723"/>
      </dsp:txXfrm>
    </dsp:sp>
    <dsp:sp modelId="{D83A1750-55AA-4337-8F0B-43B4D2F1D40E}">
      <dsp:nvSpPr>
        <dsp:cNvPr id="0" name=""/>
        <dsp:cNvSpPr/>
      </dsp:nvSpPr>
      <dsp:spPr>
        <a:xfrm>
          <a:off x="2140633" y="3485692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5 stacks of layers in total.</a:t>
          </a:r>
          <a:endParaRPr lang="en-US" sz="1100" kern="1200"/>
        </a:p>
      </dsp:txBody>
      <dsp:txXfrm>
        <a:off x="2140633" y="3485692"/>
        <a:ext cx="8562535" cy="469723"/>
      </dsp:txXfrm>
    </dsp:sp>
    <dsp:sp modelId="{E7F3032C-1805-473E-83EB-01A06595DA82}">
      <dsp:nvSpPr>
        <dsp:cNvPr id="0" name=""/>
        <dsp:cNvSpPr/>
      </dsp:nvSpPr>
      <dsp:spPr>
        <a:xfrm>
          <a:off x="0" y="3485692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Layer Stacking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3485692"/>
        <a:ext cx="2140633" cy="469723"/>
      </dsp:txXfrm>
    </dsp:sp>
    <dsp:sp modelId="{570410E9-84D4-4603-B589-4BA3C2D981EE}">
      <dsp:nvSpPr>
        <dsp:cNvPr id="0" name=""/>
        <dsp:cNvSpPr/>
      </dsp:nvSpPr>
      <dsp:spPr>
        <a:xfrm>
          <a:off x="2140633" y="3983599"/>
          <a:ext cx="8562535" cy="4697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37" tIns="119310" rIns="166137" bIns="1193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Adam optimizer &amp; Sparse Categorical Crossentropy</a:t>
          </a:r>
          <a:endParaRPr lang="en-US" sz="1100" kern="1200"/>
        </a:p>
      </dsp:txBody>
      <dsp:txXfrm>
        <a:off x="2140633" y="3983599"/>
        <a:ext cx="8562535" cy="469723"/>
      </dsp:txXfrm>
    </dsp:sp>
    <dsp:sp modelId="{35309727-CD44-4066-9543-81E218F4808A}">
      <dsp:nvSpPr>
        <dsp:cNvPr id="0" name=""/>
        <dsp:cNvSpPr/>
      </dsp:nvSpPr>
      <dsp:spPr>
        <a:xfrm>
          <a:off x="0" y="3983599"/>
          <a:ext cx="2140633" cy="469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75" tIns="46398" rIns="113275" bIns="4639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Model Compilation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3983599"/>
        <a:ext cx="2140633" cy="469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A6AB-4857-4530-9B6C-AEB3EA87A11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F1B6D-061B-4CDC-8E68-000F93B2B87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DF464-98A1-4C8F-AC2A-09530E43F65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to get the AffectNet dataset for better results.</a:t>
          </a:r>
        </a:p>
      </dsp:txBody>
      <dsp:txXfrm>
        <a:off x="1507738" y="707092"/>
        <a:ext cx="9007861" cy="1305401"/>
      </dsp:txXfrm>
    </dsp:sp>
    <dsp:sp modelId="{AECB6C7A-8665-4607-A022-6FB0B944F84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8E5B4-453B-4E63-8C18-31602BAE396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A8106-CAEB-4186-A305-11E661013DC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 and see if Transformers could help us better our results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1B36-7B1D-40BC-8595-576A19CD5E4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CBDA9-C1A2-491D-96BF-A130D1DE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Inspiration from </a:t>
            </a:r>
            <a:r>
              <a:rPr lang="en-US" b="1" i="0" dirty="0" err="1">
                <a:effectLst/>
                <a:latin typeface="Söhne"/>
              </a:rPr>
              <a:t>VGGNet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design influenced by </a:t>
            </a:r>
            <a:r>
              <a:rPr lang="en-US" b="0" i="0" dirty="0" err="1">
                <a:effectLst/>
                <a:latin typeface="Söhne"/>
              </a:rPr>
              <a:t>VGGNet</a:t>
            </a:r>
            <a:r>
              <a:rPr lang="en-US" b="0" i="0" dirty="0">
                <a:effectLst/>
                <a:latin typeface="Söhne"/>
              </a:rPr>
              <a:t> architecture.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Focus on simplicity and depth.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Convolutional Layers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Primary building blocks of the model.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Söhne"/>
              </a:rPr>
              <a:t>All layers with 3x3 kernel size.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Purpose: Extracting features by learning from small regions of the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Activation Functions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ReLU</a:t>
            </a:r>
            <a:r>
              <a:rPr lang="en-US" b="0" i="0" dirty="0">
                <a:effectLst/>
                <a:latin typeface="Söhne"/>
              </a:rPr>
              <a:t> (Rectified Linear Unit) for most layers to introduce non-linearity.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Softmax</a:t>
            </a:r>
            <a:r>
              <a:rPr lang="en-US" b="0" i="0" dirty="0">
                <a:effectLst/>
                <a:latin typeface="Söhne"/>
              </a:rPr>
              <a:t> activation in the output layer for probability distribution across 7 facial expressions.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Pooling Layers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Max Pooling used to reduce spatial dimensions.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Configuration: 3x3 pooling size with 2x2 stride.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Role: Reducing computation and extracting dominant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Dense (Fully Connected) Layers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Serve as decision-makers based on features learned.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Three dense layers for deeper learning and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Dropout Layers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Incorporated to prevent overfitting.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Randomly deactivates a fraction of neurons during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Batch Normalization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Applied after activation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Speeds up learning and stabilizes training by normalizing layer 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Layer Stacking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5 stacks of layers in total.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First 4 stacks: 2 convolutional layers followed by 1 pooling layer.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Final stack: 3 dense layers leading to </a:t>
            </a:r>
            <a:r>
              <a:rPr lang="en-US" b="0" i="0" dirty="0" err="1">
                <a:effectLst/>
                <a:latin typeface="Söhne"/>
              </a:rPr>
              <a:t>Softmax</a:t>
            </a:r>
            <a:r>
              <a:rPr lang="en-US" b="0" i="0" dirty="0">
                <a:effectLst/>
                <a:latin typeface="Söhne"/>
              </a:rPr>
              <a:t> output.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Model Compilation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Utilizing Adam optimizer for efficient learning.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Loss function: Sparse Categorical </a:t>
            </a:r>
            <a:r>
              <a:rPr lang="en-US" b="0" i="0" dirty="0" err="1">
                <a:effectLst/>
                <a:latin typeface="Söhne"/>
              </a:rPr>
              <a:t>Crossentropy</a:t>
            </a:r>
            <a:r>
              <a:rPr lang="en-US" b="0" i="0" dirty="0">
                <a:effectLst/>
                <a:latin typeface="Söhne"/>
              </a:rPr>
              <a:t>, suitable for classification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CBDA9-C1A2-491D-96BF-A130D1DE4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Training Strategy &amp; Initial Results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Early Stopping</a:t>
            </a:r>
            <a:r>
              <a:rPr lang="en-US" b="0" i="0" dirty="0">
                <a:effectLst/>
                <a:latin typeface="Söhne"/>
              </a:rPr>
              <a:t>: To halt training when validation accuracy ceases to improve.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Learning Rate Adjustments</a:t>
            </a:r>
            <a:r>
              <a:rPr lang="en-US" b="0" i="0" dirty="0">
                <a:effectLst/>
                <a:latin typeface="Söhne"/>
              </a:rPr>
              <a:t>: Dynamic tuning for optimal convergence.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Initial Performance</a:t>
            </a:r>
            <a:r>
              <a:rPr lang="en-US" b="0" i="0" dirty="0">
                <a:effectLst/>
                <a:latin typeface="Söhne"/>
              </a:rPr>
              <a:t>: Achieved ~64% validation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Model Improvement Techniques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Hard Data Generation</a:t>
            </a:r>
            <a:r>
              <a:rPr lang="en-US" b="0" i="0" dirty="0">
                <a:effectLst/>
                <a:latin typeface="Söhne"/>
              </a:rPr>
              <a:t>: Focusing on misclassified instances for retraining.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 Augmentation</a:t>
            </a:r>
            <a:r>
              <a:rPr lang="en-US" b="0" i="0" dirty="0">
                <a:effectLst/>
                <a:latin typeface="Söhne"/>
              </a:rPr>
              <a:t>: Enhancing dataset with transformations like rotation and flipping.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Purpose</a:t>
            </a:r>
            <a:r>
              <a:rPr lang="en-US" b="0" i="0" dirty="0">
                <a:effectLst/>
                <a:latin typeface="Söhne"/>
              </a:rPr>
              <a:t>: To refine model's accuracy and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Retraining with Hard Data &amp; Augmentation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Selective Retraining</a:t>
            </a:r>
            <a:r>
              <a:rPr lang="en-US" b="0" i="0" dirty="0">
                <a:effectLst/>
                <a:latin typeface="Söhne"/>
              </a:rPr>
              <a:t>: Targeting hard data to address specific misclassifications.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Augmentation Methods</a:t>
            </a:r>
            <a:r>
              <a:rPr lang="en-US" b="0" i="0" dirty="0">
                <a:effectLst/>
                <a:latin typeface="Söhne"/>
              </a:rPr>
              <a:t>: Including zoom, shift, and shear for diversity.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Overfitting Mitigation</a:t>
            </a:r>
            <a:r>
              <a:rPr lang="en-US" b="0" i="0" dirty="0">
                <a:effectLst/>
                <a:latin typeface="Söhne"/>
              </a:rPr>
              <a:t>: Ensuring model generalizes well to new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Evaluation and Analysis</a:t>
            </a:r>
            <a:r>
              <a:rPr lang="en-US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Post-Improvement Performance</a:t>
            </a:r>
            <a:r>
              <a:rPr lang="en-US" b="0" i="0" dirty="0">
                <a:effectLst/>
                <a:latin typeface="Söhne"/>
              </a:rPr>
              <a:t>: Validation accuracy increased to ~68%.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Kaggle Benchmarking</a:t>
            </a:r>
            <a:r>
              <a:rPr lang="en-US" b="0" i="0" dirty="0">
                <a:effectLst/>
                <a:latin typeface="Söhne"/>
              </a:rPr>
              <a:t>: Comparative analysis with competition standings.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Confusion Matrix Insights</a:t>
            </a:r>
            <a:r>
              <a:rPr lang="en-US" b="0" i="0" dirty="0">
                <a:effectLst/>
                <a:latin typeface="Söhne"/>
              </a:rPr>
              <a:t>: Noted challenges in classifying 'Disgust' expressions.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CBDA9-C1A2-491D-96BF-A130D1DE4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CBDA9-C1A2-491D-96BF-A130D1DE4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C75F-BB68-A5E9-4464-6B0769209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FB7CF-00FE-F96D-3225-8B202793E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4E18-51DD-9E54-8876-5A85EF93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D15B-1A75-352A-5110-0ED40236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AEEF-F6D9-52B7-8CEF-DE67BB44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0CDC-FC51-50C7-6DD3-9B75D53A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4DEC0-F5E8-6EB1-70F4-A85AAEFD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3AD3-2515-1B6A-184F-5F9A7516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CFD6-9633-6934-7592-DCD7DC4A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D2B4-765E-5FE7-2967-86A530C8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00BBA-21EA-6CD2-6DB3-497739FC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B98D6-5FEF-239A-BE40-2392E04B9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3A696-D3DF-2E31-FB63-45190943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1FF4-DDF8-65F1-1E57-438A9FD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1A9B-FA22-6562-F6E6-120C296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02F0-994F-8A63-B058-05A7E756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564D-8B1E-4067-4C09-6C4A7E28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1C7-7C46-4558-1D3F-C73AECBF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1D8A-2D6D-10C2-46A7-E97E70DD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96F4A-D93E-3A12-6063-232F0324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51EA-AB31-F8B7-AA94-DDBC115B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7E7F-3FF0-1383-E3CD-805A8170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242D-1B21-EE77-ED8B-24A2BFEE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3A6-3CF8-DA36-E11B-4049E9C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64DA-0C96-573C-13B3-5BDE7039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9C7-543F-1DDF-AE40-1F42F051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783C-B7E8-B788-B49F-D0DA93BF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819B-57EC-0E65-E22A-D237B7F5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953E6-93B5-ABA2-7C91-8E6DCFC1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BDE3-A6C6-B462-FB09-FFB41FE1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4CC76-64E4-7FBD-004C-4DBA7C20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8876-F3C7-BF38-CBC4-93685A35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9F3C-D011-4005-0550-4C524CA5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5780-6F5A-DC97-4F7C-8F5A9CE41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13E04-ABE2-1E6F-9F59-734AADB26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9FFF7-EACE-9B52-E71C-D7F21551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1AD17-F034-6C03-F811-EEFF7625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532F9-D67F-3E2F-1E3D-24B34B38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25EE0-267F-00BE-D7F0-6E622015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147-E894-F4F0-DB33-DBC8C5C9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96B68-0829-C7EF-3718-E96A391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A3B3-1578-8E8B-DB76-AE651C79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C57BD-F7C2-A59E-D41D-D2CB47BD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73A16-613B-A1D9-483E-38B8CFCA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A45EE-9862-AFDE-D38F-37A4FA1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B9A6-FF8D-212C-8428-6A94C4C7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580A-598D-7178-23C2-785633E4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CE37-3F00-F4C9-7692-28868EF0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70C46-A6D8-06B5-F7F4-7FF061A34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8978-DC64-E30F-61B5-6971EC04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AB83-10A6-1B38-BB79-96E5E2AD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02EE-6125-6A0F-8FF0-6EEF2519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218C-05E6-5964-BC7E-424FD7CD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FE4D7-CCEA-07B7-3827-F89DB93DB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B84A4-DB5C-445E-09F7-B8E17466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4E749-6E6D-1E11-F547-7E029D4C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D250A-F1E3-4D41-576B-8C4E8326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DD92-8650-3C0B-2CC2-0AA45A0A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6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04268-929E-87D9-2870-E860DEA9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B2A2-E684-FB6C-E2F2-7E834B90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44DA-965F-68E5-909E-5BCF39227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7049-61B0-4C3D-A1A6-2554A23B91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A99B-14A4-C4EC-5B72-C735BFCC3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C206-DFBF-4130-A57A-004BE6D6B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5E65-3D36-4848-92E0-B0205FFC4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3D art of a person">
            <a:extLst>
              <a:ext uri="{FF2B5EF4-FFF2-40B4-BE49-F238E27FC236}">
                <a16:creationId xmlns:a16="http://schemas.microsoft.com/office/drawing/2014/main" id="{35EA060A-A6D6-228D-B59C-1407E97C0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835" b="249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6872F-C3EC-5C1C-D169-A627EA2B2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dirty="0">
                <a:ln w="22225">
                  <a:solidFill>
                    <a:srgbClr val="FFFFFF"/>
                  </a:solidFill>
                </a:ln>
                <a:noFill/>
              </a:rPr>
              <a:t>Human Emotion Recognition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B892875-CFF1-304D-EA3E-CB8E31D6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Om Gaikwad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Ameya Deshmukh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4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6F16-6809-55C7-F138-D63A3F69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Continued...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4F5B51-B829-7975-99B3-6A393767D8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80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k Jim: A Service Focused Q&amp;A | Digital Dealer">
            <a:extLst>
              <a:ext uri="{FF2B5EF4-FFF2-40B4-BE49-F238E27FC236}">
                <a16:creationId xmlns:a16="http://schemas.microsoft.com/office/drawing/2014/main" id="{C360FB59-A36A-4A76-3FEC-74A42DBA3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90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B998-77F2-E022-8E75-007E7717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Autofit/>
          </a:bodyPr>
          <a:lstStyle/>
          <a:p>
            <a:r>
              <a:rPr lang="en-IN" sz="3800" dirty="0"/>
              <a:t>What is Emotion Recognition?</a:t>
            </a:r>
          </a:p>
        </p:txBody>
      </p:sp>
      <p:pic>
        <p:nvPicPr>
          <p:cNvPr id="1028" name="Picture 4" descr="Researchers improve AI emotion classification by combining speech and  facial expression data | VentureBeat">
            <a:extLst>
              <a:ext uri="{FF2B5EF4-FFF2-40B4-BE49-F238E27FC236}">
                <a16:creationId xmlns:a16="http://schemas.microsoft.com/office/drawing/2014/main" id="{9C1C1637-435B-D404-E9D8-3D4175516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1" b="15842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68A24C5-51F7-9CE4-8E0A-6BBEC506B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510944"/>
              </p:ext>
            </p:extLst>
          </p:nvPr>
        </p:nvGraphicFramePr>
        <p:xfrm>
          <a:off x="4626383" y="4648156"/>
          <a:ext cx="7013098" cy="190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91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A27F-F6B1-28F6-3B0F-7E5BE82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94" y="-698889"/>
            <a:ext cx="5929422" cy="1640180"/>
          </a:xfrm>
        </p:spPr>
        <p:txBody>
          <a:bodyPr anchor="b">
            <a:normAutofit/>
          </a:bodyPr>
          <a:lstStyle/>
          <a:p>
            <a:r>
              <a:rPr lang="en-IN" sz="4000" dirty="0"/>
              <a:t>Dataset</a:t>
            </a:r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09F864B7-4CFB-EC46-53E2-D36F41AE1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82353"/>
              </p:ext>
            </p:extLst>
          </p:nvPr>
        </p:nvGraphicFramePr>
        <p:xfrm>
          <a:off x="215675" y="1040796"/>
          <a:ext cx="6715658" cy="558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ER-net: facial expression recognition using deep neural net | SpringerLink">
            <a:extLst>
              <a:ext uri="{FF2B5EF4-FFF2-40B4-BE49-F238E27FC236}">
                <a16:creationId xmlns:a16="http://schemas.microsoft.com/office/drawing/2014/main" id="{E3040E7D-69C6-9D3D-BA76-8C9CB79B0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068" y="1409255"/>
            <a:ext cx="4918744" cy="33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6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6" name="Freeform: Shape 45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7" name="Freeform: Shape 46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2C4A8-68C1-496D-1F07-13FC9AE7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32" y="254815"/>
            <a:ext cx="5219934" cy="946952"/>
          </a:xfrm>
        </p:spPr>
        <p:txBody>
          <a:bodyPr anchor="b">
            <a:normAutofit/>
          </a:bodyPr>
          <a:lstStyle/>
          <a:p>
            <a:r>
              <a:rPr lang="en-IN" sz="4000" dirty="0"/>
              <a:t>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4DC7B8-BFC4-CCD1-E6D4-5DB0E97E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30" y="3958897"/>
            <a:ext cx="3585664" cy="23964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FF0D6-92AD-FF91-672E-2011AD44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11" y="1456581"/>
            <a:ext cx="5117975" cy="488066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Image Data Processing:</a:t>
            </a:r>
          </a:p>
          <a:p>
            <a:r>
              <a:rPr lang="en-US" sz="1400" dirty="0">
                <a:solidFill>
                  <a:schemeClr val="tx2"/>
                </a:solidFill>
              </a:rPr>
              <a:t>Each image: Grayscale, 48x48 pixels.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Reshaping image data into 3D arrays for model compatibility.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Label Processing:</a:t>
            </a:r>
          </a:p>
          <a:p>
            <a:r>
              <a:rPr lang="en-US" sz="1400" dirty="0">
                <a:solidFill>
                  <a:schemeClr val="tx2"/>
                </a:solidFill>
              </a:rPr>
              <a:t>Total of 7 expression categories (0=Angry, 1=Disgust, 2=Fear, 3=Happy, 4=Sad, 5=Surprise, 6=Neutral).</a:t>
            </a:r>
          </a:p>
          <a:p>
            <a:r>
              <a:rPr lang="en-US" sz="1400" dirty="0">
                <a:solidFill>
                  <a:schemeClr val="tx2"/>
                </a:solidFill>
              </a:rPr>
              <a:t>Conversion of labels into categorical format for classification.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Dataset Splitting:</a:t>
            </a:r>
          </a:p>
          <a:p>
            <a:r>
              <a:rPr lang="en-US" sz="1400" dirty="0">
                <a:solidFill>
                  <a:schemeClr val="tx2"/>
                </a:solidFill>
              </a:rPr>
              <a:t>Allocation: 80% training, 20% testing.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Shapes: </a:t>
            </a:r>
            <a:r>
              <a:rPr lang="en-US" sz="1400" dirty="0" err="1">
                <a:solidFill>
                  <a:schemeClr val="tx2"/>
                </a:solidFill>
              </a:rPr>
              <a:t>x_train</a:t>
            </a:r>
            <a:r>
              <a:rPr lang="en-US" sz="1400" dirty="0">
                <a:solidFill>
                  <a:schemeClr val="tx2"/>
                </a:solidFill>
              </a:rPr>
              <a:t> (22967, 48, 48, 1), </a:t>
            </a:r>
            <a:r>
              <a:rPr lang="en-US" sz="1400" dirty="0" err="1">
                <a:solidFill>
                  <a:schemeClr val="tx2"/>
                </a:solidFill>
              </a:rPr>
              <a:t>x_test</a:t>
            </a:r>
            <a:r>
              <a:rPr lang="en-US" sz="1400" dirty="0">
                <a:solidFill>
                  <a:schemeClr val="tx2"/>
                </a:solidFill>
              </a:rPr>
              <a:t> (5742, 48, 48, 1).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 b="1" dirty="0"/>
              <a:t>Normalization:</a:t>
            </a:r>
          </a:p>
          <a:p>
            <a:r>
              <a:rPr lang="en-US" sz="1400" dirty="0">
                <a:solidFill>
                  <a:schemeClr val="tx2"/>
                </a:solidFill>
              </a:rPr>
              <a:t>Scaling pixel values between 0 and 1 for efficient training.</a:t>
            </a:r>
          </a:p>
          <a:p>
            <a:r>
              <a:rPr lang="en-US" sz="1400" dirty="0">
                <a:solidFill>
                  <a:schemeClr val="tx2"/>
                </a:solidFill>
              </a:rPr>
              <a:t>Utilization of Min-Max scaling technique.</a:t>
            </a:r>
          </a:p>
          <a:p>
            <a:pPr marL="0" indent="0">
              <a:buNone/>
            </a:pPr>
            <a:endParaRPr lang="en-US" sz="7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D15467-953B-6530-0A8C-574CDF61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69" y="134164"/>
            <a:ext cx="2261054" cy="22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0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131-1517-7A7D-FC8A-96B24737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62" y="39046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Model Architecture</a:t>
            </a:r>
          </a:p>
        </p:txBody>
      </p:sp>
      <p:graphicFrame>
        <p:nvGraphicFramePr>
          <p:cNvPr id="3084" name="Content Placeholder 2">
            <a:extLst>
              <a:ext uri="{FF2B5EF4-FFF2-40B4-BE49-F238E27FC236}">
                <a16:creationId xmlns:a16="http://schemas.microsoft.com/office/drawing/2014/main" id="{10129DDC-61D6-D6C3-550D-E4500DEA8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63595"/>
              </p:ext>
            </p:extLst>
          </p:nvPr>
        </p:nvGraphicFramePr>
        <p:xfrm>
          <a:off x="650631" y="2057400"/>
          <a:ext cx="10703169" cy="445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82" name="Picture 10" descr="cnn">
            <a:extLst>
              <a:ext uri="{FF2B5EF4-FFF2-40B4-BE49-F238E27FC236}">
                <a16:creationId xmlns:a16="http://schemas.microsoft.com/office/drawing/2014/main" id="{F39122C3-EB88-F917-0790-6C117779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84" y="251315"/>
            <a:ext cx="7435187" cy="16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1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0" name="Rectangle 411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696C2-E29C-ABBE-9EFE-B37B87AA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5400"/>
              <a:t>Model Improvement</a:t>
            </a:r>
          </a:p>
        </p:txBody>
      </p:sp>
      <p:sp>
        <p:nvSpPr>
          <p:cNvPr id="412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2752-69FE-83C2-1B84-AE4C7DE4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Training Strategy &amp; Initial Results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742950" lvl="1" indent="-285750"/>
            <a:r>
              <a:rPr lang="en-US" sz="1200" i="0" dirty="0">
                <a:effectLst/>
                <a:latin typeface="Söhne"/>
              </a:rPr>
              <a:t>Early Stopping &amp; Learning Rate Adjustments</a:t>
            </a:r>
            <a:r>
              <a:rPr lang="en-US" sz="1200" dirty="0">
                <a:latin typeface="Söhne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Söhne"/>
              </a:rPr>
              <a:t>Initial Performance: ~64 % validation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Model Improvement Techniques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Söhne"/>
              </a:rPr>
              <a:t>Hard Data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Söhne"/>
              </a:rPr>
              <a:t>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Retraining with Hard Data &amp; Augmentation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Söhne"/>
              </a:rPr>
              <a:t>Selective Retraining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Söhne"/>
              </a:rPr>
              <a:t>Augmentation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Evaluation and Analysis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742950" lvl="1" indent="-285750"/>
            <a:r>
              <a:rPr lang="en-US" sz="1200" i="0" dirty="0">
                <a:effectLst/>
                <a:latin typeface="Söhne"/>
              </a:rPr>
              <a:t>Post-Improvement Performance:</a:t>
            </a:r>
            <a:r>
              <a:rPr lang="en-US" sz="1200" dirty="0">
                <a:latin typeface="Söhne"/>
              </a:rPr>
              <a:t> 73.3</a:t>
            </a:r>
            <a:r>
              <a:rPr lang="en-US" sz="1200" i="0" dirty="0">
                <a:effectLst/>
                <a:latin typeface="Söhne"/>
              </a:rPr>
              <a:t> % validation accuracy.</a:t>
            </a:r>
            <a:endParaRPr lang="en-US" sz="1200" i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i="0" dirty="0">
                <a:effectLst/>
                <a:latin typeface="Söhne"/>
              </a:rPr>
              <a:t>Kaggle Benchmarking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1DDB-DEC8-121F-38F7-AA054E2D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97" y="769695"/>
            <a:ext cx="2603605" cy="2069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7081F-E2F4-7CFB-5B5F-B66A79FD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328" y="867060"/>
            <a:ext cx="2603605" cy="187513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02736A-3E4B-6BF1-D8B4-A11FC4E33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96" y="3426258"/>
            <a:ext cx="4557738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0099-C27C-3E01-B39B-2A84D80E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Calibri Light"/>
              </a:rPr>
              <a:t>Accuracy Comparison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AD6F61-F395-DA48-E3E5-97C01D42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50860"/>
              </p:ext>
            </p:extLst>
          </p:nvPr>
        </p:nvGraphicFramePr>
        <p:xfrm>
          <a:off x="1549449" y="1880876"/>
          <a:ext cx="81686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387999762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34801475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64290533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73935997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597501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 Net Inspired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4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4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53.2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585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997CD6-8E4B-7ADA-69AA-5BACFFEF2FA0}"/>
              </a:ext>
            </a:extLst>
          </p:cNvPr>
          <p:cNvSpPr txBox="1"/>
          <p:nvPr/>
        </p:nvSpPr>
        <p:spPr>
          <a:xfrm>
            <a:off x="2097216" y="3504536"/>
            <a:ext cx="2315414" cy="678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VGG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12" name="Picture 11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1530F702-C5FB-0952-C809-8C0BA9B1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7724"/>
            <a:ext cx="2810647" cy="2010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E4E7F6-3513-271C-3C3E-DD4A326B00B8}"/>
              </a:ext>
            </a:extLst>
          </p:cNvPr>
          <p:cNvSpPr txBox="1"/>
          <p:nvPr/>
        </p:nvSpPr>
        <p:spPr>
          <a:xfrm>
            <a:off x="4750294" y="3556502"/>
            <a:ext cx="962658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Resnet 50</a:t>
            </a:r>
            <a:endParaRPr lang="en-US"/>
          </a:p>
        </p:txBody>
      </p:sp>
      <p:pic>
        <p:nvPicPr>
          <p:cNvPr id="14" name="Picture 1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5D033826-B0BB-4B05-A66E-76CEB688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48" y="3873660"/>
            <a:ext cx="3017796" cy="2130853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80DC5940-3A57-3A30-0E65-2D9EC9AA4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11" y="3929588"/>
            <a:ext cx="2856993" cy="1944426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E7074861-F98D-E842-AB8C-A6D60FDCB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379" y="3960513"/>
            <a:ext cx="2781798" cy="18452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B0410E-1EB0-0A95-2DE3-D05BD0F1F176}"/>
              </a:ext>
            </a:extLst>
          </p:cNvPr>
          <p:cNvSpPr txBox="1"/>
          <p:nvPr/>
        </p:nvSpPr>
        <p:spPr>
          <a:xfrm>
            <a:off x="7043336" y="3651347"/>
            <a:ext cx="1402391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CNN-4 layers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56BDF-AB42-088E-C3FE-A06B3F286EB4}"/>
              </a:ext>
            </a:extLst>
          </p:cNvPr>
          <p:cNvSpPr txBox="1"/>
          <p:nvPr/>
        </p:nvSpPr>
        <p:spPr>
          <a:xfrm>
            <a:off x="9696181" y="3626645"/>
            <a:ext cx="1568776" cy="325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LSTM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5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D96FDA64-D1E0-2261-483E-3BC32D05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3" y="1844675"/>
            <a:ext cx="3022600" cy="2571750"/>
          </a:xfrm>
          <a:prstGeom prst="rect">
            <a:avLst/>
          </a:prstGeom>
        </p:spPr>
      </p:pic>
      <p:pic>
        <p:nvPicPr>
          <p:cNvPr id="4" name="Content Placeholder 3" descr="A person with his mouth open&#10;&#10;Description automatically generated">
            <a:extLst>
              <a:ext uri="{FF2B5EF4-FFF2-40B4-BE49-F238E27FC236}">
                <a16:creationId xmlns:a16="http://schemas.microsoft.com/office/drawing/2014/main" id="{6A4EF744-3A6C-82A2-2600-8E959D2BB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6850" y="1844675"/>
            <a:ext cx="2847975" cy="2571750"/>
          </a:xfrm>
        </p:spPr>
      </p:pic>
      <p:pic>
        <p:nvPicPr>
          <p:cNvPr id="5" name="Picture 4" descr="A person with his face down&#10;&#10;Description automatically generated">
            <a:extLst>
              <a:ext uri="{FF2B5EF4-FFF2-40B4-BE49-F238E27FC236}">
                <a16:creationId xmlns:a16="http://schemas.microsoft.com/office/drawing/2014/main" id="{3A6B15E7-1292-DDD9-41DD-E4225E8B7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57" y="4486275"/>
            <a:ext cx="2476499" cy="2259356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341A066-D833-AAC2-E204-BE8C3C377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794" y="2001493"/>
            <a:ext cx="2460624" cy="2281444"/>
          </a:xfrm>
          <a:prstGeom prst="rect">
            <a:avLst/>
          </a:prstGeom>
        </p:spPr>
      </p:pic>
      <p:pic>
        <p:nvPicPr>
          <p:cNvPr id="8" name="Picture 7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8920089C-3331-DD2B-4DFB-4E3273823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094" y="4486275"/>
            <a:ext cx="2266120" cy="2193095"/>
          </a:xfrm>
          <a:prstGeom prst="rect">
            <a:avLst/>
          </a:prstGeom>
        </p:spPr>
      </p:pic>
      <p:pic>
        <p:nvPicPr>
          <p:cNvPr id="6" name="Picture 5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0927AE1A-DBEC-95DF-FDB6-48B7B856C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8090" y="4450935"/>
            <a:ext cx="2330381" cy="2329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8CB46-271A-139F-8F61-ECD7C0DF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(Resnet50)</a:t>
            </a:r>
          </a:p>
        </p:txBody>
      </p:sp>
    </p:spTree>
    <p:extLst>
      <p:ext uri="{BB962C8B-B14F-4D97-AF65-F5344CB8AC3E}">
        <p14:creationId xmlns:p14="http://schemas.microsoft.com/office/powerpoint/2010/main" val="269801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A6ADB6-B8BB-D681-A265-B6404AB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89" y="1425714"/>
            <a:ext cx="3919805" cy="255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Main Results (VGG)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B742-E9EF-858E-655B-B9ACF8D0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53" y="1174297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 tried some other human facial expression images found online.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2424630-8FE2-20F2-CF22-6059083C1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83" y="291695"/>
            <a:ext cx="1742585" cy="17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7F90C612-BE5C-F104-C896-E92D5EDE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05" y="67087"/>
            <a:ext cx="2845981" cy="21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24DF9F5A-4382-3114-C7F6-35B9C02C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84" y="4829559"/>
            <a:ext cx="1742585" cy="17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DEDE29CA-1808-96A1-4202-12EA18B8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79" y="4604951"/>
            <a:ext cx="2845980" cy="21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E052AE5-FDC6-D0D1-F6A0-3A8CA467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885" y="2576425"/>
            <a:ext cx="1742585" cy="17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>
            <a:extLst>
              <a:ext uri="{FF2B5EF4-FFF2-40B4-BE49-F238E27FC236}">
                <a16:creationId xmlns:a16="http://schemas.microsoft.com/office/drawing/2014/main" id="{B3B0748C-D455-F047-81A9-0C31390A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79" y="2351903"/>
            <a:ext cx="2845981" cy="218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7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908</Words>
  <Application>Microsoft Office PowerPoint</Application>
  <PresentationFormat>Widescreen</PresentationFormat>
  <Paragraphs>119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Human Emotion Recognition</vt:lpstr>
      <vt:lpstr>What is Emotion Recognition?</vt:lpstr>
      <vt:lpstr>Dataset</vt:lpstr>
      <vt:lpstr>Preprocessing</vt:lpstr>
      <vt:lpstr>Model Architecture</vt:lpstr>
      <vt:lpstr>Model Improvement</vt:lpstr>
      <vt:lpstr>Accuracy Comparison</vt:lpstr>
      <vt:lpstr>Results (Resnet50)</vt:lpstr>
      <vt:lpstr>Main Results (VGG)</vt:lpstr>
      <vt:lpstr>Continued...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Emotion Recognition</dc:title>
  <dc:creator>Deshmukh, Ameya (deshmuau)</dc:creator>
  <cp:lastModifiedBy>Deshmukh, Ameya (deshmuau)</cp:lastModifiedBy>
  <cp:revision>122</cp:revision>
  <dcterms:created xsi:type="dcterms:W3CDTF">2023-11-26T18:10:19Z</dcterms:created>
  <dcterms:modified xsi:type="dcterms:W3CDTF">2023-12-09T02:37:33Z</dcterms:modified>
</cp:coreProperties>
</file>