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2D487-24F7-4B26-BC59-230B0A2F3ECA}" v="276" dt="2021-07-29T10:06:39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4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6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3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1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0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17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25" r:id="rId5"/>
    <p:sldLayoutId id="2147483726" r:id="rId6"/>
    <p:sldLayoutId id="2147483731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ea typeface="Source Sans Pro Light"/>
              </a:rPr>
              <a:t>E-Learning Application</a:t>
            </a:r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999" y="4797048"/>
            <a:ext cx="2952749" cy="9989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/>
              <a:t>Presented by :-</a:t>
            </a:r>
          </a:p>
          <a:p>
            <a:pPr algn="l"/>
            <a:r>
              <a:rPr lang="en-US" sz="2000"/>
              <a:t>OM GAYE (180847)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4FACE303-1312-475D-AA4E-0814B8D98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49" r="6653" b="6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B6347-3543-42FE-82E5-93C7F31E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Technology used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8BABE-D31A-4445-BDA3-AFC784F5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94" y="1143000"/>
            <a:ext cx="6753413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JSP</a:t>
            </a:r>
          </a:p>
          <a:p>
            <a:r>
              <a:rPr lang="en-US"/>
              <a:t>Servlet</a:t>
            </a:r>
          </a:p>
          <a:p>
            <a:r>
              <a:rPr lang="en-US" err="1"/>
              <a:t>Jdbc</a:t>
            </a:r>
            <a:endParaRPr lang="en-US"/>
          </a:p>
          <a:p>
            <a:r>
              <a:rPr lang="en-US" err="1"/>
              <a:t>Mysql</a:t>
            </a:r>
          </a:p>
          <a:p>
            <a:r>
              <a:rPr lang="en-US" err="1"/>
              <a:t>Mvc</a:t>
            </a:r>
            <a:r>
              <a:rPr lang="en-US"/>
              <a:t> (model view controller   structure)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69D88-4669-469A-A642-8101D08B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560319"/>
            <a:ext cx="3937220" cy="3331597"/>
          </a:xfrm>
        </p:spPr>
        <p:txBody>
          <a:bodyPr anchor="b">
            <a:normAutofit/>
          </a:bodyPr>
          <a:lstStyle/>
          <a:p>
            <a:r>
              <a:rPr lang="en-US"/>
              <a:t>services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D4CE6-9C5B-452B-80C8-3F0CEFB4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803B34-1FE8-4362-ADC8-A96D059A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3C11-A5C5-4A1D-AC71-C9C6830FF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0" y="1296063"/>
            <a:ext cx="5394960" cy="4492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Register user</a:t>
            </a:r>
          </a:p>
          <a:p>
            <a:r>
              <a:rPr lang="en-US"/>
              <a:t>Update  user</a:t>
            </a:r>
          </a:p>
          <a:p>
            <a:r>
              <a:rPr lang="en-US"/>
              <a:t>Delete user</a:t>
            </a:r>
          </a:p>
        </p:txBody>
      </p:sp>
    </p:spTree>
    <p:extLst>
      <p:ext uri="{BB962C8B-B14F-4D97-AF65-F5344CB8AC3E}">
        <p14:creationId xmlns:p14="http://schemas.microsoft.com/office/powerpoint/2010/main" val="351257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EF1-6BD5-4FB8-AE63-3A80E12B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8151"/>
            <a:ext cx="9144000" cy="1134253"/>
          </a:xfrm>
        </p:spPr>
        <p:txBody>
          <a:bodyPr>
            <a:normAutofit fontScale="90000"/>
          </a:bodyPr>
          <a:lstStyle/>
          <a:p>
            <a:r>
              <a:rPr lang="en-US"/>
              <a:t>Result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EA1AD8-CCD8-460E-A391-B3D8FC437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02" y="1912188"/>
            <a:ext cx="11452882" cy="4528868"/>
          </a:xfrm>
        </p:spPr>
      </p:pic>
    </p:spTree>
    <p:extLst>
      <p:ext uri="{BB962C8B-B14F-4D97-AF65-F5344CB8AC3E}">
        <p14:creationId xmlns:p14="http://schemas.microsoft.com/office/powerpoint/2010/main" val="72304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7282-A4F6-4875-978F-311C2F46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78836D-66AA-4CFC-BB70-FC2DC3A2F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236" y="1150188"/>
            <a:ext cx="10009792" cy="4945812"/>
          </a:xfrm>
        </p:spPr>
      </p:pic>
    </p:spTree>
    <p:extLst>
      <p:ext uri="{BB962C8B-B14F-4D97-AF65-F5344CB8AC3E}">
        <p14:creationId xmlns:p14="http://schemas.microsoft.com/office/powerpoint/2010/main" val="326705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27A7D2E-A4FA-42D7-9653-449A75B8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717" y="782595"/>
            <a:ext cx="2727366" cy="27273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42FC1B-666D-4807-974C-6896A7AC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82595"/>
            <a:ext cx="5334000" cy="27273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888717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D3522"/>
      </a:dk2>
      <a:lt2>
        <a:srgbClr val="E8E2E8"/>
      </a:lt2>
      <a:accent1>
        <a:srgbClr val="3BB733"/>
      </a:accent1>
      <a:accent2>
        <a:srgbClr val="69B225"/>
      </a:accent2>
      <a:accent3>
        <a:srgbClr val="9CA92F"/>
      </a:accent3>
      <a:accent4>
        <a:srgbClr val="C39329"/>
      </a:accent4>
      <a:accent5>
        <a:srgbClr val="D5653B"/>
      </a:accent5>
      <a:accent6>
        <a:srgbClr val="C32940"/>
      </a:accent6>
      <a:hlink>
        <a:srgbClr val="B6723C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TornVTI</vt:lpstr>
      <vt:lpstr>E-Learning Application</vt:lpstr>
      <vt:lpstr>Technology used</vt:lpstr>
      <vt:lpstr>services</vt:lpstr>
      <vt:lpstr>Result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2021-07-29T09:34:22Z</dcterms:created>
  <dcterms:modified xsi:type="dcterms:W3CDTF">2021-07-29T10:07:53Z</dcterms:modified>
</cp:coreProperties>
</file>