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charts/chart1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717" r:id="rId3"/>
  </p:sldMasterIdLst>
  <p:sldIdLst>
    <p:sldId id="256" r:id="rId4"/>
    <p:sldId id="257" r:id="rId5"/>
    <p:sldId id="259" r:id="rId6"/>
    <p:sldId id="258" r:id="rId7"/>
    <p:sldId id="260" r:id="rId8"/>
    <p:sldId id="263" r:id="rId9"/>
    <p:sldId id="264" r:id="rId10"/>
    <p:sldId id="265" r:id="rId11"/>
    <p:sldId id="275" r:id="rId12"/>
    <p:sldId id="274" r:id="rId13"/>
    <p:sldId id="261" r:id="rId14"/>
    <p:sldId id="262" r:id="rId15"/>
    <p:sldId id="266" r:id="rId16"/>
    <p:sldId id="267" r:id="rId17"/>
    <p:sldId id="269" r:id="rId18"/>
    <p:sldId id="268" r:id="rId19"/>
    <p:sldId id="270" r:id="rId20"/>
    <p:sldId id="272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Reggimenti (Annalect)" initials="MR(" lastIdx="1" clrIdx="0">
    <p:extLst>
      <p:ext uri="{19B8F6BF-5375-455C-9EA6-DF929625EA0E}">
        <p15:presenceInfo xmlns:p15="http://schemas.microsoft.com/office/powerpoint/2012/main" userId="S::mark.reggimenti@annalect.com::4a5cb8c2-da2e-4a8d-8b37-b5b4c2fd4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26D8B-8327-41C5-B07C-1F3CB0310392}" v="154" dt="2022-07-12T17:37:47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8" d="100"/>
          <a:sy n="128" d="100"/>
        </p:scale>
        <p:origin x="1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eggimenti (Annalect)" userId="4a5cb8c2-da2e-4a8d-8b37-b5b4c2fd4ee1" providerId="ADAL" clId="{CF326D8B-8327-41C5-B07C-1F3CB0310392}"/>
    <pc:docChg chg="undo custSel addSld delSld modSld sldOrd modMainMaster">
      <pc:chgData name="Mark Reggimenti (Annalect)" userId="4a5cb8c2-da2e-4a8d-8b37-b5b4c2fd4ee1" providerId="ADAL" clId="{CF326D8B-8327-41C5-B07C-1F3CB0310392}" dt="2022-07-14T20:30:31.562" v="2693"/>
      <pc:docMkLst>
        <pc:docMk/>
      </pc:docMkLst>
      <pc:sldChg chg="modSp mod modTransition">
        <pc:chgData name="Mark Reggimenti (Annalect)" userId="4a5cb8c2-da2e-4a8d-8b37-b5b4c2fd4ee1" providerId="ADAL" clId="{CF326D8B-8327-41C5-B07C-1F3CB0310392}" dt="2022-07-07T18:36:24.233" v="17" actId="20577"/>
        <pc:sldMkLst>
          <pc:docMk/>
          <pc:sldMk cId="0" sldId="256"/>
        </pc:sldMkLst>
        <pc:spChg chg="mod">
          <ac:chgData name="Mark Reggimenti (Annalect)" userId="4a5cb8c2-da2e-4a8d-8b37-b5b4c2fd4ee1" providerId="ADAL" clId="{CF326D8B-8327-41C5-B07C-1F3CB0310392}" dt="2022-07-07T18:36:24.233" v="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5:49.301" v="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rk Reggimenti (Annalect)" userId="4a5cb8c2-da2e-4a8d-8b37-b5b4c2fd4ee1" providerId="ADAL" clId="{CF326D8B-8327-41C5-B07C-1F3CB0310392}" dt="2022-07-07T18:38:35.714" v="52" actId="20577"/>
        <pc:sldMkLst>
          <pc:docMk/>
          <pc:sldMk cId="0" sldId="257"/>
        </pc:sldMkLst>
        <pc:spChg chg="mod">
          <ac:chgData name="Mark Reggimenti (Annalect)" userId="4a5cb8c2-da2e-4a8d-8b37-b5b4c2fd4ee1" providerId="ADAL" clId="{CF326D8B-8327-41C5-B07C-1F3CB0310392}" dt="2022-07-07T18:35:49.30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8:35.714" v="52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 ord modShow">
        <pc:chgData name="Mark Reggimenti (Annalect)" userId="4a5cb8c2-da2e-4a8d-8b37-b5b4c2fd4ee1" providerId="ADAL" clId="{CF326D8B-8327-41C5-B07C-1F3CB0310392}" dt="2022-07-12T14:39:05.891" v="2675" actId="729"/>
        <pc:sldMkLst>
          <pc:docMk/>
          <pc:sldMk cId="0" sldId="258"/>
        </pc:sldMkLst>
        <pc:spChg chg="mod">
          <ac:chgData name="Mark Reggimenti (Annalect)" userId="4a5cb8c2-da2e-4a8d-8b37-b5b4c2fd4ee1" providerId="ADAL" clId="{CF326D8B-8327-41C5-B07C-1F3CB0310392}" dt="2022-07-07T18:35:49.30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47:44.857" v="103" actId="6549"/>
          <ac:spMkLst>
            <pc:docMk/>
            <pc:sldMk cId="0" sldId="258"/>
            <ac:spMk id="3" creationId="{00000000-0000-0000-0000-000000000000}"/>
          </ac:spMkLst>
        </pc:spChg>
        <pc:graphicFrameChg chg="add mod modGraphic">
          <ac:chgData name="Mark Reggimenti (Annalect)" userId="4a5cb8c2-da2e-4a8d-8b37-b5b4c2fd4ee1" providerId="ADAL" clId="{CF326D8B-8327-41C5-B07C-1F3CB0310392}" dt="2022-07-07T18:48:09.123" v="112" actId="122"/>
          <ac:graphicFrameMkLst>
            <pc:docMk/>
            <pc:sldMk cId="0" sldId="258"/>
            <ac:graphicFrameMk id="4" creationId="{28C9FF01-5E5D-4518-A375-CBC8F25B0A50}"/>
          </ac:graphicFrameMkLst>
        </pc:graphicFrameChg>
      </pc:sldChg>
      <pc:sldChg chg="modSp mod ord">
        <pc:chgData name="Mark Reggimenti (Annalect)" userId="4a5cb8c2-da2e-4a8d-8b37-b5b4c2fd4ee1" providerId="ADAL" clId="{CF326D8B-8327-41C5-B07C-1F3CB0310392}" dt="2022-07-07T19:05:22.811" v="245"/>
        <pc:sldMkLst>
          <pc:docMk/>
          <pc:sldMk cId="0" sldId="259"/>
        </pc:sldMkLst>
        <pc:spChg chg="mod">
          <ac:chgData name="Mark Reggimenti (Annalect)" userId="4a5cb8c2-da2e-4a8d-8b37-b5b4c2fd4ee1" providerId="ADAL" clId="{CF326D8B-8327-41C5-B07C-1F3CB0310392}" dt="2022-07-07T18:35:49.30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9:42.067" v="70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new mod ord">
        <pc:chgData name="Mark Reggimenti (Annalect)" userId="4a5cb8c2-da2e-4a8d-8b37-b5b4c2fd4ee1" providerId="ADAL" clId="{CF326D8B-8327-41C5-B07C-1F3CB0310392}" dt="2022-07-08T14:11:09.838" v="1550"/>
        <pc:sldMkLst>
          <pc:docMk/>
          <pc:sldMk cId="259559489" sldId="260"/>
        </pc:sldMkLst>
        <pc:spChg chg="mod">
          <ac:chgData name="Mark Reggimenti (Annalect)" userId="4a5cb8c2-da2e-4a8d-8b37-b5b4c2fd4ee1" providerId="ADAL" clId="{CF326D8B-8327-41C5-B07C-1F3CB0310392}" dt="2022-07-07T18:49:24.450" v="186" actId="20577"/>
          <ac:spMkLst>
            <pc:docMk/>
            <pc:sldMk cId="259559489" sldId="260"/>
            <ac:spMk id="2" creationId="{77F8CFE9-A51B-448F-A950-DE268DD1B1E1}"/>
          </ac:spMkLst>
        </pc:spChg>
        <pc:spChg chg="del">
          <ac:chgData name="Mark Reggimenti (Annalect)" userId="4a5cb8c2-da2e-4a8d-8b37-b5b4c2fd4ee1" providerId="ADAL" clId="{CF326D8B-8327-41C5-B07C-1F3CB0310392}" dt="2022-07-07T18:50:47.477" v="188" actId="1957"/>
          <ac:spMkLst>
            <pc:docMk/>
            <pc:sldMk cId="259559489" sldId="260"/>
            <ac:spMk id="3" creationId="{3C3079DF-0A67-4145-9979-D5A7AC251C82}"/>
          </ac:spMkLst>
        </pc:spChg>
        <pc:graphicFrameChg chg="add mod">
          <ac:chgData name="Mark Reggimenti (Annalect)" userId="4a5cb8c2-da2e-4a8d-8b37-b5b4c2fd4ee1" providerId="ADAL" clId="{CF326D8B-8327-41C5-B07C-1F3CB0310392}" dt="2022-07-08T14:02:44.039" v="1543"/>
          <ac:graphicFrameMkLst>
            <pc:docMk/>
            <pc:sldMk cId="259559489" sldId="260"/>
            <ac:graphicFrameMk id="6" creationId="{643B069F-B2E7-40BC-8F64-C4BAAE882A0C}"/>
          </ac:graphicFrameMkLst>
        </pc:graphicFrameChg>
        <pc:graphicFrameChg chg="add mod modGraphic">
          <ac:chgData name="Mark Reggimenti (Annalect)" userId="4a5cb8c2-da2e-4a8d-8b37-b5b4c2fd4ee1" providerId="ADAL" clId="{CF326D8B-8327-41C5-B07C-1F3CB0310392}" dt="2022-07-08T14:11:09.838" v="1550"/>
          <ac:graphicFrameMkLst>
            <pc:docMk/>
            <pc:sldMk cId="259559489" sldId="260"/>
            <ac:graphicFrameMk id="7" creationId="{C16AEDDD-FE91-48D0-9C2A-F4858C1AB1C9}"/>
          </ac:graphicFrameMkLst>
        </pc:graphicFrameChg>
      </pc:sldChg>
      <pc:sldChg chg="addSp delSp modSp new del mod modClrScheme chgLayout">
        <pc:chgData name="Mark Reggimenti (Annalect)" userId="4a5cb8c2-da2e-4a8d-8b37-b5b4c2fd4ee1" providerId="ADAL" clId="{CF326D8B-8327-41C5-B07C-1F3CB0310392}" dt="2022-07-07T18:37:43.804" v="37" actId="2696"/>
        <pc:sldMkLst>
          <pc:docMk/>
          <pc:sldMk cId="3014146830" sldId="260"/>
        </pc:sldMkLst>
        <pc:spChg chg="del">
          <ac:chgData name="Mark Reggimenti (Annalect)" userId="4a5cb8c2-da2e-4a8d-8b37-b5b4c2fd4ee1" providerId="ADAL" clId="{CF326D8B-8327-41C5-B07C-1F3CB0310392}" dt="2022-07-07T18:37:18.269" v="25" actId="700"/>
          <ac:spMkLst>
            <pc:docMk/>
            <pc:sldMk cId="3014146830" sldId="260"/>
            <ac:spMk id="2" creationId="{5E02E9A6-EBFC-4E42-A805-1AC386FB43E2}"/>
          </ac:spMkLst>
        </pc:spChg>
        <pc:spChg chg="del mod ord">
          <ac:chgData name="Mark Reggimenti (Annalect)" userId="4a5cb8c2-da2e-4a8d-8b37-b5b4c2fd4ee1" providerId="ADAL" clId="{CF326D8B-8327-41C5-B07C-1F3CB0310392}" dt="2022-07-07T18:37:18.269" v="25" actId="700"/>
          <ac:spMkLst>
            <pc:docMk/>
            <pc:sldMk cId="3014146830" sldId="260"/>
            <ac:spMk id="3" creationId="{8B50ADA0-EF49-4F34-9C6D-C730DDEFD61D}"/>
          </ac:spMkLst>
        </pc:spChg>
        <pc:spChg chg="del mod ord">
          <ac:chgData name="Mark Reggimenti (Annalect)" userId="4a5cb8c2-da2e-4a8d-8b37-b5b4c2fd4ee1" providerId="ADAL" clId="{CF326D8B-8327-41C5-B07C-1F3CB0310392}" dt="2022-07-07T18:37:18.269" v="25" actId="700"/>
          <ac:spMkLst>
            <pc:docMk/>
            <pc:sldMk cId="3014146830" sldId="260"/>
            <ac:spMk id="4" creationId="{461A7D82-94D6-4427-ADD8-782A4C848A11}"/>
          </ac:spMkLst>
        </pc:spChg>
        <pc:spChg chg="add mod ord">
          <ac:chgData name="Mark Reggimenti (Annalect)" userId="4a5cb8c2-da2e-4a8d-8b37-b5b4c2fd4ee1" providerId="ADAL" clId="{CF326D8B-8327-41C5-B07C-1F3CB0310392}" dt="2022-07-07T18:37:37.067" v="36" actId="20577"/>
          <ac:spMkLst>
            <pc:docMk/>
            <pc:sldMk cId="3014146830" sldId="260"/>
            <ac:spMk id="5" creationId="{BD371E48-6CD6-4929-9CEF-52E0F632110A}"/>
          </ac:spMkLst>
        </pc:spChg>
        <pc:spChg chg="add mod ord">
          <ac:chgData name="Mark Reggimenti (Annalect)" userId="4a5cb8c2-da2e-4a8d-8b37-b5b4c2fd4ee1" providerId="ADAL" clId="{CF326D8B-8327-41C5-B07C-1F3CB0310392}" dt="2022-07-07T18:37:28.512" v="26"/>
          <ac:spMkLst>
            <pc:docMk/>
            <pc:sldMk cId="3014146830" sldId="260"/>
            <ac:spMk id="6" creationId="{7DE0C702-9A01-4409-9F04-5870FDB84E81}"/>
          </ac:spMkLst>
        </pc:spChg>
      </pc:sldChg>
      <pc:sldChg chg="addSp delSp modSp new mod">
        <pc:chgData name="Mark Reggimenti (Annalect)" userId="4a5cb8c2-da2e-4a8d-8b37-b5b4c2fd4ee1" providerId="ADAL" clId="{CF326D8B-8327-41C5-B07C-1F3CB0310392}" dt="2022-07-07T19:01:22.734" v="217" actId="27918"/>
        <pc:sldMkLst>
          <pc:docMk/>
          <pc:sldMk cId="3578849066" sldId="261"/>
        </pc:sldMkLst>
        <pc:spChg chg="mod">
          <ac:chgData name="Mark Reggimenti (Annalect)" userId="4a5cb8c2-da2e-4a8d-8b37-b5b4c2fd4ee1" providerId="ADAL" clId="{CF326D8B-8327-41C5-B07C-1F3CB0310392}" dt="2022-07-07T19:01:08.478" v="213" actId="20577"/>
          <ac:spMkLst>
            <pc:docMk/>
            <pc:sldMk cId="3578849066" sldId="261"/>
            <ac:spMk id="2" creationId="{0A0569DC-90C9-4BEB-BA7D-DAEA66168DAC}"/>
          </ac:spMkLst>
        </pc:spChg>
        <pc:spChg chg="del">
          <ac:chgData name="Mark Reggimenti (Annalect)" userId="4a5cb8c2-da2e-4a8d-8b37-b5b4c2fd4ee1" providerId="ADAL" clId="{CF326D8B-8327-41C5-B07C-1F3CB0310392}" dt="2022-07-07T19:00:42.945" v="192" actId="1957"/>
          <ac:spMkLst>
            <pc:docMk/>
            <pc:sldMk cId="3578849066" sldId="261"/>
            <ac:spMk id="3" creationId="{FF630330-36E5-4BFD-8B5B-3C7B9E22F42E}"/>
          </ac:spMkLst>
        </pc:spChg>
        <pc:graphicFrameChg chg="add mod">
          <ac:chgData name="Mark Reggimenti (Annalect)" userId="4a5cb8c2-da2e-4a8d-8b37-b5b4c2fd4ee1" providerId="ADAL" clId="{CF326D8B-8327-41C5-B07C-1F3CB0310392}" dt="2022-07-07T19:00:59.579" v="194" actId="6549"/>
          <ac:graphicFrameMkLst>
            <pc:docMk/>
            <pc:sldMk cId="3578849066" sldId="261"/>
            <ac:graphicFrameMk id="6" creationId="{22456EB4-60C7-4E80-B18C-B6AE11BF1BF4}"/>
          </ac:graphicFrameMkLst>
        </pc:graphicFrameChg>
      </pc:sldChg>
      <pc:sldChg chg="addSp delSp modSp add mod">
        <pc:chgData name="Mark Reggimenti (Annalect)" userId="4a5cb8c2-da2e-4a8d-8b37-b5b4c2fd4ee1" providerId="ADAL" clId="{CF326D8B-8327-41C5-B07C-1F3CB0310392}" dt="2022-07-08T13:08:31.935" v="1309" actId="478"/>
        <pc:sldMkLst>
          <pc:docMk/>
          <pc:sldMk cId="103477910" sldId="262"/>
        </pc:sldMkLst>
        <pc:spChg chg="mod">
          <ac:chgData name="Mark Reggimenti (Annalect)" userId="4a5cb8c2-da2e-4a8d-8b37-b5b4c2fd4ee1" providerId="ADAL" clId="{CF326D8B-8327-41C5-B07C-1F3CB0310392}" dt="2022-07-07T19:26:00.448" v="1217" actId="20577"/>
          <ac:spMkLst>
            <pc:docMk/>
            <pc:sldMk cId="103477910" sldId="262"/>
            <ac:spMk id="2" creationId="{0A0569DC-90C9-4BEB-BA7D-DAEA66168DAC}"/>
          </ac:spMkLst>
        </pc:spChg>
        <pc:spChg chg="add del mod">
          <ac:chgData name="Mark Reggimenti (Annalect)" userId="4a5cb8c2-da2e-4a8d-8b37-b5b4c2fd4ee1" providerId="ADAL" clId="{CF326D8B-8327-41C5-B07C-1F3CB0310392}" dt="2022-07-08T13:08:31.935" v="1309" actId="478"/>
          <ac:spMkLst>
            <pc:docMk/>
            <pc:sldMk cId="103477910" sldId="262"/>
            <ac:spMk id="4" creationId="{99DA071C-007A-4245-861B-9E926E06B032}"/>
          </ac:spMkLst>
        </pc:spChg>
      </pc:sldChg>
      <pc:sldChg chg="addSp delSp modSp new mod">
        <pc:chgData name="Mark Reggimenti (Annalect)" userId="4a5cb8c2-da2e-4a8d-8b37-b5b4c2fd4ee1" providerId="ADAL" clId="{CF326D8B-8327-41C5-B07C-1F3CB0310392}" dt="2022-07-12T14:38:11.960" v="2673" actId="207"/>
        <pc:sldMkLst>
          <pc:docMk/>
          <pc:sldMk cId="2199010060" sldId="263"/>
        </pc:sldMkLst>
        <pc:spChg chg="mod">
          <ac:chgData name="Mark Reggimenti (Annalect)" userId="4a5cb8c2-da2e-4a8d-8b37-b5b4c2fd4ee1" providerId="ADAL" clId="{CF326D8B-8327-41C5-B07C-1F3CB0310392}" dt="2022-07-07T19:03:55.124" v="232" actId="20577"/>
          <ac:spMkLst>
            <pc:docMk/>
            <pc:sldMk cId="2199010060" sldId="263"/>
            <ac:spMk id="2" creationId="{52DD893E-6943-4000-A3D8-FAF47A0AA4AA}"/>
          </ac:spMkLst>
        </pc:spChg>
        <pc:spChg chg="mod">
          <ac:chgData name="Mark Reggimenti (Annalect)" userId="4a5cb8c2-da2e-4a8d-8b37-b5b4c2fd4ee1" providerId="ADAL" clId="{CF326D8B-8327-41C5-B07C-1F3CB0310392}" dt="2022-07-12T14:38:11.960" v="2673" actId="207"/>
          <ac:spMkLst>
            <pc:docMk/>
            <pc:sldMk cId="2199010060" sldId="263"/>
            <ac:spMk id="3" creationId="{B7A2C042-C60F-407F-9C16-D52CA8325C0F}"/>
          </ac:spMkLst>
        </pc:spChg>
        <pc:spChg chg="add del">
          <ac:chgData name="Mark Reggimenti (Annalect)" userId="4a5cb8c2-da2e-4a8d-8b37-b5b4c2fd4ee1" providerId="ADAL" clId="{CF326D8B-8327-41C5-B07C-1F3CB0310392}" dt="2022-07-07T19:03:49.234" v="221" actId="22"/>
          <ac:spMkLst>
            <pc:docMk/>
            <pc:sldMk cId="2199010060" sldId="263"/>
            <ac:spMk id="5" creationId="{9ACAABAE-D791-4B16-9041-4681FD9A4BBE}"/>
          </ac:spMkLst>
        </pc:spChg>
      </pc:sldChg>
      <pc:sldChg chg="modSp add mod">
        <pc:chgData name="Mark Reggimenti (Annalect)" userId="4a5cb8c2-da2e-4a8d-8b37-b5b4c2fd4ee1" providerId="ADAL" clId="{CF326D8B-8327-41C5-B07C-1F3CB0310392}" dt="2022-07-07T19:05:05.240" v="243" actId="20577"/>
        <pc:sldMkLst>
          <pc:docMk/>
          <pc:sldMk cId="0" sldId="264"/>
        </pc:sldMkLst>
        <pc:spChg chg="mod">
          <ac:chgData name="Mark Reggimenti (Annalect)" userId="4a5cb8c2-da2e-4a8d-8b37-b5b4c2fd4ee1" providerId="ADAL" clId="{CF326D8B-8327-41C5-B07C-1F3CB0310392}" dt="2022-07-07T19:04:37.691" v="236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9:05:05.240" v="243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del">
        <pc:chgData name="Mark Reggimenti (Annalect)" userId="4a5cb8c2-da2e-4a8d-8b37-b5b4c2fd4ee1" providerId="ADAL" clId="{CF326D8B-8327-41C5-B07C-1F3CB0310392}" dt="2022-07-07T19:12:55.120" v="365" actId="47"/>
        <pc:sldMkLst>
          <pc:docMk/>
          <pc:sldMk cId="2345135388" sldId="265"/>
        </pc:sldMkLst>
        <pc:graphicFrameChg chg="mod">
          <ac:chgData name="Mark Reggimenti (Annalect)" userId="4a5cb8c2-da2e-4a8d-8b37-b5b4c2fd4ee1" providerId="ADAL" clId="{CF326D8B-8327-41C5-B07C-1F3CB0310392}" dt="2022-07-07T19:12:47.200" v="364" actId="1957"/>
          <ac:graphicFrameMkLst>
            <pc:docMk/>
            <pc:sldMk cId="2345135388" sldId="265"/>
            <ac:graphicFrameMk id="6" creationId="{22456EB4-60C7-4E80-B18C-B6AE11BF1BF4}"/>
          </ac:graphicFrameMkLst>
        </pc:graphicFrameChg>
      </pc:sldChg>
      <pc:sldChg chg="modSp new mod">
        <pc:chgData name="Mark Reggimenti (Annalect)" userId="4a5cb8c2-da2e-4a8d-8b37-b5b4c2fd4ee1" providerId="ADAL" clId="{CF326D8B-8327-41C5-B07C-1F3CB0310392}" dt="2022-07-12T15:37:19.093" v="2676" actId="20577"/>
        <pc:sldMkLst>
          <pc:docMk/>
          <pc:sldMk cId="2657815989" sldId="265"/>
        </pc:sldMkLst>
        <pc:spChg chg="mod">
          <ac:chgData name="Mark Reggimenti (Annalect)" userId="4a5cb8c2-da2e-4a8d-8b37-b5b4c2fd4ee1" providerId="ADAL" clId="{CF326D8B-8327-41C5-B07C-1F3CB0310392}" dt="2022-07-07T19:14:44.270" v="395" actId="20577"/>
          <ac:spMkLst>
            <pc:docMk/>
            <pc:sldMk cId="2657815989" sldId="265"/>
            <ac:spMk id="2" creationId="{41B7E44F-6FD8-487A-8889-7CA4CAE89751}"/>
          </ac:spMkLst>
        </pc:spChg>
        <pc:spChg chg="mod">
          <ac:chgData name="Mark Reggimenti (Annalect)" userId="4a5cb8c2-da2e-4a8d-8b37-b5b4c2fd4ee1" providerId="ADAL" clId="{CF326D8B-8327-41C5-B07C-1F3CB0310392}" dt="2022-07-12T15:37:19.093" v="2676" actId="20577"/>
          <ac:spMkLst>
            <pc:docMk/>
            <pc:sldMk cId="2657815989" sldId="265"/>
            <ac:spMk id="3" creationId="{7BD7553A-D988-4085-9B68-46B0226E701B}"/>
          </ac:spMkLst>
        </pc:spChg>
      </pc:sldChg>
      <pc:sldChg chg="addSp delSp modSp new del mod">
        <pc:chgData name="Mark Reggimenti (Annalect)" userId="4a5cb8c2-da2e-4a8d-8b37-b5b4c2fd4ee1" providerId="ADAL" clId="{CF326D8B-8327-41C5-B07C-1F3CB0310392}" dt="2022-07-07T19:14:06.418" v="371" actId="47"/>
        <pc:sldMkLst>
          <pc:docMk/>
          <pc:sldMk cId="3985590543" sldId="265"/>
        </pc:sldMkLst>
        <pc:spChg chg="del">
          <ac:chgData name="Mark Reggimenti (Annalect)" userId="4a5cb8c2-da2e-4a8d-8b37-b5b4c2fd4ee1" providerId="ADAL" clId="{CF326D8B-8327-41C5-B07C-1F3CB0310392}" dt="2022-07-07T19:13:15.042" v="368" actId="1957"/>
          <ac:spMkLst>
            <pc:docMk/>
            <pc:sldMk cId="3985590543" sldId="265"/>
            <ac:spMk id="3" creationId="{7F7D82C1-C311-4667-A8C0-A4ED2F3FC4A6}"/>
          </ac:spMkLst>
        </pc:spChg>
        <pc:graphicFrameChg chg="add mod">
          <ac:chgData name="Mark Reggimenti (Annalect)" userId="4a5cb8c2-da2e-4a8d-8b37-b5b4c2fd4ee1" providerId="ADAL" clId="{CF326D8B-8327-41C5-B07C-1F3CB0310392}" dt="2022-07-07T19:14:02.097" v="370" actId="1957"/>
          <ac:graphicFrameMkLst>
            <pc:docMk/>
            <pc:sldMk cId="3985590543" sldId="265"/>
            <ac:graphicFrameMk id="6" creationId="{7A6F0A1C-4ECB-4568-8D11-1ECF965FDB1A}"/>
          </ac:graphicFrameMkLst>
        </pc:graphicFrameChg>
      </pc:sldChg>
      <pc:sldChg chg="addSp delSp modSp add mod">
        <pc:chgData name="Mark Reggimenti (Annalect)" userId="4a5cb8c2-da2e-4a8d-8b37-b5b4c2fd4ee1" providerId="ADAL" clId="{CF326D8B-8327-41C5-B07C-1F3CB0310392}" dt="2022-07-11T15:46:52.762" v="2241" actId="27918"/>
        <pc:sldMkLst>
          <pc:docMk/>
          <pc:sldMk cId="380334107" sldId="266"/>
        </pc:sldMkLst>
        <pc:spChg chg="mod">
          <ac:chgData name="Mark Reggimenti (Annalect)" userId="4a5cb8c2-da2e-4a8d-8b37-b5b4c2fd4ee1" providerId="ADAL" clId="{CF326D8B-8327-41C5-B07C-1F3CB0310392}" dt="2022-07-07T19:50:46.181" v="1284" actId="20577"/>
          <ac:spMkLst>
            <pc:docMk/>
            <pc:sldMk cId="380334107" sldId="266"/>
            <ac:spMk id="2" creationId="{0A0569DC-90C9-4BEB-BA7D-DAEA66168DAC}"/>
          </ac:spMkLst>
        </pc:spChg>
        <pc:spChg chg="add del mod">
          <ac:chgData name="Mark Reggimenti (Annalect)" userId="4a5cb8c2-da2e-4a8d-8b37-b5b4c2fd4ee1" providerId="ADAL" clId="{CF326D8B-8327-41C5-B07C-1F3CB0310392}" dt="2022-07-08T13:10:24.795" v="1316" actId="478"/>
          <ac:spMkLst>
            <pc:docMk/>
            <pc:sldMk cId="380334107" sldId="266"/>
            <ac:spMk id="3" creationId="{D7BF876C-45B1-4CE1-8623-24C09AC950E9}"/>
          </ac:spMkLst>
        </pc:spChg>
      </pc:sldChg>
      <pc:sldChg chg="addSp delSp modSp add mod">
        <pc:chgData name="Mark Reggimenti (Annalect)" userId="4a5cb8c2-da2e-4a8d-8b37-b5b4c2fd4ee1" providerId="ADAL" clId="{CF326D8B-8327-41C5-B07C-1F3CB0310392}" dt="2022-07-08T13:11:24.003" v="1320" actId="478"/>
        <pc:sldMkLst>
          <pc:docMk/>
          <pc:sldMk cId="2901313669" sldId="267"/>
        </pc:sldMkLst>
        <pc:spChg chg="mod">
          <ac:chgData name="Mark Reggimenti (Annalect)" userId="4a5cb8c2-da2e-4a8d-8b37-b5b4c2fd4ee1" providerId="ADAL" clId="{CF326D8B-8327-41C5-B07C-1F3CB0310392}" dt="2022-07-07T19:28:05.011" v="1233" actId="20577"/>
          <ac:spMkLst>
            <pc:docMk/>
            <pc:sldMk cId="2901313669" sldId="267"/>
            <ac:spMk id="2" creationId="{0A0569DC-90C9-4BEB-BA7D-DAEA66168DAC}"/>
          </ac:spMkLst>
        </pc:spChg>
        <pc:spChg chg="add del mod">
          <ac:chgData name="Mark Reggimenti (Annalect)" userId="4a5cb8c2-da2e-4a8d-8b37-b5b4c2fd4ee1" providerId="ADAL" clId="{CF326D8B-8327-41C5-B07C-1F3CB0310392}" dt="2022-07-08T13:11:24.003" v="1320" actId="478"/>
          <ac:spMkLst>
            <pc:docMk/>
            <pc:sldMk cId="2901313669" sldId="267"/>
            <ac:spMk id="4" creationId="{2E6D4F9C-82E5-4879-AE8C-615DC5E20BBD}"/>
          </ac:spMkLst>
        </pc:spChg>
      </pc:sldChg>
      <pc:sldChg chg="addSp delSp modSp new mod">
        <pc:chgData name="Mark Reggimenti (Annalect)" userId="4a5cb8c2-da2e-4a8d-8b37-b5b4c2fd4ee1" providerId="ADAL" clId="{CF326D8B-8327-41C5-B07C-1F3CB0310392}" dt="2022-07-08T13:27:43.281" v="1421" actId="20577"/>
        <pc:sldMkLst>
          <pc:docMk/>
          <pc:sldMk cId="2380213388" sldId="268"/>
        </pc:sldMkLst>
        <pc:spChg chg="mod">
          <ac:chgData name="Mark Reggimenti (Annalect)" userId="4a5cb8c2-da2e-4a8d-8b37-b5b4c2fd4ee1" providerId="ADAL" clId="{CF326D8B-8327-41C5-B07C-1F3CB0310392}" dt="2022-07-08T13:27:43.281" v="1421" actId="20577"/>
          <ac:spMkLst>
            <pc:docMk/>
            <pc:sldMk cId="2380213388" sldId="268"/>
            <ac:spMk id="2" creationId="{A2E51DC1-D685-47A5-860A-0048A2545101}"/>
          </ac:spMkLst>
        </pc:spChg>
        <pc:spChg chg="del">
          <ac:chgData name="Mark Reggimenti (Annalect)" userId="4a5cb8c2-da2e-4a8d-8b37-b5b4c2fd4ee1" providerId="ADAL" clId="{CF326D8B-8327-41C5-B07C-1F3CB0310392}" dt="2022-07-08T13:25:17.458" v="1334" actId="1957"/>
          <ac:spMkLst>
            <pc:docMk/>
            <pc:sldMk cId="2380213388" sldId="268"/>
            <ac:spMk id="3" creationId="{C212BDDA-AE12-42F2-B132-421ADA94E6A8}"/>
          </ac:spMkLst>
        </pc:spChg>
        <pc:graphicFrameChg chg="add mod">
          <ac:chgData name="Mark Reggimenti (Annalect)" userId="4a5cb8c2-da2e-4a8d-8b37-b5b4c2fd4ee1" providerId="ADAL" clId="{CF326D8B-8327-41C5-B07C-1F3CB0310392}" dt="2022-07-08T13:25:17.458" v="1334" actId="1957"/>
          <ac:graphicFrameMkLst>
            <pc:docMk/>
            <pc:sldMk cId="2380213388" sldId="268"/>
            <ac:graphicFrameMk id="6" creationId="{B906472E-D225-4D88-8107-B5C3DFC7BBEF}"/>
          </ac:graphicFrameMkLst>
        </pc:graphicFrameChg>
      </pc:sldChg>
      <pc:sldChg chg="addSp delSp modSp add mod">
        <pc:chgData name="Mark Reggimenti (Annalect)" userId="4a5cb8c2-da2e-4a8d-8b37-b5b4c2fd4ee1" providerId="ADAL" clId="{CF326D8B-8327-41C5-B07C-1F3CB0310392}" dt="2022-07-08T13:21:18.370" v="1332" actId="478"/>
        <pc:sldMkLst>
          <pc:docMk/>
          <pc:sldMk cId="519557658" sldId="269"/>
        </pc:sldMkLst>
        <pc:spChg chg="mod">
          <ac:chgData name="Mark Reggimenti (Annalect)" userId="4a5cb8c2-da2e-4a8d-8b37-b5b4c2fd4ee1" providerId="ADAL" clId="{CF326D8B-8327-41C5-B07C-1F3CB0310392}" dt="2022-07-08T13:21:13.630" v="1331" actId="20577"/>
          <ac:spMkLst>
            <pc:docMk/>
            <pc:sldMk cId="519557658" sldId="269"/>
            <ac:spMk id="2" creationId="{0A0569DC-90C9-4BEB-BA7D-DAEA66168DAC}"/>
          </ac:spMkLst>
        </pc:spChg>
        <pc:spChg chg="add del mod">
          <ac:chgData name="Mark Reggimenti (Annalect)" userId="4a5cb8c2-da2e-4a8d-8b37-b5b4c2fd4ee1" providerId="ADAL" clId="{CF326D8B-8327-41C5-B07C-1F3CB0310392}" dt="2022-07-08T13:21:18.370" v="1332" actId="478"/>
          <ac:spMkLst>
            <pc:docMk/>
            <pc:sldMk cId="519557658" sldId="269"/>
            <ac:spMk id="4" creationId="{5EACBFF3-1B79-4420-A735-310027C1ED8B}"/>
          </ac:spMkLst>
        </pc:spChg>
      </pc:sldChg>
      <pc:sldChg chg="addSp delSp modSp new mod">
        <pc:chgData name="Mark Reggimenti (Annalect)" userId="4a5cb8c2-da2e-4a8d-8b37-b5b4c2fd4ee1" providerId="ADAL" clId="{CF326D8B-8327-41C5-B07C-1F3CB0310392}" dt="2022-07-08T14:02:17.461" v="1541" actId="20577"/>
        <pc:sldMkLst>
          <pc:docMk/>
          <pc:sldMk cId="2730245669" sldId="270"/>
        </pc:sldMkLst>
        <pc:spChg chg="mod">
          <ac:chgData name="Mark Reggimenti (Annalect)" userId="4a5cb8c2-da2e-4a8d-8b37-b5b4c2fd4ee1" providerId="ADAL" clId="{CF326D8B-8327-41C5-B07C-1F3CB0310392}" dt="2022-07-08T14:02:17.461" v="1541" actId="20577"/>
          <ac:spMkLst>
            <pc:docMk/>
            <pc:sldMk cId="2730245669" sldId="270"/>
            <ac:spMk id="2" creationId="{689B39ED-4315-4EEA-859D-96E1AC30B700}"/>
          </ac:spMkLst>
        </pc:spChg>
        <pc:spChg chg="del mod">
          <ac:chgData name="Mark Reggimenti (Annalect)" userId="4a5cb8c2-da2e-4a8d-8b37-b5b4c2fd4ee1" providerId="ADAL" clId="{CF326D8B-8327-41C5-B07C-1F3CB0310392}" dt="2022-07-08T13:50:58.456" v="1460" actId="1957"/>
          <ac:spMkLst>
            <pc:docMk/>
            <pc:sldMk cId="2730245669" sldId="270"/>
            <ac:spMk id="3" creationId="{78344393-54CE-48B9-842C-A64B071622C4}"/>
          </ac:spMkLst>
        </pc:spChg>
        <pc:graphicFrameChg chg="add mod">
          <ac:chgData name="Mark Reggimenti (Annalect)" userId="4a5cb8c2-da2e-4a8d-8b37-b5b4c2fd4ee1" providerId="ADAL" clId="{CF326D8B-8327-41C5-B07C-1F3CB0310392}" dt="2022-07-08T13:57:28.830" v="1483"/>
          <ac:graphicFrameMkLst>
            <pc:docMk/>
            <pc:sldMk cId="2730245669" sldId="270"/>
            <ac:graphicFrameMk id="6" creationId="{4BD754B3-AB24-49F7-B926-9D2F093C8D7A}"/>
          </ac:graphicFrameMkLst>
        </pc:graphicFrameChg>
        <pc:graphicFrameChg chg="add mod">
          <ac:chgData name="Mark Reggimenti (Annalect)" userId="4a5cb8c2-da2e-4a8d-8b37-b5b4c2fd4ee1" providerId="ADAL" clId="{CF326D8B-8327-41C5-B07C-1F3CB0310392}" dt="2022-07-08T13:57:23.743" v="1482"/>
          <ac:graphicFrameMkLst>
            <pc:docMk/>
            <pc:sldMk cId="2730245669" sldId="270"/>
            <ac:graphicFrameMk id="7" creationId="{3F45E7E1-6BEB-4CBF-A2E3-DADE795C2217}"/>
          </ac:graphicFrameMkLst>
        </pc:graphicFrameChg>
        <pc:graphicFrameChg chg="add mod">
          <ac:chgData name="Mark Reggimenti (Annalect)" userId="4a5cb8c2-da2e-4a8d-8b37-b5b4c2fd4ee1" providerId="ADAL" clId="{CF326D8B-8327-41C5-B07C-1F3CB0310392}" dt="2022-07-08T13:58:18.281" v="1484"/>
          <ac:graphicFrameMkLst>
            <pc:docMk/>
            <pc:sldMk cId="2730245669" sldId="270"/>
            <ac:graphicFrameMk id="8" creationId="{B006E6BE-4282-48D0-9E9F-A88E9255065D}"/>
          </ac:graphicFrameMkLst>
        </pc:graphicFrameChg>
      </pc:sldChg>
      <pc:sldChg chg="addSp delSp modSp new del mod">
        <pc:chgData name="Mark Reggimenti (Annalect)" userId="4a5cb8c2-da2e-4a8d-8b37-b5b4c2fd4ee1" providerId="ADAL" clId="{CF326D8B-8327-41C5-B07C-1F3CB0310392}" dt="2022-07-08T13:49:38.597" v="1456" actId="2696"/>
        <pc:sldMkLst>
          <pc:docMk/>
          <pc:sldMk cId="4140624346" sldId="270"/>
        </pc:sldMkLst>
        <pc:spChg chg="mod">
          <ac:chgData name="Mark Reggimenti (Annalect)" userId="4a5cb8c2-da2e-4a8d-8b37-b5b4c2fd4ee1" providerId="ADAL" clId="{CF326D8B-8327-41C5-B07C-1F3CB0310392}" dt="2022-07-08T13:39:03.379" v="1451" actId="20577"/>
          <ac:spMkLst>
            <pc:docMk/>
            <pc:sldMk cId="4140624346" sldId="270"/>
            <ac:spMk id="2" creationId="{4E00690E-0F63-433D-9B2B-4B5F2C44E2D5}"/>
          </ac:spMkLst>
        </pc:spChg>
        <pc:spChg chg="del">
          <ac:chgData name="Mark Reggimenti (Annalect)" userId="4a5cb8c2-da2e-4a8d-8b37-b5b4c2fd4ee1" providerId="ADAL" clId="{CF326D8B-8327-41C5-B07C-1F3CB0310392}" dt="2022-07-08T13:45:22.338" v="1453" actId="1957"/>
          <ac:spMkLst>
            <pc:docMk/>
            <pc:sldMk cId="4140624346" sldId="270"/>
            <ac:spMk id="3" creationId="{84C0A14F-0AB4-4E65-B330-6E90C53AE9FF}"/>
          </ac:spMkLst>
        </pc:spChg>
        <pc:graphicFrameChg chg="add mod">
          <ac:chgData name="Mark Reggimenti (Annalect)" userId="4a5cb8c2-da2e-4a8d-8b37-b5b4c2fd4ee1" providerId="ADAL" clId="{CF326D8B-8327-41C5-B07C-1F3CB0310392}" dt="2022-07-08T13:45:22.338" v="1453" actId="1957"/>
          <ac:graphicFrameMkLst>
            <pc:docMk/>
            <pc:sldMk cId="4140624346" sldId="270"/>
            <ac:graphicFrameMk id="6" creationId="{B4B02C3E-3B34-493E-AD48-2E0280D5CDF5}"/>
          </ac:graphicFrameMkLst>
        </pc:graphicFrameChg>
      </pc:sldChg>
      <pc:sldChg chg="modSp new mod">
        <pc:chgData name="Mark Reggimenti (Annalect)" userId="4a5cb8c2-da2e-4a8d-8b37-b5b4c2fd4ee1" providerId="ADAL" clId="{CF326D8B-8327-41C5-B07C-1F3CB0310392}" dt="2022-07-08T14:26:38.990" v="1913" actId="20577"/>
        <pc:sldMkLst>
          <pc:docMk/>
          <pc:sldMk cId="1022419680" sldId="271"/>
        </pc:sldMkLst>
        <pc:spChg chg="mod">
          <ac:chgData name="Mark Reggimenti (Annalect)" userId="4a5cb8c2-da2e-4a8d-8b37-b5b4c2fd4ee1" providerId="ADAL" clId="{CF326D8B-8327-41C5-B07C-1F3CB0310392}" dt="2022-07-08T14:20:13.286" v="1576" actId="20577"/>
          <ac:spMkLst>
            <pc:docMk/>
            <pc:sldMk cId="1022419680" sldId="271"/>
            <ac:spMk id="2" creationId="{A23E19EB-7213-447B-94AE-B1EDEB3B8638}"/>
          </ac:spMkLst>
        </pc:spChg>
        <pc:spChg chg="mod">
          <ac:chgData name="Mark Reggimenti (Annalect)" userId="4a5cb8c2-da2e-4a8d-8b37-b5b4c2fd4ee1" providerId="ADAL" clId="{CF326D8B-8327-41C5-B07C-1F3CB0310392}" dt="2022-07-08T14:26:38.990" v="1913" actId="20577"/>
          <ac:spMkLst>
            <pc:docMk/>
            <pc:sldMk cId="1022419680" sldId="271"/>
            <ac:spMk id="3" creationId="{45D73062-2872-4365-8C27-AF8B6D07EF2B}"/>
          </ac:spMkLst>
        </pc:spChg>
      </pc:sldChg>
      <pc:sldChg chg="addSp delSp modSp new mod modClrScheme chgLayout">
        <pc:chgData name="Mark Reggimenti (Annalect)" userId="4a5cb8c2-da2e-4a8d-8b37-b5b4c2fd4ee1" providerId="ADAL" clId="{CF326D8B-8327-41C5-B07C-1F3CB0310392}" dt="2022-07-08T18:06:49.473" v="1934" actId="20577"/>
        <pc:sldMkLst>
          <pc:docMk/>
          <pc:sldMk cId="2144950366" sldId="272"/>
        </pc:sldMkLst>
        <pc:spChg chg="del mod ord">
          <ac:chgData name="Mark Reggimenti (Annalect)" userId="4a5cb8c2-da2e-4a8d-8b37-b5b4c2fd4ee1" providerId="ADAL" clId="{CF326D8B-8327-41C5-B07C-1F3CB0310392}" dt="2022-07-08T18:06:43.569" v="1915" actId="700"/>
          <ac:spMkLst>
            <pc:docMk/>
            <pc:sldMk cId="2144950366" sldId="272"/>
            <ac:spMk id="2" creationId="{E30D4ED2-CC11-406F-9C1E-508B40F1D69A}"/>
          </ac:spMkLst>
        </pc:spChg>
        <pc:spChg chg="del mod ord">
          <ac:chgData name="Mark Reggimenti (Annalect)" userId="4a5cb8c2-da2e-4a8d-8b37-b5b4c2fd4ee1" providerId="ADAL" clId="{CF326D8B-8327-41C5-B07C-1F3CB0310392}" dt="2022-07-08T18:06:43.569" v="1915" actId="700"/>
          <ac:spMkLst>
            <pc:docMk/>
            <pc:sldMk cId="2144950366" sldId="272"/>
            <ac:spMk id="3" creationId="{49D69251-33CA-4047-B193-F457243C02A8}"/>
          </ac:spMkLst>
        </pc:spChg>
        <pc:spChg chg="add mod ord">
          <ac:chgData name="Mark Reggimenti (Annalect)" userId="4a5cb8c2-da2e-4a8d-8b37-b5b4c2fd4ee1" providerId="ADAL" clId="{CF326D8B-8327-41C5-B07C-1F3CB0310392}" dt="2022-07-08T18:06:49.473" v="1934" actId="20577"/>
          <ac:spMkLst>
            <pc:docMk/>
            <pc:sldMk cId="2144950366" sldId="272"/>
            <ac:spMk id="4" creationId="{7604A623-9BB2-4EB2-B1B1-94A1FE391E10}"/>
          </ac:spMkLst>
        </pc:spChg>
        <pc:spChg chg="add mod ord">
          <ac:chgData name="Mark Reggimenti (Annalect)" userId="4a5cb8c2-da2e-4a8d-8b37-b5b4c2fd4ee1" providerId="ADAL" clId="{CF326D8B-8327-41C5-B07C-1F3CB0310392}" dt="2022-07-08T18:06:43.569" v="1915" actId="700"/>
          <ac:spMkLst>
            <pc:docMk/>
            <pc:sldMk cId="2144950366" sldId="272"/>
            <ac:spMk id="5" creationId="{D491E693-E0ED-4F74-B829-E67309E31CB8}"/>
          </ac:spMkLst>
        </pc:spChg>
      </pc:sldChg>
      <pc:sldChg chg="addSp delSp modSp new mod">
        <pc:chgData name="Mark Reggimenti (Annalect)" userId="4a5cb8c2-da2e-4a8d-8b37-b5b4c2fd4ee1" providerId="ADAL" clId="{CF326D8B-8327-41C5-B07C-1F3CB0310392}" dt="2022-07-08T18:20:09.574" v="2058"/>
        <pc:sldMkLst>
          <pc:docMk/>
          <pc:sldMk cId="151611171" sldId="273"/>
        </pc:sldMkLst>
        <pc:spChg chg="mod">
          <ac:chgData name="Mark Reggimenti (Annalect)" userId="4a5cb8c2-da2e-4a8d-8b37-b5b4c2fd4ee1" providerId="ADAL" clId="{CF326D8B-8327-41C5-B07C-1F3CB0310392}" dt="2022-07-08T18:19:27.521" v="2057" actId="20577"/>
          <ac:spMkLst>
            <pc:docMk/>
            <pc:sldMk cId="151611171" sldId="273"/>
            <ac:spMk id="2" creationId="{75DE0B61-F933-4CAE-9ED2-24F70B1629EC}"/>
          </ac:spMkLst>
        </pc:spChg>
        <pc:spChg chg="del mod">
          <ac:chgData name="Mark Reggimenti (Annalect)" userId="4a5cb8c2-da2e-4a8d-8b37-b5b4c2fd4ee1" providerId="ADAL" clId="{CF326D8B-8327-41C5-B07C-1F3CB0310392}" dt="2022-07-08T18:07:34.011" v="1938" actId="1957"/>
          <ac:spMkLst>
            <pc:docMk/>
            <pc:sldMk cId="151611171" sldId="273"/>
            <ac:spMk id="3" creationId="{D8DCC677-22D0-4F9B-9F8A-A9114E91084B}"/>
          </ac:spMkLst>
        </pc:spChg>
        <pc:graphicFrameChg chg="add mod">
          <ac:chgData name="Mark Reggimenti (Annalect)" userId="4a5cb8c2-da2e-4a8d-8b37-b5b4c2fd4ee1" providerId="ADAL" clId="{CF326D8B-8327-41C5-B07C-1F3CB0310392}" dt="2022-07-08T18:08:50.618" v="1947" actId="14100"/>
          <ac:graphicFrameMkLst>
            <pc:docMk/>
            <pc:sldMk cId="151611171" sldId="273"/>
            <ac:graphicFrameMk id="6" creationId="{41762E56-AE6F-4405-99CE-2E3155406721}"/>
          </ac:graphicFrameMkLst>
        </pc:graphicFrameChg>
        <pc:graphicFrameChg chg="add mod">
          <ac:chgData name="Mark Reggimenti (Annalect)" userId="4a5cb8c2-da2e-4a8d-8b37-b5b4c2fd4ee1" providerId="ADAL" clId="{CF326D8B-8327-41C5-B07C-1F3CB0310392}" dt="2022-07-08T18:09:37.306" v="1958" actId="1036"/>
          <ac:graphicFrameMkLst>
            <pc:docMk/>
            <pc:sldMk cId="151611171" sldId="273"/>
            <ac:graphicFrameMk id="7" creationId="{C1BDDFD1-6497-4AE8-81BC-740F6BD703A5}"/>
          </ac:graphicFrameMkLst>
        </pc:graphicFrameChg>
        <pc:graphicFrameChg chg="add mod">
          <ac:chgData name="Mark Reggimenti (Annalect)" userId="4a5cb8c2-da2e-4a8d-8b37-b5b4c2fd4ee1" providerId="ADAL" clId="{CF326D8B-8327-41C5-B07C-1F3CB0310392}" dt="2022-07-08T18:20:09.574" v="2058"/>
          <ac:graphicFrameMkLst>
            <pc:docMk/>
            <pc:sldMk cId="151611171" sldId="273"/>
            <ac:graphicFrameMk id="8" creationId="{8E74C557-D95D-4C35-8D8B-9CB42A11BFB9}"/>
          </ac:graphicFrameMkLst>
        </pc:graphicFrameChg>
      </pc:sldChg>
      <pc:sldChg chg="addSp delSp modSp new mod ord addCm delCm">
        <pc:chgData name="Mark Reggimenti (Annalect)" userId="4a5cb8c2-da2e-4a8d-8b37-b5b4c2fd4ee1" providerId="ADAL" clId="{CF326D8B-8327-41C5-B07C-1F3CB0310392}" dt="2022-07-14T20:30:31.562" v="2693"/>
        <pc:sldMkLst>
          <pc:docMk/>
          <pc:sldMk cId="3961296257" sldId="274"/>
        </pc:sldMkLst>
        <pc:spChg chg="mod">
          <ac:chgData name="Mark Reggimenti (Annalect)" userId="4a5cb8c2-da2e-4a8d-8b37-b5b4c2fd4ee1" providerId="ADAL" clId="{CF326D8B-8327-41C5-B07C-1F3CB0310392}" dt="2022-07-12T17:57:18.654" v="2691" actId="20577"/>
          <ac:spMkLst>
            <pc:docMk/>
            <pc:sldMk cId="3961296257" sldId="274"/>
            <ac:spMk id="2" creationId="{83C23ABF-ABF5-488A-81B2-769353C3F07F}"/>
          </ac:spMkLst>
        </pc:spChg>
        <pc:spChg chg="del">
          <ac:chgData name="Mark Reggimenti (Annalect)" userId="4a5cb8c2-da2e-4a8d-8b37-b5b4c2fd4ee1" providerId="ADAL" clId="{CF326D8B-8327-41C5-B07C-1F3CB0310392}" dt="2022-07-11T14:50:05.456" v="2061" actId="1957"/>
          <ac:spMkLst>
            <pc:docMk/>
            <pc:sldMk cId="3961296257" sldId="274"/>
            <ac:spMk id="3" creationId="{91DB5AD2-7368-449E-B9F1-95051D81ADFB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11" creationId="{885926A0-18C1-44D4-A6D1-D67AE91E4585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2" creationId="{E4E9CBC8-4FD5-438B-BE2B-9BAC4D66178E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3" creationId="{092E8154-08D0-40AC-986A-7A225060DADE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4" creationId="{EE2A6117-E3EC-476F-9D7E-8C59D50DEF1D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5" creationId="{4FB50071-5265-42AA-89ED-7F01FFD632FC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6" creationId="{CFC87851-DA96-494E-8061-7397DF8FC365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17" creationId="{54BE093B-2B01-4C73-93AA-4CE46FCB69BA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18" creationId="{BD77DE11-866C-482E-AFAB-706843D89FFC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19" creationId="{186C5139-A072-4389-8AAC-667701DE7155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20" creationId="{DC0DB8CB-58A9-44C4-82D0-9FEDE3FD362E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21" creationId="{3156ADEF-2A5B-4C07-8541-497E9FCD43F7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22" creationId="{037A2D3B-0FE2-4DE5-9A2D-0B548FAD5172}"/>
          </ac:spMkLst>
        </pc:spChg>
        <pc:spChg chg="add mod">
          <ac:chgData name="Mark Reggimenti (Annalect)" userId="4a5cb8c2-da2e-4a8d-8b37-b5b4c2fd4ee1" providerId="ADAL" clId="{CF326D8B-8327-41C5-B07C-1F3CB0310392}" dt="2022-07-12T12:59:28.512" v="2450" actId="164"/>
          <ac:spMkLst>
            <pc:docMk/>
            <pc:sldMk cId="3961296257" sldId="274"/>
            <ac:spMk id="23" creationId="{8F4179A9-70B3-4FC8-A61D-5BEB10F6B5E0}"/>
          </ac:spMkLst>
        </pc:spChg>
        <pc:spChg chg="add mod">
          <ac:chgData name="Mark Reggimenti (Annalect)" userId="4a5cb8c2-da2e-4a8d-8b37-b5b4c2fd4ee1" providerId="ADAL" clId="{CF326D8B-8327-41C5-B07C-1F3CB0310392}" dt="2022-07-11T14:54:38.442" v="2144" actId="1076"/>
          <ac:spMkLst>
            <pc:docMk/>
            <pc:sldMk cId="3961296257" sldId="274"/>
            <ac:spMk id="24" creationId="{46ACA2F7-C14C-4BC0-BC4A-E0638C6A2884}"/>
          </ac:spMkLst>
        </pc:spChg>
        <pc:spChg chg="add mod">
          <ac:chgData name="Mark Reggimenti (Annalect)" userId="4a5cb8c2-da2e-4a8d-8b37-b5b4c2fd4ee1" providerId="ADAL" clId="{CF326D8B-8327-41C5-B07C-1F3CB0310392}" dt="2022-07-11T16:22:07.070" v="2315" actId="1037"/>
          <ac:spMkLst>
            <pc:docMk/>
            <pc:sldMk cId="3961296257" sldId="274"/>
            <ac:spMk id="25" creationId="{8D0330F6-2BFB-4003-B3DC-2AF7F704BB52}"/>
          </ac:spMkLst>
        </pc:spChg>
        <pc:spChg chg="add mod">
          <ac:chgData name="Mark Reggimenti (Annalect)" userId="4a5cb8c2-da2e-4a8d-8b37-b5b4c2fd4ee1" providerId="ADAL" clId="{CF326D8B-8327-41C5-B07C-1F3CB0310392}" dt="2022-07-11T16:12:21.875" v="2263" actId="1076"/>
          <ac:spMkLst>
            <pc:docMk/>
            <pc:sldMk cId="3961296257" sldId="274"/>
            <ac:spMk id="26" creationId="{DD43E0DE-3C23-4680-9BDD-0FCD6BF8CDAB}"/>
          </ac:spMkLst>
        </pc:spChg>
        <pc:spChg chg="add mod">
          <ac:chgData name="Mark Reggimenti (Annalect)" userId="4a5cb8c2-da2e-4a8d-8b37-b5b4c2fd4ee1" providerId="ADAL" clId="{CF326D8B-8327-41C5-B07C-1F3CB0310392}" dt="2022-07-11T14:56:19.347" v="2172" actId="20577"/>
          <ac:spMkLst>
            <pc:docMk/>
            <pc:sldMk cId="3961296257" sldId="274"/>
            <ac:spMk id="27" creationId="{8F266FD1-9B05-4288-9AE9-8D1DF671A207}"/>
          </ac:spMkLst>
        </pc:spChg>
        <pc:spChg chg="add mod">
          <ac:chgData name="Mark Reggimenti (Annalect)" userId="4a5cb8c2-da2e-4a8d-8b37-b5b4c2fd4ee1" providerId="ADAL" clId="{CF326D8B-8327-41C5-B07C-1F3CB0310392}" dt="2022-07-11T16:24:19.559" v="2317" actId="1076"/>
          <ac:spMkLst>
            <pc:docMk/>
            <pc:sldMk cId="3961296257" sldId="274"/>
            <ac:spMk id="28" creationId="{A5752E9D-0E25-4A69-9078-92ADA885481B}"/>
          </ac:spMkLst>
        </pc:spChg>
        <pc:spChg chg="add mod">
          <ac:chgData name="Mark Reggimenti (Annalect)" userId="4a5cb8c2-da2e-4a8d-8b37-b5b4c2fd4ee1" providerId="ADAL" clId="{CF326D8B-8327-41C5-B07C-1F3CB0310392}" dt="2022-07-11T16:16:17.771" v="2275" actId="1076"/>
          <ac:spMkLst>
            <pc:docMk/>
            <pc:sldMk cId="3961296257" sldId="274"/>
            <ac:spMk id="29" creationId="{06DAB965-5CF6-4EBC-B8CF-DBB6295B7159}"/>
          </ac:spMkLst>
        </pc:spChg>
        <pc:spChg chg="add mod">
          <ac:chgData name="Mark Reggimenti (Annalect)" userId="4a5cb8c2-da2e-4a8d-8b37-b5b4c2fd4ee1" providerId="ADAL" clId="{CF326D8B-8327-41C5-B07C-1F3CB0310392}" dt="2022-07-11T14:58:23.943" v="2195" actId="20577"/>
          <ac:spMkLst>
            <pc:docMk/>
            <pc:sldMk cId="3961296257" sldId="274"/>
            <ac:spMk id="30" creationId="{41E208F9-67B7-48DA-B966-9A5CE845D725}"/>
          </ac:spMkLst>
        </pc:spChg>
        <pc:spChg chg="add mod">
          <ac:chgData name="Mark Reggimenti (Annalect)" userId="4a5cb8c2-da2e-4a8d-8b37-b5b4c2fd4ee1" providerId="ADAL" clId="{CF326D8B-8327-41C5-B07C-1F3CB0310392}" dt="2022-07-12T13:00:18.659" v="2454" actId="20577"/>
          <ac:spMkLst>
            <pc:docMk/>
            <pc:sldMk cId="3961296257" sldId="274"/>
            <ac:spMk id="31" creationId="{03B3DC23-EAB1-4EFC-8A02-B534D182C1BF}"/>
          </ac:spMkLst>
        </pc:spChg>
        <pc:spChg chg="add mod">
          <ac:chgData name="Mark Reggimenti (Annalect)" userId="4a5cb8c2-da2e-4a8d-8b37-b5b4c2fd4ee1" providerId="ADAL" clId="{CF326D8B-8327-41C5-B07C-1F3CB0310392}" dt="2022-07-11T16:11:38.696" v="2247" actId="1076"/>
          <ac:spMkLst>
            <pc:docMk/>
            <pc:sldMk cId="3961296257" sldId="274"/>
            <ac:spMk id="32" creationId="{6900883F-6144-4AC2-8A10-371B34936838}"/>
          </ac:spMkLst>
        </pc:spChg>
        <pc:spChg chg="add mod">
          <ac:chgData name="Mark Reggimenti (Annalect)" userId="4a5cb8c2-da2e-4a8d-8b37-b5b4c2fd4ee1" providerId="ADAL" clId="{CF326D8B-8327-41C5-B07C-1F3CB0310392}" dt="2022-07-11T16:12:14.860" v="2262" actId="20577"/>
          <ac:spMkLst>
            <pc:docMk/>
            <pc:sldMk cId="3961296257" sldId="274"/>
            <ac:spMk id="33" creationId="{08EFF741-55D0-4D1A-AA23-213D4F64F8D3}"/>
          </ac:spMkLst>
        </pc:spChg>
        <pc:spChg chg="add mod">
          <ac:chgData name="Mark Reggimenti (Annalect)" userId="4a5cb8c2-da2e-4a8d-8b37-b5b4c2fd4ee1" providerId="ADAL" clId="{CF326D8B-8327-41C5-B07C-1F3CB0310392}" dt="2022-07-11T16:16:06.140" v="2274" actId="20577"/>
          <ac:spMkLst>
            <pc:docMk/>
            <pc:sldMk cId="3961296257" sldId="274"/>
            <ac:spMk id="34" creationId="{E2E82E21-A3BF-4933-B277-976C05D6703B}"/>
          </ac:spMkLst>
        </pc:spChg>
        <pc:spChg chg="add mod">
          <ac:chgData name="Mark Reggimenti (Annalect)" userId="4a5cb8c2-da2e-4a8d-8b37-b5b4c2fd4ee1" providerId="ADAL" clId="{CF326D8B-8327-41C5-B07C-1F3CB0310392}" dt="2022-07-11T16:18:24.667" v="2295" actId="3064"/>
          <ac:spMkLst>
            <pc:docMk/>
            <pc:sldMk cId="3961296257" sldId="274"/>
            <ac:spMk id="35" creationId="{6FFA5527-71DF-413F-8671-54CD72D16265}"/>
          </ac:spMkLst>
        </pc:spChg>
        <pc:spChg chg="add mod">
          <ac:chgData name="Mark Reggimenti (Annalect)" userId="4a5cb8c2-da2e-4a8d-8b37-b5b4c2fd4ee1" providerId="ADAL" clId="{CF326D8B-8327-41C5-B07C-1F3CB0310392}" dt="2022-07-11T16:23:11.594" v="2316" actId="1076"/>
          <ac:spMkLst>
            <pc:docMk/>
            <pc:sldMk cId="3961296257" sldId="274"/>
            <ac:spMk id="36" creationId="{59543E02-EC84-4750-AC93-D44940E01733}"/>
          </ac:spMkLst>
        </pc:spChg>
        <pc:spChg chg="add mod">
          <ac:chgData name="Mark Reggimenti (Annalect)" userId="4a5cb8c2-da2e-4a8d-8b37-b5b4c2fd4ee1" providerId="ADAL" clId="{CF326D8B-8327-41C5-B07C-1F3CB0310392}" dt="2022-07-11T16:24:35.996" v="2322" actId="20577"/>
          <ac:spMkLst>
            <pc:docMk/>
            <pc:sldMk cId="3961296257" sldId="274"/>
            <ac:spMk id="37" creationId="{EF08CCD1-5C4F-428D-A70E-FBC395597323}"/>
          </ac:spMkLst>
        </pc:spChg>
        <pc:spChg chg="add del mod">
          <ac:chgData name="Mark Reggimenti (Annalect)" userId="4a5cb8c2-da2e-4a8d-8b37-b5b4c2fd4ee1" providerId="ADAL" clId="{CF326D8B-8327-41C5-B07C-1F3CB0310392}" dt="2022-07-11T16:25:34.444" v="2326" actId="478"/>
          <ac:spMkLst>
            <pc:docMk/>
            <pc:sldMk cId="3961296257" sldId="274"/>
            <ac:spMk id="39" creationId="{FC23B361-DAE9-421C-AD37-60BF40AD7C53}"/>
          </ac:spMkLst>
        </pc:spChg>
        <pc:spChg chg="add mod">
          <ac:chgData name="Mark Reggimenti (Annalect)" userId="4a5cb8c2-da2e-4a8d-8b37-b5b4c2fd4ee1" providerId="ADAL" clId="{CF326D8B-8327-41C5-B07C-1F3CB0310392}" dt="2022-07-12T13:00:08.901" v="2453" actId="164"/>
          <ac:spMkLst>
            <pc:docMk/>
            <pc:sldMk cId="3961296257" sldId="274"/>
            <ac:spMk id="40" creationId="{7A2E32D9-13CC-4DE8-B42E-51EBCDC00FBC}"/>
          </ac:spMkLst>
        </pc:spChg>
        <pc:spChg chg="add mod">
          <ac:chgData name="Mark Reggimenti (Annalect)" userId="4a5cb8c2-da2e-4a8d-8b37-b5b4c2fd4ee1" providerId="ADAL" clId="{CF326D8B-8327-41C5-B07C-1F3CB0310392}" dt="2022-07-11T16:28:28.340" v="2355" actId="3064"/>
          <ac:spMkLst>
            <pc:docMk/>
            <pc:sldMk cId="3961296257" sldId="274"/>
            <ac:spMk id="41" creationId="{0758975C-EA45-41FC-87EC-B45048198AF2}"/>
          </ac:spMkLst>
        </pc:spChg>
        <pc:spChg chg="add mod">
          <ac:chgData name="Mark Reggimenti (Annalect)" userId="4a5cb8c2-da2e-4a8d-8b37-b5b4c2fd4ee1" providerId="ADAL" clId="{CF326D8B-8327-41C5-B07C-1F3CB0310392}" dt="2022-07-11T16:33:17.763" v="2381" actId="1076"/>
          <ac:spMkLst>
            <pc:docMk/>
            <pc:sldMk cId="3961296257" sldId="274"/>
            <ac:spMk id="42" creationId="{C570A408-C58A-49E3-A9F1-107B961044BE}"/>
          </ac:spMkLst>
        </pc:spChg>
        <pc:spChg chg="add mod">
          <ac:chgData name="Mark Reggimenti (Annalect)" userId="4a5cb8c2-da2e-4a8d-8b37-b5b4c2fd4ee1" providerId="ADAL" clId="{CF326D8B-8327-41C5-B07C-1F3CB0310392}" dt="2022-07-11T16:33:41.836" v="2409" actId="14100"/>
          <ac:spMkLst>
            <pc:docMk/>
            <pc:sldMk cId="3961296257" sldId="274"/>
            <ac:spMk id="43" creationId="{77F064DD-0763-4F72-ABE2-4CA3807611E9}"/>
          </ac:spMkLst>
        </pc:spChg>
        <pc:spChg chg="add mod">
          <ac:chgData name="Mark Reggimenti (Annalect)" userId="4a5cb8c2-da2e-4a8d-8b37-b5b4c2fd4ee1" providerId="ADAL" clId="{CF326D8B-8327-41C5-B07C-1F3CB0310392}" dt="2022-07-11T16:33:57.028" v="2422" actId="20577"/>
          <ac:spMkLst>
            <pc:docMk/>
            <pc:sldMk cId="3961296257" sldId="274"/>
            <ac:spMk id="44" creationId="{700F35C8-43EF-4A45-AB6C-0181716434A6}"/>
          </ac:spMkLst>
        </pc:spChg>
        <pc:spChg chg="add mod">
          <ac:chgData name="Mark Reggimenti (Annalect)" userId="4a5cb8c2-da2e-4a8d-8b37-b5b4c2fd4ee1" providerId="ADAL" clId="{CF326D8B-8327-41C5-B07C-1F3CB0310392}" dt="2022-07-12T12:58:13.802" v="2448" actId="1076"/>
          <ac:spMkLst>
            <pc:docMk/>
            <pc:sldMk cId="3961296257" sldId="274"/>
            <ac:spMk id="45" creationId="{B232C6C2-3DA0-4A6E-A179-A974DE9730AF}"/>
          </ac:spMkLst>
        </pc:spChg>
        <pc:grpChg chg="add mod">
          <ac:chgData name="Mark Reggimenti (Annalect)" userId="4a5cb8c2-da2e-4a8d-8b37-b5b4c2fd4ee1" providerId="ADAL" clId="{CF326D8B-8327-41C5-B07C-1F3CB0310392}" dt="2022-07-12T12:59:28.512" v="2450" actId="164"/>
          <ac:grpSpMkLst>
            <pc:docMk/>
            <pc:sldMk cId="3961296257" sldId="274"/>
            <ac:grpSpMk id="3" creationId="{53278CDD-F9C5-4599-9F13-60997B0308A1}"/>
          </ac:grpSpMkLst>
        </pc:grpChg>
        <pc:grpChg chg="add mod">
          <ac:chgData name="Mark Reggimenti (Annalect)" userId="4a5cb8c2-da2e-4a8d-8b37-b5b4c2fd4ee1" providerId="ADAL" clId="{CF326D8B-8327-41C5-B07C-1F3CB0310392}" dt="2022-07-12T13:00:08.901" v="2453" actId="164"/>
          <ac:grpSpMkLst>
            <pc:docMk/>
            <pc:sldMk cId="3961296257" sldId="274"/>
            <ac:grpSpMk id="4" creationId="{33EE7A63-7A50-4D9B-BDF3-2B741896A140}"/>
          </ac:grpSpMkLst>
        </pc:grpChg>
        <pc:grpChg chg="add mod">
          <ac:chgData name="Mark Reggimenti (Annalect)" userId="4a5cb8c2-da2e-4a8d-8b37-b5b4c2fd4ee1" providerId="ADAL" clId="{CF326D8B-8327-41C5-B07C-1F3CB0310392}" dt="2022-07-12T13:00:08.901" v="2453" actId="164"/>
          <ac:grpSpMkLst>
            <pc:docMk/>
            <pc:sldMk cId="3961296257" sldId="274"/>
            <ac:grpSpMk id="5" creationId="{0F5EA350-61E3-4DA8-B61D-8886E85914F3}"/>
          </ac:grpSpMkLst>
        </pc:grpChg>
        <pc:graphicFrameChg chg="add del mod">
          <ac:chgData name="Mark Reggimenti (Annalect)" userId="4a5cb8c2-da2e-4a8d-8b37-b5b4c2fd4ee1" providerId="ADAL" clId="{CF326D8B-8327-41C5-B07C-1F3CB0310392}" dt="2022-07-11T16:25:32.270" v="2325" actId="478"/>
          <ac:graphicFrameMkLst>
            <pc:docMk/>
            <pc:sldMk cId="3961296257" sldId="274"/>
            <ac:graphicFrameMk id="6" creationId="{44FB1954-E12A-48FD-BF95-A19B75176718}"/>
          </ac:graphicFrameMkLst>
        </pc:graphicFrameChg>
        <pc:cxnChg chg="add mod">
          <ac:chgData name="Mark Reggimenti (Annalect)" userId="4a5cb8c2-da2e-4a8d-8b37-b5b4c2fd4ee1" providerId="ADAL" clId="{CF326D8B-8327-41C5-B07C-1F3CB0310392}" dt="2022-07-12T12:59:03.823" v="2449" actId="164"/>
          <ac:cxnSpMkLst>
            <pc:docMk/>
            <pc:sldMk cId="3961296257" sldId="274"/>
            <ac:cxnSpMk id="8" creationId="{357ED3E6-45A5-4FB6-805E-4247EF7D489F}"/>
          </ac:cxnSpMkLst>
        </pc:cxnChg>
        <pc:cxnChg chg="add mod">
          <ac:chgData name="Mark Reggimenti (Annalect)" userId="4a5cb8c2-da2e-4a8d-8b37-b5b4c2fd4ee1" providerId="ADAL" clId="{CF326D8B-8327-41C5-B07C-1F3CB0310392}" dt="2022-07-12T12:59:03.823" v="2449" actId="164"/>
          <ac:cxnSpMkLst>
            <pc:docMk/>
            <pc:sldMk cId="3961296257" sldId="274"/>
            <ac:cxnSpMk id="9" creationId="{6FFD6381-D64F-45F6-92A0-7461ECCA8A49}"/>
          </ac:cxnSpMkLst>
        </pc:cxnChg>
      </pc:sldChg>
      <pc:sldChg chg="modSp add mod">
        <pc:chgData name="Mark Reggimenti (Annalect)" userId="4a5cb8c2-da2e-4a8d-8b37-b5b4c2fd4ee1" providerId="ADAL" clId="{CF326D8B-8327-41C5-B07C-1F3CB0310392}" dt="2022-07-12T14:37:30.631" v="2672" actId="27636"/>
        <pc:sldMkLst>
          <pc:docMk/>
          <pc:sldMk cId="651738373" sldId="275"/>
        </pc:sldMkLst>
        <pc:spChg chg="mod">
          <ac:chgData name="Mark Reggimenti (Annalect)" userId="4a5cb8c2-da2e-4a8d-8b37-b5b4c2fd4ee1" providerId="ADAL" clId="{CF326D8B-8327-41C5-B07C-1F3CB0310392}" dt="2022-07-12T14:37:30.631" v="2672" actId="27636"/>
          <ac:spMkLst>
            <pc:docMk/>
            <pc:sldMk cId="651738373" sldId="275"/>
            <ac:spMk id="3" creationId="{7BD7553A-D988-4085-9B68-46B0226E701B}"/>
          </ac:spMkLst>
        </pc:spChg>
      </pc:sldChg>
      <pc:sldMasterChg chg="modSp modSldLayout">
        <pc:chgData name="Mark Reggimenti (Annalect)" userId="4a5cb8c2-da2e-4a8d-8b37-b5b4c2fd4ee1" providerId="ADAL" clId="{CF326D8B-8327-41C5-B07C-1F3CB0310392}" dt="2022-07-07T18:36:17.601" v="3"/>
        <pc:sldMasterMkLst>
          <pc:docMk/>
          <pc:sldMasterMk cId="0" sldId="2147483660"/>
        </pc:sldMasterMkLst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0" sldId="2147483660"/>
            <ac:spMk id="4101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0" sldId="2147483660"/>
            <ac:spMk id="410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0" sldId="2147483660"/>
            <ac:spMk id="9218" creationId="{00000000-0000-0000-0000-000000000000}"/>
          </ac:spMkLst>
        </pc:spChg>
        <pc:picChg chg="mod">
          <ac:chgData name="Mark Reggimenti (Annalect)" userId="4a5cb8c2-da2e-4a8d-8b37-b5b4c2fd4ee1" providerId="ADAL" clId="{CF326D8B-8327-41C5-B07C-1F3CB0310392}" dt="2022-07-07T18:36:17.601" v="3"/>
          <ac:picMkLst>
            <pc:docMk/>
            <pc:sldMasterMk cId="0" sldId="2147483660"/>
            <ac:picMk id="9219" creationId="{00000000-0000-0000-0000-000000000000}"/>
          </ac:picMkLst>
        </pc:pic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1"/>
              <ac:spMk id="512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1"/>
              <ac:spMk id="5123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1"/>
              <ac:picMk id="4" creationId="{00000000-0000-0000-0000-000000000000}"/>
            </ac:picMkLst>
          </pc:pic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1"/>
              <ac:picMk id="5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2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2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2"/>
              <ac:picMk id="4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3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3"/>
              <ac:spMk id="4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3"/>
              <ac:picMk id="5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4"/>
          </pc:sldLayoutMkLst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4"/>
              <ac:picMk id="3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5"/>
          </pc:sldLayoutMkLst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5"/>
              <ac:picMk id="2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0" sldId="2147483660"/>
            <pc:sldLayoutMk cId="0" sldId="214748366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0" sldId="2147483660"/>
              <pc:sldLayoutMk cId="0" sldId="2147483666"/>
              <ac:spMk id="3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0" sldId="2147483660"/>
              <pc:sldLayoutMk cId="0" sldId="2147483666"/>
              <ac:picMk id="4" creationId="{00000000-0000-0000-0000-000000000000}"/>
            </ac:picMkLst>
          </pc:picChg>
        </pc:sldLayoutChg>
      </pc:sldMasterChg>
      <pc:sldMasterChg chg="modSp modSldLayout">
        <pc:chgData name="Mark Reggimenti (Annalect)" userId="4a5cb8c2-da2e-4a8d-8b37-b5b4c2fd4ee1" providerId="ADAL" clId="{CF326D8B-8327-41C5-B07C-1F3CB0310392}" dt="2022-07-07T18:36:38.135" v="18" actId="478"/>
        <pc:sldMasterMkLst>
          <pc:docMk/>
          <pc:sldMasterMk cId="1932523397" sldId="2147483667"/>
        </pc:sldMasterMkLst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1932523397" sldId="2147483667"/>
            <ac:spMk id="2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1932523397" sldId="2147483667"/>
            <ac:spMk id="3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1932523397" sldId="2147483667"/>
            <ac:spMk id="5" creationId="{00000000-0000-0000-0000-000000000000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1932523397" sldId="2147483667"/>
            <ac:spMk id="9" creationId="{00000000-0000-0000-0000-000000000000}"/>
          </ac:spMkLst>
        </pc:sp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522511718" sldId="214748366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22511718" sldId="2147483668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22511718" sldId="2147483668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22511718" sldId="2147483668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3522511718" sldId="2147483668"/>
              <ac:picMk id="8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401782961" sldId="2147483669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401782961" sldId="2147483669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401782961" sldId="2147483669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401782961" sldId="2147483669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401782961" sldId="2147483669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2401782961" sldId="2147483669"/>
              <ac:picMk id="10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94580377" sldId="2147483670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4580377" sldId="2147483670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4580377" sldId="2147483670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4580377" sldId="2147483670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4580377" sldId="2147483670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194580377" sldId="2147483670"/>
              <ac:picMk id="10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975244769" sldId="214748367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75244769" sldId="2147483671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975244769" sldId="2147483671"/>
              <ac:spMk id="6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696203446" sldId="2147483674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96203446" sldId="2147483674"/>
              <ac:spMk id="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96203446" sldId="2147483674"/>
              <ac:spMk id="6" creationId="{00000000-0000-0000-0000-000000000000}"/>
            </ac:spMkLst>
          </pc:spChg>
        </pc:sldLayoutChg>
        <pc:sldLayoutChg chg="addSp 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975282397" sldId="2147483675"/>
          </pc:sldLayoutMkLst>
          <pc:picChg chg="add 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3975282397" sldId="2147483675"/>
              <ac:picMk id="4" creationId="{39B4930E-FD2D-421D-BE4F-2B766C4C8197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46789080" sldId="214748367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46789080" sldId="2147483676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46789080" sldId="2147483676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46789080" sldId="2147483676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46789080" sldId="2147483676"/>
              <ac:spMk id="12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589955101" sldId="2147483677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89955101" sldId="2147483677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89955101" sldId="2147483677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89955101" sldId="2147483677"/>
              <ac:spMk id="9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89955101" sldId="2147483677"/>
              <ac:spMk id="10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2589955101" sldId="2147483677"/>
              <ac:picMk id="8" creationId="{C7DA1AF8-42B8-354F-9449-7A9D919EF999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5939268" sldId="214748367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939268" sldId="2147483678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939268" sldId="2147483678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939268" sldId="2147483678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939268" sldId="2147483678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939268" sldId="2147483678"/>
              <ac:spMk id="9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285904884" sldId="2147483679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85904884" sldId="2147483679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85904884" sldId="2147483679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85904884" sldId="2147483679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85904884" sldId="2147483679"/>
              <ac:spMk id="9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827889940" sldId="2147483680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827889940" sldId="2147483680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827889940" sldId="2147483680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827889940" sldId="2147483680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827889940" sldId="2147483680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827889940" sldId="2147483680"/>
              <ac:spMk id="11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820872802" sldId="214748368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9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1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1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19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820872802" sldId="2147483681"/>
              <ac:spMk id="20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827215402" sldId="2147483682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1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1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2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827215402" sldId="2147483682"/>
              <ac:spMk id="22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588691511" sldId="2147483683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588691511" sldId="2147483683"/>
              <ac:spMk id="28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615809541" sldId="2147483684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15809541" sldId="2147483684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15809541" sldId="2147483684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15809541" sldId="2147483684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15809541" sldId="2147483684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15809541" sldId="2147483684"/>
              <ac:spMk id="8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4009769418" sldId="2147483685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09769418" sldId="2147483685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09769418" sldId="2147483685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09769418" sldId="2147483685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09769418" sldId="2147483685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09769418" sldId="2147483685"/>
              <ac:spMk id="8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537962418" sldId="214748368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537962418" sldId="2147483686"/>
              <ac:spMk id="14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219808394" sldId="2147483687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219808394" sldId="2147483687"/>
              <ac:spMk id="14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146956654" sldId="214748368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6956654" sldId="2147483688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6956654" sldId="2147483688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6956654" sldId="2147483688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6956654" sldId="2147483688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6956654" sldId="2147483688"/>
              <ac:spMk id="10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657720868" sldId="2147483689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657720868" sldId="2147483689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657720868" sldId="2147483689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657720868" sldId="2147483689"/>
              <ac:spMk id="8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975765108" sldId="214748369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75765108" sldId="2147483691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75765108" sldId="2147483691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75765108" sldId="2147483691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75765108" sldId="2147483691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975765108" sldId="2147483691"/>
              <ac:picMk id="13" creationId="{00000000-0000-0000-0000-000000000000}"/>
            </ac:picMkLst>
          </pc:pic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975765108" sldId="2147483691"/>
              <ac:picMk id="14" creationId="{00000000-0000-0000-0000-000000000000}"/>
            </ac:picMkLst>
          </pc:pic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975765108" sldId="2147483691"/>
              <ac:picMk id="15" creationId="{00000000-0000-0000-0000-000000000000}"/>
            </ac:picMkLst>
          </pc:pic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975765108" sldId="2147483691"/>
              <ac:cxnSpMk id="17" creationId="{00000000-0000-0000-0000-000000000000}"/>
            </ac:cxnSpMkLst>
          </pc:cxn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003857283" sldId="2147483694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003857283" sldId="2147483694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003857283" sldId="2147483694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003857283" sldId="2147483694"/>
              <ac:spMk id="9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003857283" sldId="2147483694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3003857283" sldId="2147483694"/>
              <ac:picMk id="8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130820103" sldId="2147483695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30820103" sldId="2147483695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30820103" sldId="2147483695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30820103" sldId="2147483695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30820103" sldId="2147483695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30820103" sldId="2147483695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3130820103" sldId="2147483695"/>
              <ac:picMk id="10" creationId="{00000000-0000-0000-0000-000000000000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409747495" sldId="214748369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1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1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19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2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2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2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2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9747495" sldId="2147483696"/>
              <ac:spMk id="24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447273494" sldId="2147483697"/>
          </pc:sldLayoutMkLst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447273494" sldId="2147483697"/>
              <ac:graphicFrameMk id="6" creationId="{00000000-0000-0000-0000-000000000000}"/>
            </ac:graphicFrameMkLst>
          </pc:graphicFrame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447273494" sldId="2147483697"/>
              <ac:graphicFrameMk id="7" creationId="{00000000-0000-0000-0000-000000000000}"/>
            </ac:graphicFrameMkLst>
          </pc:graphicFrame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447273494" sldId="2147483697"/>
              <ac:graphicFrameMk id="8" creationId="{00000000-0000-0000-0000-000000000000}"/>
            </ac:graphicFrameMkLst>
          </pc:graphicFrame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447273494" sldId="2147483697"/>
              <ac:cxnSpMk id="13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447273494" sldId="2147483697"/>
              <ac:cxnSpMk id="14" creationId="{00000000-0000-0000-0000-000000000000}"/>
            </ac:cxnSpMkLst>
          </pc:cxn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731477546" sldId="214748369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731477546" sldId="2147483698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731477546" sldId="2147483698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731477546" sldId="2147483698"/>
              <ac:spMk id="9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731477546" sldId="2147483698"/>
              <ac:graphicFrameMk id="5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601415125" sldId="2147483699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601415125" sldId="2147483699"/>
              <ac:spMk id="6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3601415125" sldId="2147483699"/>
              <ac:graphicFrameMk id="5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680771881" sldId="2147483700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80771881" sldId="2147483700"/>
              <ac:spMk id="8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80771881" sldId="2147483700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80771881" sldId="2147483700"/>
              <ac:spMk id="11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1680771881" sldId="2147483700"/>
              <ac:graphicFrameMk id="5" creationId="{00000000-0000-0000-0000-000000000000}"/>
            </ac:graphicFrameMkLst>
          </pc:graphicFrame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1680771881" sldId="2147483700"/>
              <ac:graphicFrameMk id="6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458241917" sldId="214748370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58241917" sldId="2147483701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58241917" sldId="2147483701"/>
              <ac:spMk id="11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458241917" sldId="2147483701"/>
              <ac:graphicFrameMk id="8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997084771" sldId="2147483702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997084771" sldId="2147483702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997084771" sldId="2147483702"/>
              <ac:spMk id="11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3997084771" sldId="2147483702"/>
              <ac:graphicFrameMk id="7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914411604" sldId="2147483703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14411604" sldId="2147483703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914411604" sldId="2147483703"/>
              <ac:spMk id="11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914411604" sldId="2147483703"/>
              <ac:graphicFrameMk id="7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837760425" sldId="2147483704"/>
          </pc:sldLayoutMkLst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2837760425" sldId="2147483704"/>
              <ac:graphicFrameMk id="5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117092241" sldId="2147483705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17092241" sldId="2147483705"/>
              <ac:spMk id="10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17092241" sldId="2147483705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17092241" sldId="2147483705"/>
              <ac:spMk id="12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3117092241" sldId="2147483705"/>
              <ac:graphicFrameMk id="6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843336090" sldId="214748370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843336090" sldId="2147483706"/>
              <ac:spMk id="17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843336090" sldId="2147483706"/>
              <ac:spMk id="2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843336090" sldId="2147483706"/>
              <ac:spMk id="23" creationId="{00000000-0000-0000-0000-000000000000}"/>
            </ac:spMkLst>
          </pc:spChg>
          <pc:graphicFrameChg chg="mod">
            <ac:chgData name="Mark Reggimenti (Annalect)" userId="4a5cb8c2-da2e-4a8d-8b37-b5b4c2fd4ee1" providerId="ADAL" clId="{CF326D8B-8327-41C5-B07C-1F3CB0310392}" dt="2022-07-07T18:36:17.601" v="3"/>
            <ac:graphicFrameMkLst>
              <pc:docMk/>
              <pc:sldMasterMk cId="1932523397" sldId="2147483667"/>
              <pc:sldLayoutMk cId="843336090" sldId="2147483706"/>
              <ac:graphicFrameMk id="18" creationId="{00000000-0000-0000-0000-000000000000}"/>
            </ac:graphicFrameMkLst>
          </pc:graphicFrame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144196143" sldId="2147483707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3144196143" sldId="2147483707"/>
              <ac:spMk id="5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878526668" sldId="2147483708"/>
          </pc:sldLayoutMkLst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2878526668" sldId="2147483708"/>
              <ac:cxnSpMk id="9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2878526668" sldId="2147483708"/>
              <ac:cxnSpMk id="10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2878526668" sldId="2147483708"/>
              <ac:cxnSpMk id="18" creationId="{00000000-0000-0000-0000-000000000000}"/>
            </ac:cxnSpMkLst>
          </pc:cxn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390926598" sldId="2147483709"/>
          </pc:sldLayoutMkLst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390926598" sldId="2147483709"/>
              <ac:cxnSpMk id="15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390926598" sldId="2147483709"/>
              <ac:cxnSpMk id="16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390926598" sldId="2147483709"/>
              <ac:cxnSpMk id="17" creationId="{00000000-0000-0000-0000-000000000000}"/>
            </ac:cxnSpMkLst>
          </pc:cxnChg>
          <pc:cxnChg chg="mod">
            <ac:chgData name="Mark Reggimenti (Annalect)" userId="4a5cb8c2-da2e-4a8d-8b37-b5b4c2fd4ee1" providerId="ADAL" clId="{CF326D8B-8327-41C5-B07C-1F3CB0310392}" dt="2022-07-07T18:36:17.601" v="3"/>
            <ac:cxnSpMkLst>
              <pc:docMk/>
              <pc:sldMasterMk cId="1932523397" sldId="2147483667"/>
              <pc:sldLayoutMk cId="390926598" sldId="2147483709"/>
              <ac:cxnSpMk id="18" creationId="{00000000-0000-0000-0000-000000000000}"/>
            </ac:cxnSpMkLst>
          </pc:cxnChg>
        </pc:sldLayoutChg>
        <pc:sldLayoutChg chg="addSp delSp modSp mod">
          <pc:chgData name="Mark Reggimenti (Annalect)" userId="4a5cb8c2-da2e-4a8d-8b37-b5b4c2fd4ee1" providerId="ADAL" clId="{CF326D8B-8327-41C5-B07C-1F3CB0310392}" dt="2022-07-07T18:36:38.135" v="18" actId="478"/>
          <pc:sldLayoutMkLst>
            <pc:docMk/>
            <pc:sldMasterMk cId="1932523397" sldId="2147483667"/>
            <pc:sldLayoutMk cId="2874014314" sldId="2147483710"/>
          </pc:sldLayoutMkLst>
          <pc:picChg chg="add del mod">
            <ac:chgData name="Mark Reggimenti (Annalect)" userId="4a5cb8c2-da2e-4a8d-8b37-b5b4c2fd4ee1" providerId="ADAL" clId="{CF326D8B-8327-41C5-B07C-1F3CB0310392}" dt="2022-07-07T18:36:38.135" v="18" actId="478"/>
            <ac:picMkLst>
              <pc:docMk/>
              <pc:sldMasterMk cId="1932523397" sldId="2147483667"/>
              <pc:sldLayoutMk cId="2874014314" sldId="2147483710"/>
              <ac:picMk id="7" creationId="{09BF597A-D5B9-435E-9C85-298D2C137B76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4017823247" sldId="214748371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17823247" sldId="2147483711"/>
              <ac:spMk id="2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4017823247" sldId="2147483711"/>
              <ac:spMk id="13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074947541" sldId="2147483712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074947541" sldId="2147483712"/>
              <ac:spMk id="3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074947541" sldId="2147483712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074947541" sldId="2147483712"/>
              <ac:spMk id="6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074947541" sldId="2147483712"/>
              <ac:spMk id="9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619517429" sldId="2147483713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619517429" sldId="2147483713"/>
              <ac:spMk id="2" creationId="{4DD83FFD-75C4-3F41-97C6-0992134C3B35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619517429" sldId="2147483713"/>
              <ac:spMk id="3" creationId="{ADB6E47B-24F0-394F-92CC-B96D00D7FEE6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1662682615" sldId="2147483714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62682615" sldId="2147483714"/>
              <ac:spMk id="4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62682615" sldId="2147483714"/>
              <ac:spMk id="5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62682615" sldId="2147483714"/>
              <ac:spMk id="6" creationId="{5CFCDACB-AF46-4D2B-9559-71BA9FB284BF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1662682615" sldId="2147483714"/>
              <ac:spMk id="8" creationId="{00000000-0000-0000-0000-000000000000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2333383336" sldId="2147483715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333383336" sldId="2147483715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2333383336" sldId="2147483715"/>
              <ac:spMk id="12" creationId="{00000000-0000-0000-0000-000000000000}"/>
            </ac:spMkLst>
          </pc:spChg>
          <pc:picChg chg="mod">
            <ac:chgData name="Mark Reggimenti (Annalect)" userId="4a5cb8c2-da2e-4a8d-8b37-b5b4c2fd4ee1" providerId="ADAL" clId="{CF326D8B-8327-41C5-B07C-1F3CB0310392}" dt="2022-07-07T18:36:17.601" v="3"/>
            <ac:picMkLst>
              <pc:docMk/>
              <pc:sldMasterMk cId="1932523397" sldId="2147483667"/>
              <pc:sldLayoutMk cId="2333383336" sldId="2147483715"/>
              <ac:picMk id="7" creationId="{2B00BED1-09B6-4DBD-8F3B-85B3874CD098}"/>
            </ac:picMkLst>
          </pc:pic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1932523397" sldId="2147483667"/>
            <pc:sldLayoutMk cId="778972974" sldId="214748371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778972974" sldId="2147483716"/>
              <ac:spMk id="11" creationId="{00000000-0000-0000-0000-000000000000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1932523397" sldId="2147483667"/>
              <pc:sldLayoutMk cId="778972974" sldId="2147483716"/>
              <ac:spMk id="12" creationId="{00000000-0000-0000-0000-000000000000}"/>
            </ac:spMkLst>
          </pc:spChg>
        </pc:sldLayoutChg>
      </pc:sldMasterChg>
      <pc:sldMasterChg chg="modSp modSldLayout">
        <pc:chgData name="Mark Reggimenti (Annalect)" userId="4a5cb8c2-da2e-4a8d-8b37-b5b4c2fd4ee1" providerId="ADAL" clId="{CF326D8B-8327-41C5-B07C-1F3CB0310392}" dt="2022-07-07T18:36:17.601" v="3"/>
        <pc:sldMasterMkLst>
          <pc:docMk/>
          <pc:sldMasterMk cId="626219305" sldId="2147483717"/>
        </pc:sldMasterMkLst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626219305" sldId="2147483717"/>
            <ac:spMk id="2" creationId="{6C80A822-50AC-0F40-9748-D13BCEEBE6B1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626219305" sldId="2147483717"/>
            <ac:spMk id="3" creationId="{A07D2EA5-71FF-F54A-B5D0-03D1FF8B72A4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626219305" sldId="2147483717"/>
            <ac:spMk id="4" creationId="{C2D055D5-145E-8242-BE03-E9D97B4B1DEE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626219305" sldId="2147483717"/>
            <ac:spMk id="5" creationId="{98751D71-37D8-D84A-9895-C3BBFF5134C8}"/>
          </ac:spMkLst>
        </pc:spChg>
        <pc:spChg chg="mod">
          <ac:chgData name="Mark Reggimenti (Annalect)" userId="4a5cb8c2-da2e-4a8d-8b37-b5b4c2fd4ee1" providerId="ADAL" clId="{CF326D8B-8327-41C5-B07C-1F3CB0310392}" dt="2022-07-07T18:36:17.601" v="3"/>
          <ac:spMkLst>
            <pc:docMk/>
            <pc:sldMasterMk cId="626219305" sldId="2147483717"/>
            <ac:spMk id="6" creationId="{E98ACCC0-FA09-4C4E-876D-FF0C724774C2}"/>
          </ac:spMkLst>
        </pc:sp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551842647" sldId="214748371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551842647" sldId="2147483718"/>
              <ac:spMk id="2" creationId="{472824F6-8F46-A24A-910F-560BADC43071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551842647" sldId="2147483718"/>
              <ac:spMk id="3" creationId="{2D453B85-CAEA-DE46-8E57-59F27A4B733D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1039512641" sldId="2147483720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039512641" sldId="2147483720"/>
              <ac:spMk id="2" creationId="{4DD83FFD-75C4-3F41-97C6-0992134C3B35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039512641" sldId="2147483720"/>
              <ac:spMk id="3" creationId="{ADB6E47B-24F0-394F-92CC-B96D00D7FEE6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649941430" sldId="2147483721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649941430" sldId="2147483721"/>
              <ac:spMk id="3" creationId="{C39F2713-6A6A-C14F-AA20-4628B2EE0ABB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649941430" sldId="2147483721"/>
              <ac:spMk id="4" creationId="{B7BCFF26-FF43-1940-897A-46D55FD412C7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1980955886" sldId="2147483722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980955886" sldId="2147483722"/>
              <ac:spMk id="2" creationId="{A3827B01-8F70-D74F-9179-7DF7C5560443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980955886" sldId="2147483722"/>
              <ac:spMk id="3" creationId="{DA4CCEF4-E1F2-0B4D-8256-D583A26006AB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980955886" sldId="2147483722"/>
              <ac:spMk id="4" creationId="{E7BBE4ED-054A-9A49-A4CE-63D73B11D078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980955886" sldId="2147483722"/>
              <ac:spMk id="5" creationId="{179EBFFD-28A0-0D47-94D1-EE74FF09937A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980955886" sldId="2147483722"/>
              <ac:spMk id="6" creationId="{3EFA2DD4-040A-8249-B963-29134FF33163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1749425639" sldId="2147483725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749425639" sldId="2147483725"/>
              <ac:spMk id="2" creationId="{722E5A71-0DB3-154D-91A4-93839737C32D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749425639" sldId="2147483725"/>
              <ac:spMk id="3" creationId="{ADF7749D-BC66-454A-9AEE-B9D04E7074A1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1749425639" sldId="2147483725"/>
              <ac:spMk id="4" creationId="{43AE1EBF-CBED-C94A-89AE-66015D034C43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2800031519" sldId="2147483726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2800031519" sldId="2147483726"/>
              <ac:spMk id="2" creationId="{52B9B25E-BD3C-084A-8862-EB259FD0A4E5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2800031519" sldId="2147483726"/>
              <ac:spMk id="3" creationId="{760A6CBD-2B35-124D-A0C1-09BE4B78BFF2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2800031519" sldId="2147483726"/>
              <ac:spMk id="4" creationId="{230FA294-0910-B040-8790-1CECBD9E1F6A}"/>
            </ac:spMkLst>
          </pc:spChg>
        </pc:sldLayoutChg>
        <pc:sldLayoutChg chg="modSp">
          <pc:chgData name="Mark Reggimenti (Annalect)" userId="4a5cb8c2-da2e-4a8d-8b37-b5b4c2fd4ee1" providerId="ADAL" clId="{CF326D8B-8327-41C5-B07C-1F3CB0310392}" dt="2022-07-07T18:36:17.601" v="3"/>
          <pc:sldLayoutMkLst>
            <pc:docMk/>
            <pc:sldMasterMk cId="626219305" sldId="2147483717"/>
            <pc:sldLayoutMk cId="2680942299" sldId="2147483728"/>
          </pc:sldLayoutMkLst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2680942299" sldId="2147483728"/>
              <ac:spMk id="2" creationId="{1AE13ABB-D92A-174E-949E-02056E133C12}"/>
            </ac:spMkLst>
          </pc:spChg>
          <pc:spChg chg="mod">
            <ac:chgData name="Mark Reggimenti (Annalect)" userId="4a5cb8c2-da2e-4a8d-8b37-b5b4c2fd4ee1" providerId="ADAL" clId="{CF326D8B-8327-41C5-B07C-1F3CB0310392}" dt="2022-07-07T18:36:17.601" v="3"/>
            <ac:spMkLst>
              <pc:docMk/>
              <pc:sldMasterMk cId="626219305" sldId="2147483717"/>
              <pc:sldLayoutMk cId="2680942299" sldId="2147483728"/>
              <ac:spMk id="3" creationId="{4A748A62-E736-804E-8B36-E8C0E74C672B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Chart Title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91B-234E-8345-EC3366E8169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091B-234E-8345-EC3366E8169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091B-234E-8345-EC3366E81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0.56730000000000003</c:v>
                </c:pt>
                <c:pt idx="1">
                  <c:v>0.26140000000000002</c:v>
                </c:pt>
                <c:pt idx="2">
                  <c:v>0.17130000000000001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1B-234E-8345-EC3366E816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Chart Title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5-3F4F-82EF-CEB91245D0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A5-3F4F-82EF-CEB91245D0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A5-3F4F-82EF-CEB91245D0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axId val="2110359976"/>
        <c:axId val="2110363032"/>
      </c:barChart>
      <c:catAx>
        <c:axId val="21103599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110363032"/>
        <c:crosses val="autoZero"/>
        <c:auto val="1"/>
        <c:lblAlgn val="ctr"/>
        <c:lblOffset val="100"/>
        <c:noMultiLvlLbl val="0"/>
      </c:catAx>
      <c:valAx>
        <c:axId val="2110363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03599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166447944006998E-2"/>
          <c:y val="3.2024770426203511E-2"/>
          <c:w val="0.86338610017497808"/>
          <c:h val="0.7210595019802918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1+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Sheet1!$B$2:$B$52</c:f>
              <c:numCache>
                <c:formatCode>0%</c:formatCode>
                <c:ptCount val="51"/>
                <c:pt idx="0">
                  <c:v>0</c:v>
                </c:pt>
                <c:pt idx="1">
                  <c:v>9.8463785153247968E-2</c:v>
                </c:pt>
                <c:pt idx="2">
                  <c:v>0.16280472850427985</c:v>
                </c:pt>
                <c:pt idx="3">
                  <c:v>0.21321204891674159</c:v>
                </c:pt>
                <c:pt idx="4">
                  <c:v>0.25467737560324122</c:v>
                </c:pt>
                <c:pt idx="5">
                  <c:v>0.28975809197534258</c:v>
                </c:pt>
                <c:pt idx="6">
                  <c:v>0.32001446718248611</c:v>
                </c:pt>
                <c:pt idx="7">
                  <c:v>0.34648901467062643</c:v>
                </c:pt>
                <c:pt idx="8">
                  <c:v>0.36991955852989189</c:v>
                </c:pt>
                <c:pt idx="9">
                  <c:v>0.39084985351140794</c:v>
                </c:pt>
                <c:pt idx="10">
                  <c:v>0.40969301500941097</c:v>
                </c:pt>
                <c:pt idx="11">
                  <c:v>0.42677051476380939</c:v>
                </c:pt>
                <c:pt idx="12">
                  <c:v>0.44233743309268664</c:v>
                </c:pt>
                <c:pt idx="13">
                  <c:v>0.45659948648568843</c:v>
                </c:pt>
                <c:pt idx="14">
                  <c:v>0.46972488930613399</c:v>
                </c:pt>
                <c:pt idx="15">
                  <c:v>0.48185284196183059</c:v>
                </c:pt>
                <c:pt idx="16">
                  <c:v>0.49309974410769125</c:v>
                </c:pt>
                <c:pt idx="17">
                  <c:v>0.50356383167193963</c:v>
                </c:pt>
                <c:pt idx="18">
                  <c:v>0.51332869631596978</c:v>
                </c:pt>
                <c:pt idx="19">
                  <c:v>0.52246599646151759</c:v>
                </c:pt>
                <c:pt idx="20">
                  <c:v>0.53103757314361666</c:v>
                </c:pt>
                <c:pt idx="21">
                  <c:v>0.53909712082332462</c:v>
                </c:pt>
                <c:pt idx="22">
                  <c:v>0.54669152076922412</c:v>
                </c:pt>
                <c:pt idx="23">
                  <c:v>0.5538619153820703</c:v>
                </c:pt>
                <c:pt idx="24">
                  <c:v>0.56064458137218287</c:v>
                </c:pt>
                <c:pt idx="25">
                  <c:v>0.5670716451387392</c:v>
                </c:pt>
                <c:pt idx="26">
                  <c:v>0.57317167318721129</c:v>
                </c:pt>
                <c:pt idx="27">
                  <c:v>0.57897016272855051</c:v>
                </c:pt>
                <c:pt idx="28">
                  <c:v>0.58448995190563613</c:v>
                </c:pt>
                <c:pt idx="29">
                  <c:v>0.5897515648242273</c:v>
                </c:pt>
                <c:pt idx="30">
                  <c:v>0.5947735033352104</c:v>
                </c:pt>
                <c:pt idx="31">
                  <c:v>0.59957249504647936</c:v>
                </c:pt>
                <c:pt idx="32">
                  <c:v>0.60416370513976581</c:v>
                </c:pt>
                <c:pt idx="33">
                  <c:v>0.60856091808846513</c:v>
                </c:pt>
                <c:pt idx="34">
                  <c:v>0.61277669421369318</c:v>
                </c:pt>
                <c:pt idx="35">
                  <c:v>0.61682250510147851</c:v>
                </c:pt>
                <c:pt idx="36">
                  <c:v>0.6207088511776252</c:v>
                </c:pt>
                <c:pt idx="37">
                  <c:v>0.62444536415606477</c:v>
                </c:pt>
                <c:pt idx="38">
                  <c:v>0.62804089660942519</c:v>
                </c:pt>
                <c:pt idx="39">
                  <c:v>0.63150360053271692</c:v>
                </c:pt>
                <c:pt idx="40">
                  <c:v>0.63484099646376635</c:v>
                </c:pt>
                <c:pt idx="41">
                  <c:v>0.63806003447284709</c:v>
                </c:pt>
                <c:pt idx="42">
                  <c:v>0.64116714812766173</c:v>
                </c:pt>
                <c:pt idx="43">
                  <c:v>0.64416830236958267</c:v>
                </c:pt>
                <c:pt idx="44">
                  <c:v>0.64706903609597233</c:v>
                </c:pt>
                <c:pt idx="45">
                  <c:v>0.64987450012597714</c:v>
                </c:pt>
                <c:pt idx="46">
                  <c:v>0.65258949112907771</c:v>
                </c:pt>
                <c:pt idx="47">
                  <c:v>0.65521848201337785</c:v>
                </c:pt>
                <c:pt idx="48">
                  <c:v>0.65776564920133884</c:v>
                </c:pt>
                <c:pt idx="49">
                  <c:v>0.66023489716214145</c:v>
                </c:pt>
                <c:pt idx="50">
                  <c:v>0.66262988052025318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BF-446B-A8C2-31EAF4BDDF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2+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Sheet1!$C$2:$C$52</c:f>
              <c:numCache>
                <c:formatCode>0%</c:formatCode>
                <c:ptCount val="51"/>
                <c:pt idx="0">
                  <c:v>0</c:v>
                </c:pt>
                <c:pt idx="1">
                  <c:v>3.1338210998965735E-2</c:v>
                </c:pt>
                <c:pt idx="2">
                  <c:v>6.0474492340650124E-2</c:v>
                </c:pt>
                <c:pt idx="3">
                  <c:v>8.756978897159319E-2</c:v>
                </c:pt>
                <c:pt idx="4">
                  <c:v>0.1128187616032857</c:v>
                </c:pt>
                <c:pt idx="5">
                  <c:v>0.13639834452333352</c:v>
                </c:pt>
                <c:pt idx="6">
                  <c:v>0.15846573164549108</c:v>
                </c:pt>
                <c:pt idx="7">
                  <c:v>0.17915996788477831</c:v>
                </c:pt>
                <c:pt idx="8">
                  <c:v>0.19860408000868796</c:v>
                </c:pt>
                <c:pt idx="9">
                  <c:v>0.21690712861966729</c:v>
                </c:pt>
                <c:pt idx="10">
                  <c:v>0.23416603725486393</c:v>
                </c:pt>
                <c:pt idx="11">
                  <c:v>0.25046718005275415</c:v>
                </c:pt>
                <c:pt idx="12">
                  <c:v>0.26588774611421023</c:v>
                </c:pt>
                <c:pt idx="13">
                  <c:v>0.28049690812480144</c:v>
                </c:pt>
                <c:pt idx="14">
                  <c:v>0.29435682315229611</c:v>
                </c:pt>
                <c:pt idx="15">
                  <c:v>0.30752349090755227</c:v>
                </c:pt>
                <c:pt idx="16">
                  <c:v>0.32004749138086636</c:v>
                </c:pt>
                <c:pt idx="17">
                  <c:v>0.33197462045944121</c:v>
                </c:pt>
                <c:pt idx="18">
                  <c:v>0.34334643917537577</c:v>
                </c:pt>
                <c:pt idx="19">
                  <c:v>0.35420074969408832</c:v>
                </c:pt>
                <c:pt idx="20">
                  <c:v>0.36457200901374043</c:v>
                </c:pt>
                <c:pt idx="21">
                  <c:v>0.37449168956138945</c:v>
                </c:pt>
                <c:pt idx="22">
                  <c:v>0.38398859438922694</c:v>
                </c:pt>
                <c:pt idx="23">
                  <c:v>0.39308913344504787</c:v>
                </c:pt>
                <c:pt idx="24">
                  <c:v>0.40181756637163252</c:v>
                </c:pt>
                <c:pt idx="25">
                  <c:v>0.41019621644319537</c:v>
                </c:pt>
                <c:pt idx="26">
                  <c:v>0.41824565954279291</c:v>
                </c:pt>
                <c:pt idx="27">
                  <c:v>0.42598489149734281</c:v>
                </c:pt>
                <c:pt idx="28">
                  <c:v>0.43343147659599657</c:v>
                </c:pt>
                <c:pt idx="29">
                  <c:v>0.44060167970612846</c:v>
                </c:pt>
                <c:pt idx="30">
                  <c:v>0.44751058405535055</c:v>
                </c:pt>
                <c:pt idx="31">
                  <c:v>0.45417219645646062</c:v>
                </c:pt>
                <c:pt idx="32">
                  <c:v>0.46059954150585425</c:v>
                </c:pt>
                <c:pt idx="33">
                  <c:v>0.46680474607712147</c:v>
                </c:pt>
                <c:pt idx="34">
                  <c:v>0.47279911525409757</c:v>
                </c:pt>
                <c:pt idx="35">
                  <c:v>0.47859320069643185</c:v>
                </c:pt>
                <c:pt idx="36">
                  <c:v>0.48419686230156322</c:v>
                </c:pt>
                <c:pt idx="37">
                  <c:v>0.48961932391635016</c:v>
                </c:pt>
                <c:pt idx="38">
                  <c:v>0.49486922375660686</c:v>
                </c:pt>
                <c:pt idx="39">
                  <c:v>0.4999546601110329</c:v>
                </c:pt>
                <c:pt idx="40">
                  <c:v>0.50488323283548009</c:v>
                </c:pt>
                <c:pt idx="41">
                  <c:v>0.50966208108250177</c:v>
                </c:pt>
                <c:pt idx="42">
                  <c:v>0.51429791765826682</c:v>
                </c:pt>
                <c:pt idx="43">
                  <c:v>0.51879706035299955</c:v>
                </c:pt>
                <c:pt idx="44">
                  <c:v>0.52316546055114588</c:v>
                </c:pt>
                <c:pt idx="45">
                  <c:v>0.52740872939261019</c:v>
                </c:pt>
                <c:pt idx="46">
                  <c:v>0.53153216172594309</c:v>
                </c:pt>
                <c:pt idx="47">
                  <c:v>0.53554075806768731</c:v>
                </c:pt>
                <c:pt idx="48">
                  <c:v>0.53943924475869276</c:v>
                </c:pt>
                <c:pt idx="49">
                  <c:v>0.54323209248763993</c:v>
                </c:pt>
                <c:pt idx="50">
                  <c:v>0.54692353333390409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BF-446B-A8C2-31EAF4BDDF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3+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Sheet1!$D$2:$D$52</c:f>
              <c:numCache>
                <c:formatCode>0%</c:formatCode>
                <c:ptCount val="51"/>
                <c:pt idx="0">
                  <c:v>0</c:v>
                </c:pt>
                <c:pt idx="1">
                  <c:v>1.1968294479177837E-2</c:v>
                </c:pt>
                <c:pt idx="2">
                  <c:v>2.610491226789793E-2</c:v>
                </c:pt>
                <c:pt idx="3">
                  <c:v>4.0833337396124457E-2</c:v>
                </c:pt>
                <c:pt idx="4">
                  <c:v>5.5733774596841729E-2</c:v>
                </c:pt>
                <c:pt idx="5">
                  <c:v>7.0596109917275801E-2</c:v>
                </c:pt>
                <c:pt idx="6">
                  <c:v>8.5297298435736427E-2</c:v>
                </c:pt>
                <c:pt idx="7">
                  <c:v>9.9760230591033908E-2</c:v>
                </c:pt>
                <c:pt idx="8">
                  <c:v>0.1139352836911656</c:v>
                </c:pt>
                <c:pt idx="9">
                  <c:v>0.12779058387550948</c:v>
                </c:pt>
                <c:pt idx="10">
                  <c:v>0.14130629507360126</c:v>
                </c:pt>
                <c:pt idx="11">
                  <c:v>0.15447101597959065</c:v>
                </c:pt>
                <c:pt idx="12">
                  <c:v>0.16727938379494875</c:v>
                </c:pt>
                <c:pt idx="13">
                  <c:v>0.17973041690555561</c:v>
                </c:pt>
                <c:pt idx="14">
                  <c:v>0.19182633421240058</c:v>
                </c:pt>
                <c:pt idx="15">
                  <c:v>0.20357169481856746</c:v>
                </c:pt>
                <c:pt idx="16">
                  <c:v>0.21497276021130576</c:v>
                </c:pt>
                <c:pt idx="17">
                  <c:v>0.2260370151240885</c:v>
                </c:pt>
                <c:pt idx="18">
                  <c:v>0.23677280403533588</c:v>
                </c:pt>
                <c:pt idx="19">
                  <c:v>0.24718905343795478</c:v>
                </c:pt>
                <c:pt idx="20">
                  <c:v>0.2572950586570843</c:v>
                </c:pt>
                <c:pt idx="21">
                  <c:v>0.26710031982767535</c:v>
                </c:pt>
                <c:pt idx="22">
                  <c:v>0.27661441568063333</c:v>
                </c:pt>
                <c:pt idx="23">
                  <c:v>0.28584690664062939</c:v>
                </c:pt>
                <c:pt idx="24">
                  <c:v>0.29480726079506159</c:v>
                </c:pt>
                <c:pt idx="25">
                  <c:v>0.30350479779960099</c:v>
                </c:pt>
                <c:pt idx="26">
                  <c:v>0.31194864690454649</c:v>
                </c:pt>
                <c:pt idx="27">
                  <c:v>0.32014771612790782</c:v>
                </c:pt>
                <c:pt idx="28">
                  <c:v>0.32811067024139867</c:v>
                </c:pt>
                <c:pt idx="29">
                  <c:v>0.33584591572733813</c:v>
                </c:pt>
                <c:pt idx="30">
                  <c:v>0.34336159124549154</c:v>
                </c:pt>
                <c:pt idx="31">
                  <c:v>0.35066556244633929</c:v>
                </c:pt>
                <c:pt idx="32">
                  <c:v>0.3577654202010338</c:v>
                </c:pt>
                <c:pt idx="33">
                  <c:v>0.3646684815031121</c:v>
                </c:pt>
                <c:pt idx="34">
                  <c:v>0.37138179244389674</c:v>
                </c:pt>
                <c:pt idx="35">
                  <c:v>0.37791213278076091</c:v>
                </c:pt>
                <c:pt idx="36">
                  <c:v>0.38426602171141877</c:v>
                </c:pt>
                <c:pt idx="37">
                  <c:v>0.3904497245429871</c:v>
                </c:pt>
                <c:pt idx="38">
                  <c:v>0.39646926000556043</c:v>
                </c:pt>
                <c:pt idx="39">
                  <c:v>0.40233040800936171</c:v>
                </c:pt>
                <c:pt idx="40">
                  <c:v>0.40803871768452804</c:v>
                </c:pt>
                <c:pt idx="41">
                  <c:v>0.41359951557505009</c:v>
                </c:pt>
                <c:pt idx="42">
                  <c:v>0.41901791388478876</c:v>
                </c:pt>
                <c:pt idx="43">
                  <c:v>0.42429881869497071</c:v>
                </c:pt>
                <c:pt idx="44">
                  <c:v>0.42944693809005674</c:v>
                </c:pt>
                <c:pt idx="45">
                  <c:v>0.43446679014311451</c:v>
                </c:pt>
                <c:pt idx="46">
                  <c:v>0.43936271072341565</c:v>
                </c:pt>
                <c:pt idx="47">
                  <c:v>0.44413886109840028</c:v>
                </c:pt>
                <c:pt idx="48">
                  <c:v>0.44879923530979327</c:v>
                </c:pt>
                <c:pt idx="49">
                  <c:v>0.45334766730985565</c:v>
                </c:pt>
                <c:pt idx="50">
                  <c:v>0.45778783784875049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6BF-446B-A8C2-31EAF4BDDF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4+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Sheet1!$E$2:$E$52</c:f>
              <c:numCache>
                <c:formatCode>0%</c:formatCode>
                <c:ptCount val="51"/>
                <c:pt idx="0">
                  <c:v>0</c:v>
                </c:pt>
                <c:pt idx="1">
                  <c:v>6.303092264405198E-3</c:v>
                </c:pt>
                <c:pt idx="2">
                  <c:v>1.460844730504934E-2</c:v>
                </c:pt>
                <c:pt idx="3">
                  <c:v>2.3747886081612612E-2</c:v>
                </c:pt>
                <c:pt idx="4">
                  <c:v>3.3377090518249837E-2</c:v>
                </c:pt>
                <c:pt idx="5">
                  <c:v>4.3309330981722294E-2</c:v>
                </c:pt>
                <c:pt idx="6">
                  <c:v>5.3424578177687448E-2</c:v>
                </c:pt>
                <c:pt idx="7">
                  <c:v>6.3638804263349724E-2</c:v>
                </c:pt>
                <c:pt idx="8">
                  <c:v>7.3890189363356631E-2</c:v>
                </c:pt>
                <c:pt idx="9">
                  <c:v>8.4131824618076639E-2</c:v>
                </c:pt>
                <c:pt idx="10">
                  <c:v>9.4327409619082425E-2</c:v>
                </c:pt>
                <c:pt idx="11">
                  <c:v>0.1044485101301027</c:v>
                </c:pt>
                <c:pt idx="12">
                  <c:v>0.11447270507804648</c:v>
                </c:pt>
                <c:pt idx="13">
                  <c:v>0.12438227653222605</c:v>
                </c:pt>
                <c:pt idx="14">
                  <c:v>0.13416324990945278</c:v>
                </c:pt>
                <c:pt idx="15">
                  <c:v>0.14380467038441461</c:v>
                </c:pt>
                <c:pt idx="16">
                  <c:v>0.15329804460391896</c:v>
                </c:pt>
                <c:pt idx="17">
                  <c:v>0.16263690172512729</c:v>
                </c:pt>
                <c:pt idx="18">
                  <c:v>0.17181644287165176</c:v>
                </c:pt>
                <c:pt idx="19">
                  <c:v>0.18083325758077617</c:v>
                </c:pt>
                <c:pt idx="20">
                  <c:v>0.18968509198149452</c:v>
                </c:pt>
                <c:pt idx="21">
                  <c:v>0.19837065757538727</c:v>
                </c:pt>
                <c:pt idx="22">
                  <c:v>0.20688947233551716</c:v>
                </c:pt>
                <c:pt idx="23">
                  <c:v>0.21524172784125117</c:v>
                </c:pt>
                <c:pt idx="24">
                  <c:v>0.22342817760775016</c:v>
                </c:pt>
                <c:pt idx="25">
                  <c:v>0.23145004282535353</c:v>
                </c:pt>
                <c:pt idx="26">
                  <c:v>0.23930893251218624</c:v>
                </c:pt>
                <c:pt idx="27">
                  <c:v>0.2470067756804151</c:v>
                </c:pt>
                <c:pt idx="28">
                  <c:v>0.25454576357539405</c:v>
                </c:pt>
                <c:pt idx="29">
                  <c:v>0.26192830040401494</c:v>
                </c:pt>
                <c:pt idx="30">
                  <c:v>0.26915696124971689</c:v>
                </c:pt>
                <c:pt idx="31">
                  <c:v>0.27623445609528297</c:v>
                </c:pt>
                <c:pt idx="32">
                  <c:v>0.28316359905421323</c:v>
                </c:pt>
                <c:pt idx="33">
                  <c:v>0.28994728205701464</c:v>
                </c:pt>
                <c:pt idx="34">
                  <c:v>0.29658845235758896</c:v>
                </c:pt>
                <c:pt idx="35">
                  <c:v>0.30309009332261844</c:v>
                </c:pt>
                <c:pt idx="36">
                  <c:v>0.30945520804771814</c:v>
                </c:pt>
                <c:pt idx="37">
                  <c:v>0.3156868054114314</c:v>
                </c:pt>
                <c:pt idx="38">
                  <c:v>0.32178788823446991</c:v>
                </c:pt>
                <c:pt idx="39">
                  <c:v>0.32776144325894713</c:v>
                </c:pt>
                <c:pt idx="40">
                  <c:v>0.33361043270234048</c:v>
                </c:pt>
                <c:pt idx="41">
                  <c:v>0.339337787174813</c:v>
                </c:pt>
                <c:pt idx="42">
                  <c:v>0.34494639977735597</c:v>
                </c:pt>
                <c:pt idx="43">
                  <c:v>0.35043912122283533</c:v>
                </c:pt>
                <c:pt idx="44">
                  <c:v>0.35581875584308775</c:v>
                </c:pt>
                <c:pt idx="45">
                  <c:v>0.36108805836330565</c:v>
                </c:pt>
                <c:pt idx="46">
                  <c:v>0.36624973134051009</c:v>
                </c:pt>
                <c:pt idx="47">
                  <c:v>0.37130642317634122</c:v>
                </c:pt>
                <c:pt idx="48">
                  <c:v>0.37626072662599253</c:v>
                </c:pt>
                <c:pt idx="49">
                  <c:v>0.38111517773516601</c:v>
                </c:pt>
                <c:pt idx="50">
                  <c:v>0.38587225514563983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6BF-446B-A8C2-31EAF4BDDF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5+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Sheet1!$F$2:$F$52</c:f>
              <c:numCache>
                <c:formatCode>0%</c:formatCode>
                <c:ptCount val="51"/>
                <c:pt idx="0">
                  <c:v>0</c:v>
                </c:pt>
                <c:pt idx="1">
                  <c:v>3.2973626407254201E-3</c:v>
                </c:pt>
                <c:pt idx="2">
                  <c:v>8.1906031408718657E-3</c:v>
                </c:pt>
                <c:pt idx="3">
                  <c:v>1.3891882018721137E-2</c:v>
                </c:pt>
                <c:pt idx="4">
                  <c:v>2.0146924201057865E-2</c:v>
                </c:pt>
                <c:pt idx="5">
                  <c:v>2.681103019625208E-2</c:v>
                </c:pt>
                <c:pt idx="6">
                  <c:v>3.3786783165661922E-2</c:v>
                </c:pt>
                <c:pt idx="7">
                  <c:v>4.1002627700796171E-2</c:v>
                </c:pt>
                <c:pt idx="8">
                  <c:v>4.8403169658129512E-2</c:v>
                </c:pt>
                <c:pt idx="9">
                  <c:v>5.5944030152159777E-2</c:v>
                </c:pt>
                <c:pt idx="10">
                  <c:v>6.3588809967716695E-2</c:v>
                </c:pt>
                <c:pt idx="11">
                  <c:v>7.1307155169648639E-2</c:v>
                </c:pt>
                <c:pt idx="12">
                  <c:v>7.9073449330155768E-2</c:v>
                </c:pt>
                <c:pt idx="13">
                  <c:v>8.6865886940156983E-2</c:v>
                </c:pt>
                <c:pt idx="14">
                  <c:v>9.4665791430138382E-2</c:v>
                </c:pt>
                <c:pt idx="15">
                  <c:v>0.10245709722365068</c:v>
                </c:pt>
                <c:pt idx="16">
                  <c:v>0.11022594594472523</c:v>
                </c:pt>
                <c:pt idx="17">
                  <c:v>0.11796036463150028</c:v>
                </c:pt>
                <c:pt idx="18">
                  <c:v>0.12565000450773023</c:v>
                </c:pt>
                <c:pt idx="19">
                  <c:v>0.1332859255654901</c:v>
                </c:pt>
                <c:pt idx="20">
                  <c:v>0.14086041654763792</c:v>
                </c:pt>
                <c:pt idx="21">
                  <c:v>0.14836684280348397</c:v>
                </c:pt>
                <c:pt idx="22">
                  <c:v>0.15579951645960438</c:v>
                </c:pt>
                <c:pt idx="23">
                  <c:v>0.16315358472145641</c:v>
                </c:pt>
                <c:pt idx="24">
                  <c:v>0.17042493309981258</c:v>
                </c:pt>
                <c:pt idx="25">
                  <c:v>0.1776101010658673</c:v>
                </c:pt>
                <c:pt idx="26">
                  <c:v>0.18470620816275474</c:v>
                </c:pt>
                <c:pt idx="27">
                  <c:v>0.19171088899401703</c:v>
                </c:pt>
                <c:pt idx="28">
                  <c:v>0.19862223580843388</c:v>
                </c:pt>
                <c:pt idx="29">
                  <c:v>0.20543874763117559</c:v>
                </c:pt>
                <c:pt idx="30">
                  <c:v>0.21215928507137793</c:v>
                </c:pt>
                <c:pt idx="31">
                  <c:v>0.21878303007869343</c:v>
                </c:pt>
                <c:pt idx="32">
                  <c:v>0.22530945003530603</c:v>
                </c:pt>
                <c:pt idx="33">
                  <c:v>0.23173826566198205</c:v>
                </c:pt>
                <c:pt idx="34">
                  <c:v>0.23806942229190006</c:v>
                </c:pt>
                <c:pt idx="35">
                  <c:v>0.24430306412792874</c:v>
                </c:pt>
                <c:pt idx="36">
                  <c:v>0.25043951115048113</c:v>
                </c:pt>
                <c:pt idx="37">
                  <c:v>0.25647923838617226</c:v>
                </c:pt>
                <c:pt idx="38">
                  <c:v>0.26242285728387593</c:v>
                </c:pt>
                <c:pt idx="39">
                  <c:v>0.26827109897567164</c:v>
                </c:pt>
                <c:pt idx="40">
                  <c:v>0.27402479922658185</c:v>
                </c:pt>
                <c:pt idx="41">
                  <c:v>0.27968488489971266</c:v>
                </c:pt>
                <c:pt idx="42">
                  <c:v>0.28525236178303304</c:v>
                </c:pt>
                <c:pt idx="43">
                  <c:v>0.29072830364107854</c:v>
                </c:pt>
                <c:pt idx="44">
                  <c:v>0.29611384236973021</c:v>
                </c:pt>
                <c:pt idx="45">
                  <c:v>0.30141015914524416</c:v>
                </c:pt>
                <c:pt idx="46">
                  <c:v>0.30661847647015089</c:v>
                </c:pt>
                <c:pt idx="47">
                  <c:v>0.31174005102873603</c:v>
                </c:pt>
                <c:pt idx="48">
                  <c:v>0.31677616727374153</c:v>
                </c:pt>
                <c:pt idx="49">
                  <c:v>0.32172813167384312</c:v>
                </c:pt>
                <c:pt idx="50">
                  <c:v>0.32659726755849627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6BF-446B-A8C2-31EAF4BDDF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6+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Sheet1!$G$2:$G$52</c:f>
              <c:numCache>
                <c:formatCode>0%</c:formatCode>
                <c:ptCount val="51"/>
                <c:pt idx="0">
                  <c:v>0</c:v>
                </c:pt>
                <c:pt idx="1">
                  <c:v>2.3691733704627785E-3</c:v>
                </c:pt>
                <c:pt idx="2">
                  <c:v>5.9886362896399868E-3</c:v>
                </c:pt>
                <c:pt idx="3">
                  <c:v>1.0270640984980508E-2</c:v>
                </c:pt>
                <c:pt idx="4">
                  <c:v>1.5023186598252553E-2</c:v>
                </c:pt>
                <c:pt idx="5">
                  <c:v>2.0136578602458672E-2</c:v>
                </c:pt>
                <c:pt idx="6">
                  <c:v>2.5536609727535992E-2</c:v>
                </c:pt>
                <c:pt idx="7">
                  <c:v>3.1168410246713539E-2</c:v>
                </c:pt>
                <c:pt idx="8">
                  <c:v>3.698913612405156E-2</c:v>
                </c:pt>
                <c:pt idx="9">
                  <c:v>4.2964099426922323E-2</c:v>
                </c:pt>
                <c:pt idx="10">
                  <c:v>4.9064495358135604E-2</c:v>
                </c:pt>
                <c:pt idx="11">
                  <c:v>5.5265962084216899E-2</c:v>
                </c:pt>
                <c:pt idx="12">
                  <c:v>6.1547613697143191E-2</c:v>
                </c:pt>
                <c:pt idx="13">
                  <c:v>6.7891360179248517E-2</c:v>
                </c:pt>
                <c:pt idx="14">
                  <c:v>7.4281410791791028E-2</c:v>
                </c:pt>
                <c:pt idx="15">
                  <c:v>8.070389981513322E-2</c:v>
                </c:pt>
                <c:pt idx="16">
                  <c:v>8.7146596887498484E-2</c:v>
                </c:pt>
                <c:pt idx="17">
                  <c:v>9.3598677663414578E-2</c:v>
                </c:pt>
                <c:pt idx="18">
                  <c:v>0.1000505386440145</c:v>
                </c:pt>
                <c:pt idx="19">
                  <c:v>0.1064936451225363</c:v>
                </c:pt>
                <c:pt idx="20">
                  <c:v>0.11292040447911755</c:v>
                </c:pt>
                <c:pt idx="21">
                  <c:v>0.11932405924578179</c:v>
                </c:pt>
                <c:pt idx="22">
                  <c:v>0.12569859585163098</c:v>
                </c:pt>
                <c:pt idx="23">
                  <c:v>0.13203866599454875</c:v>
                </c:pt>
                <c:pt idx="24">
                  <c:v>0.13833951832107411</c:v>
                </c:pt>
                <c:pt idx="25">
                  <c:v>0.14459693862720194</c:v>
                </c:pt>
                <c:pt idx="26">
                  <c:v>0.15080719718265745</c:v>
                </c:pt>
                <c:pt idx="27">
                  <c:v>0.15696700207153405</c:v>
                </c:pt>
                <c:pt idx="28">
                  <c:v>0.16307345766141995</c:v>
                </c:pt>
                <c:pt idx="29">
                  <c:v>0.16912402748080488</c:v>
                </c:pt>
                <c:pt idx="30">
                  <c:v>0.17511650091432068</c:v>
                </c:pt>
                <c:pt idx="31">
                  <c:v>0.1810489632269224</c:v>
                </c:pt>
                <c:pt idx="32">
                  <c:v>0.18691976850844513</c:v>
                </c:pt>
                <c:pt idx="33">
                  <c:v>0.19272751519414227</c:v>
                </c:pt>
                <c:pt idx="34">
                  <c:v>0.19847102386857604</c:v>
                </c:pt>
                <c:pt idx="35">
                  <c:v>0.20414931710235479</c:v>
                </c:pt>
                <c:pt idx="36">
                  <c:v>0.20976160110579964</c:v>
                </c:pt>
                <c:pt idx="37">
                  <c:v>0.21530724901225085</c:v>
                </c:pt>
                <c:pt idx="38">
                  <c:v>0.2207857856276039</c:v>
                </c:pt>
                <c:pt idx="39">
                  <c:v>0.22619687350274048</c:v>
                </c:pt>
                <c:pt idx="40">
                  <c:v>0.23154030020250357</c:v>
                </c:pt>
                <c:pt idx="41">
                  <c:v>0.23681596665934557</c:v>
                </c:pt>
                <c:pt idx="42">
                  <c:v>0.24202387651218624</c:v>
                </c:pt>
                <c:pt idx="43">
                  <c:v>0.24716412634172424</c:v>
                </c:pt>
                <c:pt idx="44">
                  <c:v>0.25223689672273059</c:v>
                </c:pt>
                <c:pt idx="45">
                  <c:v>0.25724244402194679</c:v>
                </c:pt>
                <c:pt idx="46">
                  <c:v>0.26218109287730335</c:v>
                </c:pt>
                <c:pt idx="47">
                  <c:v>0.26705322930041481</c:v>
                </c:pt>
                <c:pt idx="48">
                  <c:v>0.27185929434982214</c:v>
                </c:pt>
                <c:pt idx="49">
                  <c:v>0.27659977832734939</c:v>
                </c:pt>
                <c:pt idx="50">
                  <c:v>0.28127521545429346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6BF-446B-A8C2-31EAF4BDDF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7+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Sheet1!$H$2:$H$52</c:f>
              <c:numCache>
                <c:formatCode>0%</c:formatCode>
                <c:ptCount val="51"/>
                <c:pt idx="0">
                  <c:v>0</c:v>
                </c:pt>
                <c:pt idx="1">
                  <c:v>2.7679291589945841E-3</c:v>
                </c:pt>
                <c:pt idx="2">
                  <c:v>6.6581425055068219E-3</c:v>
                </c:pt>
                <c:pt idx="3">
                  <c:v>1.1097619519926761E-2</c:v>
                </c:pt>
                <c:pt idx="4">
                  <c:v>1.5914383943997631E-2</c:v>
                </c:pt>
                <c:pt idx="5">
                  <c:v>2.10141648522905E-2</c:v>
                </c:pt>
                <c:pt idx="6">
                  <c:v>2.6335200434591886E-2</c:v>
                </c:pt>
                <c:pt idx="7">
                  <c:v>3.1833016140043531E-2</c:v>
                </c:pt>
                <c:pt idx="8">
                  <c:v>3.7473650718117354E-2</c:v>
                </c:pt>
                <c:pt idx="9">
                  <c:v>4.323012245417894E-2</c:v>
                </c:pt>
                <c:pt idx="10">
                  <c:v>4.908038043888955E-2</c:v>
                </c:pt>
                <c:pt idx="11">
                  <c:v>5.5006022808067358E-2</c:v>
                </c:pt>
                <c:pt idx="12">
                  <c:v>6.0991446999288761E-2</c:v>
                </c:pt>
                <c:pt idx="13">
                  <c:v>6.7023260043792346E-2</c:v>
                </c:pt>
                <c:pt idx="14">
                  <c:v>7.3089853831115228E-2</c:v>
                </c:pt>
                <c:pt idx="15">
                  <c:v>7.9181089623516873E-2</c:v>
                </c:pt>
                <c:pt idx="16">
                  <c:v>8.5288057551626259E-2</c:v>
                </c:pt>
                <c:pt idx="17">
                  <c:v>9.1402889155947728E-2</c:v>
                </c:pt>
                <c:pt idx="18">
                  <c:v>9.7518608448112498E-2</c:v>
                </c:pt>
                <c:pt idx="19">
                  <c:v>0.10362901158687113</c:v>
                </c:pt>
                <c:pt idx="20">
                  <c:v>0.1097285682405577</c:v>
                </c:pt>
                <c:pt idx="21">
                  <c:v>0.11581233967998383</c:v>
                </c:pt>
                <c:pt idx="22">
                  <c:v>0.12187590998517545</c:v>
                </c:pt>
                <c:pt idx="23">
                  <c:v>0.12791532767929198</c:v>
                </c:pt>
                <c:pt idx="24">
                  <c:v>0.13392705576149555</c:v>
                </c:pt>
                <c:pt idx="25">
                  <c:v>0.1399079285850644</c:v>
                </c:pt>
                <c:pt idx="26">
                  <c:v>0.14585511437456522</c:v>
                </c:pt>
                <c:pt idx="27">
                  <c:v>0.15176608243415773</c:v>
                </c:pt>
                <c:pt idx="28">
                  <c:v>0.15763857429361813</c:v>
                </c:pt>
                <c:pt idx="29">
                  <c:v>0.16347057818698352</c:v>
                </c:pt>
                <c:pt idx="30">
                  <c:v>0.16926030637311462</c:v>
                </c:pt>
                <c:pt idx="31">
                  <c:v>0.175006174896635</c:v>
                </c:pt>
                <c:pt idx="32">
                  <c:v>0.18070678545789665</c:v>
                </c:pt>
                <c:pt idx="33">
                  <c:v>0.18636090911638495</c:v>
                </c:pt>
                <c:pt idx="34">
                  <c:v>0.19196747159666272</c:v>
                </c:pt>
                <c:pt idx="35">
                  <c:v>0.19752554000206107</c:v>
                </c:pt>
                <c:pt idx="36">
                  <c:v>0.20303431077071432</c:v>
                </c:pt>
                <c:pt idx="37">
                  <c:v>0.20849309873264524</c:v>
                </c:pt>
                <c:pt idx="38">
                  <c:v>0.21390132714650678</c:v>
                </c:pt>
                <c:pt idx="39">
                  <c:v>0.21925851861112991</c:v>
                </c:pt>
                <c:pt idx="40">
                  <c:v>0.22456428676085699</c:v>
                </c:pt>
                <c:pt idx="41">
                  <c:v>0.2298183286652761</c:v>
                </c:pt>
                <c:pt idx="42">
                  <c:v>0.23502041786381231</c:v>
                </c:pt>
                <c:pt idx="43">
                  <c:v>0.24017039797399856</c:v>
                </c:pt>
                <c:pt idx="44">
                  <c:v>0.24526817681940105</c:v>
                </c:pt>
                <c:pt idx="45">
                  <c:v>0.25031372102931615</c:v>
                </c:pt>
                <c:pt idx="46">
                  <c:v>0.25530705106765111</c:v>
                </c:pt>
                <c:pt idx="47">
                  <c:v>0.26024823665299368</c:v>
                </c:pt>
                <c:pt idx="48">
                  <c:v>0.26513739253586766</c:v>
                </c:pt>
                <c:pt idx="49">
                  <c:v>0.26997467460266023</c:v>
                </c:pt>
                <c:pt idx="50">
                  <c:v>0.27476027627876531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6BF-446B-A8C2-31EAF4BDDF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8+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Sheet1!$I$2:$I$52</c:f>
              <c:numCache>
                <c:formatCode>0%</c:formatCode>
                <c:ptCount val="51"/>
                <c:pt idx="0">
                  <c:v>0</c:v>
                </c:pt>
                <c:pt idx="1">
                  <c:v>1.5907525000856283E-3</c:v>
                </c:pt>
                <c:pt idx="2">
                  <c:v>4.0698468679979021E-3</c:v>
                </c:pt>
                <c:pt idx="3">
                  <c:v>7.0377046735775588E-3</c:v>
                </c:pt>
                <c:pt idx="4">
                  <c:v>1.0364402823140545E-2</c:v>
                </c:pt>
                <c:pt idx="5">
                  <c:v>1.3976316210131155E-2</c:v>
                </c:pt>
                <c:pt idx="6">
                  <c:v>1.7823953746268682E-2</c:v>
                </c:pt>
                <c:pt idx="7">
                  <c:v>2.1870855181504313E-2</c:v>
                </c:pt>
                <c:pt idx="8">
                  <c:v>2.608857202654306E-2</c:v>
                </c:pt>
                <c:pt idx="9">
                  <c:v>3.0454020642633119E-2</c:v>
                </c:pt>
                <c:pt idx="10">
                  <c:v>3.49479357738312E-2</c:v>
                </c:pt>
                <c:pt idx="11">
                  <c:v>3.9553897719985437E-2</c:v>
                </c:pt>
                <c:pt idx="12">
                  <c:v>4.4257684960002104E-2</c:v>
                </c:pt>
                <c:pt idx="13">
                  <c:v>4.9046823751898748E-2</c:v>
                </c:pt>
                <c:pt idx="14">
                  <c:v>5.3910263216339557E-2</c:v>
                </c:pt>
                <c:pt idx="15">
                  <c:v>5.8838133761698275E-2</c:v>
                </c:pt>
                <c:pt idx="16">
                  <c:v>6.3821562814735583E-2</c:v>
                </c:pt>
                <c:pt idx="17">
                  <c:v>6.8852531129192637E-2</c:v>
                </c:pt>
                <c:pt idx="18">
                  <c:v>7.3923758562523686E-2</c:v>
                </c:pt>
                <c:pt idx="19">
                  <c:v>7.9028611728926834E-2</c:v>
                </c:pt>
                <c:pt idx="20">
                  <c:v>8.4161028210756689E-2</c:v>
                </c:pt>
                <c:pt idx="21">
                  <c:v>8.9315453521377236E-2</c:v>
                </c:pt>
                <c:pt idx="22">
                  <c:v>9.4486788041178563E-2</c:v>
                </c:pt>
                <c:pt idx="23">
                  <c:v>9.967034186401233E-2</c:v>
                </c:pt>
                <c:pt idx="24">
                  <c:v>0.10486179599865336</c:v>
                </c:pt>
                <c:pt idx="25">
                  <c:v>0.11005716873589282</c:v>
                </c:pt>
                <c:pt idx="26">
                  <c:v>0.11525278626003133</c:v>
                </c:pt>
                <c:pt idx="27">
                  <c:v>0.12044525678282263</c:v>
                </c:pt>
                <c:pt idx="28">
                  <c:v>0.12563144762793169</c:v>
                </c:pt>
                <c:pt idx="29">
                  <c:v>0.13080846480824362</c:v>
                </c:pt>
                <c:pt idx="30">
                  <c:v>0.13597363472636007</c:v>
                </c:pt>
                <c:pt idx="31">
                  <c:v>0.14112448769707306</c:v>
                </c:pt>
                <c:pt idx="32">
                  <c:v>0.14625874304435829</c:v>
                </c:pt>
                <c:pt idx="33">
                  <c:v>0.15137429556800711</c:v>
                </c:pt>
                <c:pt idx="34">
                  <c:v>0.15646920320901633</c:v>
                </c:pt>
                <c:pt idx="35">
                  <c:v>0.16154167577022094</c:v>
                </c:pt>
                <c:pt idx="36">
                  <c:v>0.16659006457083525</c:v>
                </c:pt>
                <c:pt idx="37">
                  <c:v>0.17161285293167158</c:v>
                </c:pt>
                <c:pt idx="38">
                  <c:v>0.1766086474026812</c:v>
                </c:pt>
                <c:pt idx="39">
                  <c:v>0.18157616965675497</c:v>
                </c:pt>
                <c:pt idx="40">
                  <c:v>0.1865142489839462</c:v>
                </c:pt>
                <c:pt idx="41">
                  <c:v>0.19142181532882974</c:v>
                </c:pt>
                <c:pt idx="42">
                  <c:v>0.19629789282089846</c:v>
                </c:pt>
                <c:pt idx="43">
                  <c:v>0.20114159375397761</c:v>
                </c:pt>
                <c:pt idx="44">
                  <c:v>0.20595211297580227</c:v>
                </c:pt>
                <c:pt idx="45">
                  <c:v>0.21072872265330744</c:v>
                </c:pt>
                <c:pt idx="46">
                  <c:v>0.21547076738296797</c:v>
                </c:pt>
                <c:pt idx="47">
                  <c:v>0.22017765961877775</c:v>
                </c:pt>
                <c:pt idx="48">
                  <c:v>0.22484887539328538</c:v>
                </c:pt>
                <c:pt idx="49">
                  <c:v>0.22948395030955093</c:v>
                </c:pt>
                <c:pt idx="50">
                  <c:v>0.23408247578403235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6BF-446B-A8C2-31EAF4BDDF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9+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Sheet1!$J$2:$J$52</c:f>
              <c:numCache>
                <c:formatCode>0%</c:formatCode>
                <c:ptCount val="51"/>
                <c:pt idx="0">
                  <c:v>0</c:v>
                </c:pt>
                <c:pt idx="1">
                  <c:v>5.9323646901821719E-4</c:v>
                </c:pt>
                <c:pt idx="2">
                  <c:v>1.7451517982218238E-3</c:v>
                </c:pt>
                <c:pt idx="3">
                  <c:v>3.2769428529069219E-3</c:v>
                </c:pt>
                <c:pt idx="4">
                  <c:v>5.1190740890124349E-3</c:v>
                </c:pt>
                <c:pt idx="5">
                  <c:v>7.2288512546617818E-3</c:v>
                </c:pt>
                <c:pt idx="6">
                  <c:v>9.5757798899272061E-3</c:v>
                </c:pt>
                <c:pt idx="7">
                  <c:v>1.2136201282310681E-2</c:v>
                </c:pt>
                <c:pt idx="8">
                  <c:v>1.4890771473467141E-2</c:v>
                </c:pt>
                <c:pt idx="9">
                  <c:v>1.7823094410917954E-2</c:v>
                </c:pt>
                <c:pt idx="10">
                  <c:v>2.0918907154137349E-2</c:v>
                </c:pt>
                <c:pt idx="11">
                  <c:v>2.4165559918912321E-2</c:v>
                </c:pt>
                <c:pt idx="12">
                  <c:v>2.7551666692251443E-2</c:v>
                </c:pt>
                <c:pt idx="13">
                  <c:v>3.1066860717939907E-2</c:v>
                </c:pt>
                <c:pt idx="14">
                  <c:v>3.4701617625229268E-2</c:v>
                </c:pt>
                <c:pt idx="15">
                  <c:v>3.8447123911758085E-2</c:v>
                </c:pt>
                <c:pt idx="16">
                  <c:v>4.2295176822905053E-2</c:v>
                </c:pt>
                <c:pt idx="17">
                  <c:v>4.6238106554537903E-2</c:v>
                </c:pt>
                <c:pt idx="18">
                  <c:v>5.026871469272623E-2</c:v>
                </c:pt>
                <c:pt idx="19">
                  <c:v>5.438022469620369E-2</c:v>
                </c:pt>
                <c:pt idx="20">
                  <c:v>5.856624146350406E-2</c:v>
                </c:pt>
                <c:pt idx="21">
                  <c:v>6.2820717856030633E-2</c:v>
                </c:pt>
                <c:pt idx="22">
                  <c:v>6.7137926617880206E-2</c:v>
                </c:pt>
                <c:pt idx="23">
                  <c:v>7.1512436532556151E-2</c:v>
                </c:pt>
                <c:pt idx="24">
                  <c:v>7.5939091941842563E-2</c:v>
                </c:pt>
                <c:pt idx="25">
                  <c:v>8.0412994959082842E-2</c:v>
                </c:pt>
                <c:pt idx="26">
                  <c:v>8.4929489861560473E-2</c:v>
                </c:pt>
                <c:pt idx="27">
                  <c:v>8.9484149260472864E-2</c:v>
                </c:pt>
                <c:pt idx="28">
                  <c:v>9.4072761732938034E-2</c:v>
                </c:pt>
                <c:pt idx="29">
                  <c:v>9.8691320666094984E-2</c:v>
                </c:pt>
                <c:pt idx="30">
                  <c:v>0.10333601411395005</c:v>
                </c:pt>
                <c:pt idx="31">
                  <c:v>0.10800321550696228</c:v>
                </c:pt>
                <c:pt idx="32">
                  <c:v>0.11268947508520259</c:v>
                </c:pt>
                <c:pt idx="33">
                  <c:v>0.11739151195026952</c:v>
                </c:pt>
                <c:pt idx="34">
                  <c:v>0.12210620665049027</c:v>
                </c:pt>
                <c:pt idx="35">
                  <c:v>0.12683059422939602</c:v>
                </c:pt>
                <c:pt idx="36">
                  <c:v>0.13156185767988021</c:v>
                </c:pt>
                <c:pt idx="37">
                  <c:v>0.13629732175647016</c:v>
                </c:pt>
                <c:pt idx="38">
                  <c:v>0.14103444710626264</c:v>
                </c:pt>
                <c:pt idx="39">
                  <c:v>0.14577082468567915</c:v>
                </c:pt>
                <c:pt idx="40">
                  <c:v>0.15050417043558098</c:v>
                </c:pt>
                <c:pt idx="41">
                  <c:v>0.15523232019169417</c:v>
                </c:pt>
                <c:pt idx="42">
                  <c:v>0.15995322481090449</c:v>
                </c:pt>
                <c:pt idx="43">
                  <c:v>0.16466494549695265</c:v>
                </c:pt>
                <c:pt idx="44">
                  <c:v>0.16936564931150308</c:v>
                </c:pt>
                <c:pt idx="45">
                  <c:v>0.17405360485857138</c:v>
                </c:pt>
                <c:pt idx="46">
                  <c:v>0.17872717813195949</c:v>
                </c:pt>
                <c:pt idx="47">
                  <c:v>0.18338482851671678</c:v>
                </c:pt>
                <c:pt idx="48">
                  <c:v>0.18802510493678062</c:v>
                </c:pt>
                <c:pt idx="49">
                  <c:v>0.19264664214188881</c:v>
                </c:pt>
                <c:pt idx="50">
                  <c:v>0.19724815712762953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6BF-446B-A8C2-31EAF4BDDF7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10+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Sheet1!$K$2:$K$52</c:f>
              <c:numCache>
                <c:formatCode>0%</c:formatCode>
                <c:ptCount val="51"/>
                <c:pt idx="0">
                  <c:v>0</c:v>
                </c:pt>
                <c:pt idx="1">
                  <c:v>2.2777148418550328E-4</c:v>
                </c:pt>
                <c:pt idx="2">
                  <c:v>7.6728571184506329E-4</c:v>
                </c:pt>
                <c:pt idx="3">
                  <c:v>1.5603282546909783E-3</c:v>
                </c:pt>
                <c:pt idx="4">
                  <c:v>2.5802180994914498E-3</c:v>
                </c:pt>
                <c:pt idx="5">
                  <c:v>3.8091677897036831E-3</c:v>
                </c:pt>
                <c:pt idx="6">
                  <c:v>5.2336275560326637E-3</c:v>
                </c:pt>
                <c:pt idx="7">
                  <c:v>6.8424774485481505E-3</c:v>
                </c:pt>
                <c:pt idx="8">
                  <c:v>8.6261449390235383E-3</c:v>
                </c:pt>
                <c:pt idx="9">
                  <c:v>1.0576114011666686E-2</c:v>
                </c:pt>
                <c:pt idx="10">
                  <c:v>1.2684627619575383E-2</c:v>
                </c:pt>
                <c:pt idx="11">
                  <c:v>1.4944496158074019E-2</c:v>
                </c:pt>
                <c:pt idx="12">
                  <c:v>1.7348968631826112E-2</c:v>
                </c:pt>
                <c:pt idx="13">
                  <c:v>1.9891643086038996E-2</c:v>
                </c:pt>
                <c:pt idx="14">
                  <c:v>2.2566402756510048E-2</c:v>
                </c:pt>
                <c:pt idx="15">
                  <c:v>2.5367369679811937E-2</c:v>
                </c:pt>
                <c:pt idx="16">
                  <c:v>2.8288870504284924E-2</c:v>
                </c:pt>
                <c:pt idx="17">
                  <c:v>3.1325411028873512E-2</c:v>
                </c:pt>
                <c:pt idx="18">
                  <c:v>3.447165710500269E-2</c:v>
                </c:pt>
                <c:pt idx="19">
                  <c:v>3.7722420248433662E-2</c:v>
                </c:pt>
                <c:pt idx="20">
                  <c:v>4.1072646779128981E-2</c:v>
                </c:pt>
                <c:pt idx="21">
                  <c:v>4.4517409627276627E-2</c:v>
                </c:pt>
                <c:pt idx="22">
                  <c:v>4.8051902166280115E-2</c:v>
                </c:pt>
                <c:pt idx="23">
                  <c:v>5.1671433591638713E-2</c:v>
                </c:pt>
                <c:pt idx="24">
                  <c:v>5.5371425479043689E-2</c:v>
                </c:pt>
                <c:pt idx="25">
                  <c:v>5.9147409239197354E-2</c:v>
                </c:pt>
                <c:pt idx="26">
                  <c:v>6.2995024249760431E-2</c:v>
                </c:pt>
                <c:pt idx="27">
                  <c:v>6.6910016492489774E-2</c:v>
                </c:pt>
                <c:pt idx="28">
                  <c:v>7.088823756019548E-2</c:v>
                </c:pt>
                <c:pt idx="29">
                  <c:v>7.4925643926530519E-2</c:v>
                </c:pt>
                <c:pt idx="30">
                  <c:v>7.9018296393886842E-2</c:v>
                </c:pt>
                <c:pt idx="31">
                  <c:v>8.3162359652296639E-2</c:v>
                </c:pt>
                <c:pt idx="32">
                  <c:v>8.7354101896303826E-2</c:v>
                </c:pt>
                <c:pt idx="33">
                  <c:v>9.1589894458085172E-2</c:v>
                </c:pt>
                <c:pt idx="34">
                  <c:v>9.5866211424251668E-2</c:v>
                </c:pt>
                <c:pt idx="35">
                  <c:v>0.10017962921120613</c:v>
                </c:pt>
                <c:pt idx="36">
                  <c:v>0.10452682608001262</c:v>
                </c:pt>
                <c:pt idx="37">
                  <c:v>0.1089045815767143</c:v>
                </c:pt>
                <c:pt idx="38">
                  <c:v>0.11330977588812183</c:v>
                </c:pt>
                <c:pt idx="39">
                  <c:v>0.11773938910645462</c:v>
                </c:pt>
                <c:pt idx="40">
                  <c:v>0.12219050039896732</c:v>
                </c:pt>
                <c:pt idx="41">
                  <c:v>0.12666028708095273</c:v>
                </c:pt>
                <c:pt idx="42">
                  <c:v>0.13114602359234909</c:v>
                </c:pt>
                <c:pt idx="43">
                  <c:v>0.13564508037966996</c:v>
                </c:pt>
                <c:pt idx="44">
                  <c:v>0.14015492268617397</c:v>
                </c:pt>
                <c:pt idx="45">
                  <c:v>0.14467310925413934</c:v>
                </c:pt>
                <c:pt idx="46">
                  <c:v>0.14919729094385142</c:v>
                </c:pt>
                <c:pt idx="47">
                  <c:v>0.15372520927447356</c:v>
                </c:pt>
                <c:pt idx="48">
                  <c:v>0.15825469489238772</c:v>
                </c:pt>
                <c:pt idx="49">
                  <c:v>0.16278366597287838</c:v>
                </c:pt>
                <c:pt idx="50">
                  <c:v>0.167310126561212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86BF-446B-A8C2-31EAF4BDD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63935"/>
        <c:axId val="495669759"/>
      </c:scatterChart>
      <c:valAx>
        <c:axId val="495663935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9759"/>
        <c:crosses val="autoZero"/>
        <c:crossBetween val="midCat"/>
      </c:valAx>
      <c:valAx>
        <c:axId val="4956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13656496062992"/>
          <c:y val="9.6623738943739337E-2"/>
          <c:w val="5.821768372703412E-2"/>
          <c:h val="0.52720454613627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0</c:v>
                </c:pt>
                <c:pt idx="50">
                  <c:v>100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A-4C2E-AFFA-26189CA64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68303"/>
        <c:axId val="765863727"/>
      </c:barChart>
      <c:catAx>
        <c:axId val="76586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3727"/>
        <c:crosses val="autoZero"/>
        <c:auto val="1"/>
        <c:lblAlgn val="ctr"/>
        <c:lblOffset val="100"/>
        <c:noMultiLvlLbl val="0"/>
      </c:catAx>
      <c:valAx>
        <c:axId val="76586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0</c:v>
                </c:pt>
                <c:pt idx="50">
                  <c:v>100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A-4C2E-AFFA-26189CA64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68303"/>
        <c:axId val="7658637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E1R1P21D20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59.239179999999998</c:v>
                </c:pt>
                <c:pt idx="4">
                  <c:v>52.699019999999997</c:v>
                </c:pt>
                <c:pt idx="5">
                  <c:v>54.31015</c:v>
                </c:pt>
                <c:pt idx="6">
                  <c:v>55.469560000000001</c:v>
                </c:pt>
                <c:pt idx="7">
                  <c:v>56.32564</c:v>
                </c:pt>
                <c:pt idx="8">
                  <c:v>59.239179999999998</c:v>
                </c:pt>
                <c:pt idx="9">
                  <c:v>52.699019999999997</c:v>
                </c:pt>
                <c:pt idx="10">
                  <c:v>54.31015</c:v>
                </c:pt>
                <c:pt idx="11">
                  <c:v>55.469560000000001</c:v>
                </c:pt>
                <c:pt idx="12">
                  <c:v>56.32564</c:v>
                </c:pt>
                <c:pt idx="13">
                  <c:v>59.239179999999998</c:v>
                </c:pt>
                <c:pt idx="14">
                  <c:v>52.699019999999997</c:v>
                </c:pt>
                <c:pt idx="15">
                  <c:v>54.31015</c:v>
                </c:pt>
                <c:pt idx="16">
                  <c:v>55.469560000000001</c:v>
                </c:pt>
                <c:pt idx="17">
                  <c:v>56.32564</c:v>
                </c:pt>
                <c:pt idx="18">
                  <c:v>59.239179999999998</c:v>
                </c:pt>
                <c:pt idx="19">
                  <c:v>52.699019999999997</c:v>
                </c:pt>
                <c:pt idx="20">
                  <c:v>54.31015</c:v>
                </c:pt>
                <c:pt idx="21">
                  <c:v>55.469560000000001</c:v>
                </c:pt>
                <c:pt idx="22">
                  <c:v>56.32564</c:v>
                </c:pt>
                <c:pt idx="23">
                  <c:v>59.239179999999998</c:v>
                </c:pt>
                <c:pt idx="24">
                  <c:v>52.699019999999997</c:v>
                </c:pt>
                <c:pt idx="25">
                  <c:v>54.31015</c:v>
                </c:pt>
                <c:pt idx="26">
                  <c:v>55.469560000000001</c:v>
                </c:pt>
                <c:pt idx="27">
                  <c:v>56.32564</c:v>
                </c:pt>
                <c:pt idx="28">
                  <c:v>59.239179999999998</c:v>
                </c:pt>
                <c:pt idx="29">
                  <c:v>52.699019999999997</c:v>
                </c:pt>
                <c:pt idx="30">
                  <c:v>54.31015</c:v>
                </c:pt>
                <c:pt idx="31">
                  <c:v>55.469560000000001</c:v>
                </c:pt>
                <c:pt idx="32">
                  <c:v>56.32564</c:v>
                </c:pt>
                <c:pt idx="33">
                  <c:v>59.239179999999998</c:v>
                </c:pt>
                <c:pt idx="34">
                  <c:v>52.699019999999997</c:v>
                </c:pt>
                <c:pt idx="35">
                  <c:v>54.31015</c:v>
                </c:pt>
                <c:pt idx="36">
                  <c:v>55.469560000000001</c:v>
                </c:pt>
                <c:pt idx="37">
                  <c:v>56.32564</c:v>
                </c:pt>
                <c:pt idx="38">
                  <c:v>59.239179999999998</c:v>
                </c:pt>
                <c:pt idx="39">
                  <c:v>52.699019999999997</c:v>
                </c:pt>
                <c:pt idx="40">
                  <c:v>54.31015</c:v>
                </c:pt>
                <c:pt idx="41">
                  <c:v>55.469560000000001</c:v>
                </c:pt>
                <c:pt idx="42">
                  <c:v>56.32564</c:v>
                </c:pt>
                <c:pt idx="43">
                  <c:v>59.239179999999998</c:v>
                </c:pt>
                <c:pt idx="44">
                  <c:v>52.699019999999997</c:v>
                </c:pt>
                <c:pt idx="45">
                  <c:v>54.31015</c:v>
                </c:pt>
                <c:pt idx="46">
                  <c:v>55.469560000000001</c:v>
                </c:pt>
                <c:pt idx="47">
                  <c:v>56.32564</c:v>
                </c:pt>
                <c:pt idx="48">
                  <c:v>59.239179999999998</c:v>
                </c:pt>
                <c:pt idx="49">
                  <c:v>52.699019999999997</c:v>
                </c:pt>
                <c:pt idx="50">
                  <c:v>54.31015</c:v>
                </c:pt>
                <c:pt idx="51">
                  <c:v>55.469560000000001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3-49C5-BEA3-637292B703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E3R1P21D20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34.369729999999997</c:v>
                </c:pt>
                <c:pt idx="10">
                  <c:v>36.911720000000003</c:v>
                </c:pt>
                <c:pt idx="11">
                  <c:v>38.779380000000003</c:v>
                </c:pt>
                <c:pt idx="12">
                  <c:v>40.177349999999997</c:v>
                </c:pt>
                <c:pt idx="13">
                  <c:v>42.094949999999997</c:v>
                </c:pt>
                <c:pt idx="14">
                  <c:v>35.340150000000001</c:v>
                </c:pt>
                <c:pt idx="15">
                  <c:v>37.610210000000002</c:v>
                </c:pt>
                <c:pt idx="16">
                  <c:v>39.293779999999998</c:v>
                </c:pt>
                <c:pt idx="17">
                  <c:v>40.562919999999998</c:v>
                </c:pt>
                <c:pt idx="18">
                  <c:v>42.638120000000001</c:v>
                </c:pt>
                <c:pt idx="19">
                  <c:v>35.626240000000003</c:v>
                </c:pt>
                <c:pt idx="20">
                  <c:v>37.821429999999999</c:v>
                </c:pt>
                <c:pt idx="21">
                  <c:v>39.452219999999997</c:v>
                </c:pt>
                <c:pt idx="22">
                  <c:v>40.683349999999997</c:v>
                </c:pt>
                <c:pt idx="23">
                  <c:v>42.813009999999998</c:v>
                </c:pt>
                <c:pt idx="24">
                  <c:v>35.71696</c:v>
                </c:pt>
                <c:pt idx="25">
                  <c:v>37.888910000000003</c:v>
                </c:pt>
                <c:pt idx="26">
                  <c:v>39.503140000000002</c:v>
                </c:pt>
                <c:pt idx="27">
                  <c:v>40.722209999999997</c:v>
                </c:pt>
                <c:pt idx="28">
                  <c:v>42.869990000000001</c:v>
                </c:pt>
                <c:pt idx="29">
                  <c:v>35.746380000000002</c:v>
                </c:pt>
                <c:pt idx="30">
                  <c:v>37.910850000000003</c:v>
                </c:pt>
                <c:pt idx="31">
                  <c:v>39.519710000000003</c:v>
                </c:pt>
                <c:pt idx="32">
                  <c:v>40.734870000000001</c:v>
                </c:pt>
                <c:pt idx="33">
                  <c:v>42.888629999999999</c:v>
                </c:pt>
                <c:pt idx="34">
                  <c:v>35.755980000000001</c:v>
                </c:pt>
                <c:pt idx="35">
                  <c:v>37.918010000000002</c:v>
                </c:pt>
                <c:pt idx="36">
                  <c:v>39.525129999999997</c:v>
                </c:pt>
                <c:pt idx="37">
                  <c:v>40.739019999999996</c:v>
                </c:pt>
                <c:pt idx="38">
                  <c:v>42.894730000000003</c:v>
                </c:pt>
                <c:pt idx="39">
                  <c:v>35.759120000000003</c:v>
                </c:pt>
                <c:pt idx="40">
                  <c:v>37.920360000000002</c:v>
                </c:pt>
                <c:pt idx="41">
                  <c:v>39.526910000000001</c:v>
                </c:pt>
                <c:pt idx="42">
                  <c:v>40.740380000000002</c:v>
                </c:pt>
                <c:pt idx="43">
                  <c:v>42.896729999999998</c:v>
                </c:pt>
                <c:pt idx="44">
                  <c:v>35.760150000000003</c:v>
                </c:pt>
                <c:pt idx="45">
                  <c:v>37.921129999999998</c:v>
                </c:pt>
                <c:pt idx="46">
                  <c:v>39.52749</c:v>
                </c:pt>
                <c:pt idx="47">
                  <c:v>40.740819999999999</c:v>
                </c:pt>
                <c:pt idx="48">
                  <c:v>42.897379999999998</c:v>
                </c:pt>
                <c:pt idx="49">
                  <c:v>35.760489999999997</c:v>
                </c:pt>
                <c:pt idx="50">
                  <c:v>37.921379999999999</c:v>
                </c:pt>
                <c:pt idx="51">
                  <c:v>39.527679999999997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3-49C5-BEA3-637292B70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316463"/>
        <c:axId val="1285312719"/>
      </c:lineChart>
      <c:catAx>
        <c:axId val="76586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3727"/>
        <c:crosses val="autoZero"/>
        <c:auto val="1"/>
        <c:lblAlgn val="ctr"/>
        <c:lblOffset val="100"/>
        <c:noMultiLvlLbl val="0"/>
      </c:catAx>
      <c:valAx>
        <c:axId val="765863727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8303"/>
        <c:crosses val="autoZero"/>
        <c:crossBetween val="between"/>
      </c:valAx>
      <c:valAx>
        <c:axId val="128531271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16463"/>
        <c:crosses val="max"/>
        <c:crossBetween val="between"/>
      </c:valAx>
      <c:catAx>
        <c:axId val="1285316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312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0</c:v>
                </c:pt>
                <c:pt idx="50">
                  <c:v>100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A-4C2E-AFFA-26189CA64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68303"/>
        <c:axId val="7658637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E3R1P21D20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34.369729999999997</c:v>
                </c:pt>
                <c:pt idx="10">
                  <c:v>36.911720000000003</c:v>
                </c:pt>
                <c:pt idx="11">
                  <c:v>38.779380000000003</c:v>
                </c:pt>
                <c:pt idx="12">
                  <c:v>40.177349999999997</c:v>
                </c:pt>
                <c:pt idx="13">
                  <c:v>42.094949999999997</c:v>
                </c:pt>
                <c:pt idx="14">
                  <c:v>35.340150000000001</c:v>
                </c:pt>
                <c:pt idx="15">
                  <c:v>37.610210000000002</c:v>
                </c:pt>
                <c:pt idx="16">
                  <c:v>39.293779999999998</c:v>
                </c:pt>
                <c:pt idx="17">
                  <c:v>40.562919999999998</c:v>
                </c:pt>
                <c:pt idx="18">
                  <c:v>42.638120000000001</c:v>
                </c:pt>
                <c:pt idx="19">
                  <c:v>35.626240000000003</c:v>
                </c:pt>
                <c:pt idx="20">
                  <c:v>37.821429999999999</c:v>
                </c:pt>
                <c:pt idx="21">
                  <c:v>39.452219999999997</c:v>
                </c:pt>
                <c:pt idx="22">
                  <c:v>40.683349999999997</c:v>
                </c:pt>
                <c:pt idx="23">
                  <c:v>42.813009999999998</c:v>
                </c:pt>
                <c:pt idx="24">
                  <c:v>35.71696</c:v>
                </c:pt>
                <c:pt idx="25">
                  <c:v>37.888910000000003</c:v>
                </c:pt>
                <c:pt idx="26">
                  <c:v>39.503140000000002</c:v>
                </c:pt>
                <c:pt idx="27">
                  <c:v>40.722209999999997</c:v>
                </c:pt>
                <c:pt idx="28">
                  <c:v>42.869990000000001</c:v>
                </c:pt>
                <c:pt idx="29">
                  <c:v>35.746380000000002</c:v>
                </c:pt>
                <c:pt idx="30">
                  <c:v>37.910850000000003</c:v>
                </c:pt>
                <c:pt idx="31">
                  <c:v>39.519710000000003</c:v>
                </c:pt>
                <c:pt idx="32">
                  <c:v>40.734870000000001</c:v>
                </c:pt>
                <c:pt idx="33">
                  <c:v>42.888629999999999</c:v>
                </c:pt>
                <c:pt idx="34">
                  <c:v>35.755980000000001</c:v>
                </c:pt>
                <c:pt idx="35">
                  <c:v>37.918010000000002</c:v>
                </c:pt>
                <c:pt idx="36">
                  <c:v>39.525129999999997</c:v>
                </c:pt>
                <c:pt idx="37">
                  <c:v>40.739019999999996</c:v>
                </c:pt>
                <c:pt idx="38">
                  <c:v>42.894730000000003</c:v>
                </c:pt>
                <c:pt idx="39">
                  <c:v>35.759120000000003</c:v>
                </c:pt>
                <c:pt idx="40">
                  <c:v>37.920360000000002</c:v>
                </c:pt>
                <c:pt idx="41">
                  <c:v>39.526910000000001</c:v>
                </c:pt>
                <c:pt idx="42">
                  <c:v>40.740380000000002</c:v>
                </c:pt>
                <c:pt idx="43">
                  <c:v>42.896729999999998</c:v>
                </c:pt>
                <c:pt idx="44">
                  <c:v>35.760150000000003</c:v>
                </c:pt>
                <c:pt idx="45">
                  <c:v>37.921129999999998</c:v>
                </c:pt>
                <c:pt idx="46">
                  <c:v>39.52749</c:v>
                </c:pt>
                <c:pt idx="47">
                  <c:v>40.740819999999999</c:v>
                </c:pt>
                <c:pt idx="48">
                  <c:v>42.897379999999998</c:v>
                </c:pt>
                <c:pt idx="49">
                  <c:v>35.760489999999997</c:v>
                </c:pt>
                <c:pt idx="50">
                  <c:v>37.921379999999999</c:v>
                </c:pt>
                <c:pt idx="51">
                  <c:v>39.527679999999997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3-49C5-BEA3-637292B703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E3R3P21D202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25.24823</c:v>
                </c:pt>
                <c:pt idx="5">
                  <c:v>27.20834</c:v>
                </c:pt>
                <c:pt idx="6">
                  <c:v>28.693629999999999</c:v>
                </c:pt>
                <c:pt idx="7">
                  <c:v>29.83173</c:v>
                </c:pt>
                <c:pt idx="8">
                  <c:v>33.978099999999998</c:v>
                </c:pt>
                <c:pt idx="9">
                  <c:v>25.24823</c:v>
                </c:pt>
                <c:pt idx="10">
                  <c:v>27.20834</c:v>
                </c:pt>
                <c:pt idx="11">
                  <c:v>28.693629999999999</c:v>
                </c:pt>
                <c:pt idx="12">
                  <c:v>29.83173</c:v>
                </c:pt>
                <c:pt idx="13">
                  <c:v>33.978099999999998</c:v>
                </c:pt>
                <c:pt idx="14">
                  <c:v>25.24823</c:v>
                </c:pt>
                <c:pt idx="15">
                  <c:v>27.20834</c:v>
                </c:pt>
                <c:pt idx="16">
                  <c:v>28.693629999999999</c:v>
                </c:pt>
                <c:pt idx="17">
                  <c:v>29.83173</c:v>
                </c:pt>
                <c:pt idx="18">
                  <c:v>33.978099999999998</c:v>
                </c:pt>
                <c:pt idx="19">
                  <c:v>25.24823</c:v>
                </c:pt>
                <c:pt idx="20">
                  <c:v>27.20834</c:v>
                </c:pt>
                <c:pt idx="21">
                  <c:v>28.693629999999999</c:v>
                </c:pt>
                <c:pt idx="22">
                  <c:v>29.83173</c:v>
                </c:pt>
                <c:pt idx="23">
                  <c:v>33.978099999999998</c:v>
                </c:pt>
                <c:pt idx="24">
                  <c:v>25.24823</c:v>
                </c:pt>
                <c:pt idx="25">
                  <c:v>27.20834</c:v>
                </c:pt>
                <c:pt idx="26">
                  <c:v>28.693629999999999</c:v>
                </c:pt>
                <c:pt idx="27">
                  <c:v>29.83173</c:v>
                </c:pt>
                <c:pt idx="28">
                  <c:v>33.978099999999998</c:v>
                </c:pt>
                <c:pt idx="29">
                  <c:v>25.24823</c:v>
                </c:pt>
                <c:pt idx="30">
                  <c:v>27.20834</c:v>
                </c:pt>
                <c:pt idx="31">
                  <c:v>28.693629999999999</c:v>
                </c:pt>
                <c:pt idx="32">
                  <c:v>29.83173</c:v>
                </c:pt>
                <c:pt idx="33">
                  <c:v>33.978099999999998</c:v>
                </c:pt>
                <c:pt idx="34">
                  <c:v>25.24823</c:v>
                </c:pt>
                <c:pt idx="35">
                  <c:v>27.20834</c:v>
                </c:pt>
                <c:pt idx="36">
                  <c:v>28.693629999999999</c:v>
                </c:pt>
                <c:pt idx="37">
                  <c:v>29.83173</c:v>
                </c:pt>
                <c:pt idx="38">
                  <c:v>33.978099999999998</c:v>
                </c:pt>
                <c:pt idx="39">
                  <c:v>25.24823</c:v>
                </c:pt>
                <c:pt idx="40">
                  <c:v>27.20834</c:v>
                </c:pt>
                <c:pt idx="41">
                  <c:v>28.693629999999999</c:v>
                </c:pt>
                <c:pt idx="42">
                  <c:v>29.83173</c:v>
                </c:pt>
                <c:pt idx="43">
                  <c:v>33.978099999999998</c:v>
                </c:pt>
                <c:pt idx="44">
                  <c:v>25.24823</c:v>
                </c:pt>
                <c:pt idx="45">
                  <c:v>27.20834</c:v>
                </c:pt>
                <c:pt idx="46">
                  <c:v>28.693629999999999</c:v>
                </c:pt>
                <c:pt idx="47">
                  <c:v>29.83173</c:v>
                </c:pt>
                <c:pt idx="48">
                  <c:v>33.978099999999998</c:v>
                </c:pt>
                <c:pt idx="49">
                  <c:v>25.24823</c:v>
                </c:pt>
                <c:pt idx="50">
                  <c:v>27.20834</c:v>
                </c:pt>
                <c:pt idx="51">
                  <c:v>28.693629999999999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3-49C5-BEA3-637292B70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316463"/>
        <c:axId val="1285312719"/>
      </c:lineChart>
      <c:catAx>
        <c:axId val="76586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3727"/>
        <c:crosses val="autoZero"/>
        <c:auto val="1"/>
        <c:lblAlgn val="ctr"/>
        <c:lblOffset val="100"/>
        <c:noMultiLvlLbl val="0"/>
      </c:catAx>
      <c:valAx>
        <c:axId val="765863727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8303"/>
        <c:crosses val="autoZero"/>
        <c:crossBetween val="between"/>
      </c:valAx>
      <c:valAx>
        <c:axId val="1285312719"/>
        <c:scaling>
          <c:orientation val="minMax"/>
          <c:max val="6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16463"/>
        <c:crosses val="max"/>
        <c:crossBetween val="between"/>
      </c:valAx>
      <c:catAx>
        <c:axId val="1285316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312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0</c:v>
                </c:pt>
                <c:pt idx="50">
                  <c:v>100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A-4C2E-AFFA-26189CA64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68303"/>
        <c:axId val="7658637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E3R1P7D20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32.709249999999997</c:v>
                </c:pt>
                <c:pt idx="4">
                  <c:v>20.934570000000001</c:v>
                </c:pt>
                <c:pt idx="5">
                  <c:v>25.170570000000001</c:v>
                </c:pt>
                <c:pt idx="6">
                  <c:v>34.078919999999997</c:v>
                </c:pt>
                <c:pt idx="7">
                  <c:v>35.124659999999999</c:v>
                </c:pt>
                <c:pt idx="8">
                  <c:v>35.83605</c:v>
                </c:pt>
                <c:pt idx="9">
                  <c:v>22.891670000000001</c:v>
                </c:pt>
                <c:pt idx="10">
                  <c:v>26.61337</c:v>
                </c:pt>
                <c:pt idx="11">
                  <c:v>35.55124</c:v>
                </c:pt>
                <c:pt idx="12">
                  <c:v>36.136850000000003</c:v>
                </c:pt>
                <c:pt idx="13">
                  <c:v>36.560070000000003</c:v>
                </c:pt>
                <c:pt idx="14">
                  <c:v>23.391290000000001</c:v>
                </c:pt>
                <c:pt idx="15">
                  <c:v>27.004909999999999</c:v>
                </c:pt>
                <c:pt idx="16">
                  <c:v>35.95675</c:v>
                </c:pt>
                <c:pt idx="17">
                  <c:v>36.428629999999998</c:v>
                </c:pt>
                <c:pt idx="18">
                  <c:v>36.775460000000002</c:v>
                </c:pt>
                <c:pt idx="19">
                  <c:v>23.543479999999999</c:v>
                </c:pt>
                <c:pt idx="20">
                  <c:v>27.12613</c:v>
                </c:pt>
                <c:pt idx="21">
                  <c:v>36.082839999999997</c:v>
                </c:pt>
                <c:pt idx="22">
                  <c:v>36.520530000000001</c:v>
                </c:pt>
                <c:pt idx="23">
                  <c:v>36.84393</c:v>
                </c:pt>
                <c:pt idx="24">
                  <c:v>23.592210000000001</c:v>
                </c:pt>
                <c:pt idx="25">
                  <c:v>27.165140000000001</c:v>
                </c:pt>
                <c:pt idx="26">
                  <c:v>36.123469999999998</c:v>
                </c:pt>
                <c:pt idx="27">
                  <c:v>36.550260000000002</c:v>
                </c:pt>
                <c:pt idx="28">
                  <c:v>36.866149999999998</c:v>
                </c:pt>
                <c:pt idx="29">
                  <c:v>23.608059999999998</c:v>
                </c:pt>
                <c:pt idx="30">
                  <c:v>27.177849999999999</c:v>
                </c:pt>
                <c:pt idx="31">
                  <c:v>36.136710000000001</c:v>
                </c:pt>
                <c:pt idx="32">
                  <c:v>36.55997</c:v>
                </c:pt>
                <c:pt idx="33">
                  <c:v>36.87341</c:v>
                </c:pt>
                <c:pt idx="34">
                  <c:v>23.613240000000001</c:v>
                </c:pt>
                <c:pt idx="35">
                  <c:v>27.182009999999998</c:v>
                </c:pt>
                <c:pt idx="36">
                  <c:v>36.141039999999997</c:v>
                </c:pt>
                <c:pt idx="37">
                  <c:v>36.563139999999997</c:v>
                </c:pt>
                <c:pt idx="38">
                  <c:v>36.875779999999999</c:v>
                </c:pt>
                <c:pt idx="39">
                  <c:v>23.614930000000001</c:v>
                </c:pt>
                <c:pt idx="40">
                  <c:v>27.18337</c:v>
                </c:pt>
                <c:pt idx="41">
                  <c:v>36.14246</c:v>
                </c:pt>
                <c:pt idx="42">
                  <c:v>36.56418</c:v>
                </c:pt>
                <c:pt idx="43">
                  <c:v>36.876559999999998</c:v>
                </c:pt>
                <c:pt idx="44">
                  <c:v>23.615490000000001</c:v>
                </c:pt>
                <c:pt idx="45">
                  <c:v>27.183810000000001</c:v>
                </c:pt>
                <c:pt idx="46">
                  <c:v>36.142919999999997</c:v>
                </c:pt>
                <c:pt idx="47">
                  <c:v>36.564520000000002</c:v>
                </c:pt>
                <c:pt idx="48">
                  <c:v>36.876820000000002</c:v>
                </c:pt>
                <c:pt idx="49">
                  <c:v>23.615670000000001</c:v>
                </c:pt>
                <c:pt idx="50">
                  <c:v>27.183959999999999</c:v>
                </c:pt>
                <c:pt idx="51">
                  <c:v>36.143070000000002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3-49C5-BEA3-637292B703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E3R1P21D20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34.369729999999997</c:v>
                </c:pt>
                <c:pt idx="10">
                  <c:v>36.911720000000003</c:v>
                </c:pt>
                <c:pt idx="11">
                  <c:v>38.779380000000003</c:v>
                </c:pt>
                <c:pt idx="12">
                  <c:v>40.177349999999997</c:v>
                </c:pt>
                <c:pt idx="13">
                  <c:v>42.094949999999997</c:v>
                </c:pt>
                <c:pt idx="14">
                  <c:v>35.340150000000001</c:v>
                </c:pt>
                <c:pt idx="15">
                  <c:v>37.610210000000002</c:v>
                </c:pt>
                <c:pt idx="16">
                  <c:v>39.293779999999998</c:v>
                </c:pt>
                <c:pt idx="17">
                  <c:v>40.562919999999998</c:v>
                </c:pt>
                <c:pt idx="18">
                  <c:v>42.638120000000001</c:v>
                </c:pt>
                <c:pt idx="19">
                  <c:v>35.626240000000003</c:v>
                </c:pt>
                <c:pt idx="20">
                  <c:v>37.821429999999999</c:v>
                </c:pt>
                <c:pt idx="21">
                  <c:v>39.452219999999997</c:v>
                </c:pt>
                <c:pt idx="22">
                  <c:v>40.683349999999997</c:v>
                </c:pt>
                <c:pt idx="23">
                  <c:v>42.813009999999998</c:v>
                </c:pt>
                <c:pt idx="24">
                  <c:v>35.71696</c:v>
                </c:pt>
                <c:pt idx="25">
                  <c:v>37.888910000000003</c:v>
                </c:pt>
                <c:pt idx="26">
                  <c:v>39.503140000000002</c:v>
                </c:pt>
                <c:pt idx="27">
                  <c:v>40.722209999999997</c:v>
                </c:pt>
                <c:pt idx="28">
                  <c:v>42.869990000000001</c:v>
                </c:pt>
                <c:pt idx="29">
                  <c:v>35.746380000000002</c:v>
                </c:pt>
                <c:pt idx="30">
                  <c:v>37.910850000000003</c:v>
                </c:pt>
                <c:pt idx="31">
                  <c:v>39.519710000000003</c:v>
                </c:pt>
                <c:pt idx="32">
                  <c:v>40.734870000000001</c:v>
                </c:pt>
                <c:pt idx="33">
                  <c:v>42.888629999999999</c:v>
                </c:pt>
                <c:pt idx="34">
                  <c:v>35.755980000000001</c:v>
                </c:pt>
                <c:pt idx="35">
                  <c:v>37.918010000000002</c:v>
                </c:pt>
                <c:pt idx="36">
                  <c:v>39.525129999999997</c:v>
                </c:pt>
                <c:pt idx="37">
                  <c:v>40.739019999999996</c:v>
                </c:pt>
                <c:pt idx="38">
                  <c:v>42.894730000000003</c:v>
                </c:pt>
                <c:pt idx="39">
                  <c:v>35.759120000000003</c:v>
                </c:pt>
                <c:pt idx="40">
                  <c:v>37.920360000000002</c:v>
                </c:pt>
                <c:pt idx="41">
                  <c:v>39.526910000000001</c:v>
                </c:pt>
                <c:pt idx="42">
                  <c:v>40.740380000000002</c:v>
                </c:pt>
                <c:pt idx="43">
                  <c:v>42.896729999999998</c:v>
                </c:pt>
                <c:pt idx="44">
                  <c:v>35.760150000000003</c:v>
                </c:pt>
                <c:pt idx="45">
                  <c:v>37.921129999999998</c:v>
                </c:pt>
                <c:pt idx="46">
                  <c:v>39.52749</c:v>
                </c:pt>
                <c:pt idx="47">
                  <c:v>40.740819999999999</c:v>
                </c:pt>
                <c:pt idx="48">
                  <c:v>42.897379999999998</c:v>
                </c:pt>
                <c:pt idx="49">
                  <c:v>35.760489999999997</c:v>
                </c:pt>
                <c:pt idx="50">
                  <c:v>37.921379999999999</c:v>
                </c:pt>
                <c:pt idx="51">
                  <c:v>39.527679999999997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3-49C5-BEA3-637292B70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316463"/>
        <c:axId val="1285312719"/>
      </c:lineChart>
      <c:catAx>
        <c:axId val="76586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3727"/>
        <c:crosses val="autoZero"/>
        <c:auto val="1"/>
        <c:lblAlgn val="ctr"/>
        <c:lblOffset val="100"/>
        <c:noMultiLvlLbl val="0"/>
      </c:catAx>
      <c:valAx>
        <c:axId val="765863727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8303"/>
        <c:crosses val="autoZero"/>
        <c:crossBetween val="between"/>
      </c:valAx>
      <c:valAx>
        <c:axId val="1285312719"/>
        <c:scaling>
          <c:orientation val="minMax"/>
          <c:max val="6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16463"/>
        <c:crosses val="max"/>
        <c:crossBetween val="between"/>
      </c:valAx>
      <c:catAx>
        <c:axId val="1285316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312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0</c:v>
                </c:pt>
                <c:pt idx="50">
                  <c:v>100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A-4C2E-AFFA-26189CA64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68303"/>
        <c:axId val="7658637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E3R1P21D25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Sheet1!$C$2:$C$53</c:f>
              <c:numCache>
                <c:formatCode>#,##0.00</c:formatCode>
                <c:ptCount val="52"/>
                <c:pt idx="0">
                  <c:v>14.130629507360133</c:v>
                </c:pt>
                <c:pt idx="1">
                  <c:v>23.144542079431346</c:v>
                </c:pt>
                <c:pt idx="2">
                  <c:v>28.698164064263882</c:v>
                </c:pt>
                <c:pt idx="3">
                  <c:v>32.291118349963874</c:v>
                </c:pt>
                <c:pt idx="4">
                  <c:v>26.888958605544119</c:v>
                </c:pt>
                <c:pt idx="5">
                  <c:v>31.33613868503847</c:v>
                </c:pt>
                <c:pt idx="6">
                  <c:v>34.228037651752658</c:v>
                </c:pt>
                <c:pt idx="7">
                  <c:v>36.195045794545159</c:v>
                </c:pt>
                <c:pt idx="8">
                  <c:v>38.384099165896636</c:v>
                </c:pt>
                <c:pt idx="9">
                  <c:v>30.318432179956677</c:v>
                </c:pt>
                <c:pt idx="10">
                  <c:v>33.476768791746245</c:v>
                </c:pt>
                <c:pt idx="11">
                  <c:v>35.644333480324477</c:v>
                </c:pt>
                <c:pt idx="12">
                  <c:v>37.16671724956884</c:v>
                </c:pt>
                <c:pt idx="13">
                  <c:v>39.239944461669566</c:v>
                </c:pt>
                <c:pt idx="14">
                  <c:v>30.931437746979235</c:v>
                </c:pt>
                <c:pt idx="15">
                  <c:v>33.897196331761236</c:v>
                </c:pt>
                <c:pt idx="16">
                  <c:v>35.93883844599101</c:v>
                </c:pt>
                <c:pt idx="17">
                  <c:v>37.376518861650048</c:v>
                </c:pt>
                <c:pt idx="18">
                  <c:v>39.426929505392053</c:v>
                </c:pt>
                <c:pt idx="19">
                  <c:v>31.068962776068197</c:v>
                </c:pt>
                <c:pt idx="20">
                  <c:v>33.993044144415919</c:v>
                </c:pt>
                <c:pt idx="21">
                  <c:v>36.006724860727964</c:v>
                </c:pt>
                <c:pt idx="22">
                  <c:v>37.425258944696864</c:v>
                </c:pt>
                <c:pt idx="23">
                  <c:v>39.470482734964165</c:v>
                </c:pt>
                <c:pt idx="24">
                  <c:v>31.101180056005553</c:v>
                </c:pt>
                <c:pt idx="25">
                  <c:v>34.01557873022864</c:v>
                </c:pt>
                <c:pt idx="26">
                  <c:v>36.022725737617733</c:v>
                </c:pt>
                <c:pt idx="27">
                  <c:v>37.436767695185601</c:v>
                </c:pt>
                <c:pt idx="28">
                  <c:v>39.480773030052724</c:v>
                </c:pt>
                <c:pt idx="29">
                  <c:v>31.108802187030406</c:v>
                </c:pt>
                <c:pt idx="30">
                  <c:v>34.020914566397892</c:v>
                </c:pt>
                <c:pt idx="31">
                  <c:v>36.026516737627226</c:v>
                </c:pt>
                <c:pt idx="32">
                  <c:v>37.439495556454801</c:v>
                </c:pt>
                <c:pt idx="33">
                  <c:v>39.483212439656285</c:v>
                </c:pt>
                <c:pt idx="34">
                  <c:v>31.110609653819633</c:v>
                </c:pt>
                <c:pt idx="35">
                  <c:v>34.022180126678855</c:v>
                </c:pt>
                <c:pt idx="36">
                  <c:v>36.027416017785796</c:v>
                </c:pt>
                <c:pt idx="37">
                  <c:v>37.44014270968821</c:v>
                </c:pt>
                <c:pt idx="38">
                  <c:v>39.483791180941196</c:v>
                </c:pt>
                <c:pt idx="39">
                  <c:v>31.111038500981209</c:v>
                </c:pt>
                <c:pt idx="40">
                  <c:v>34.022480412997602</c:v>
                </c:pt>
                <c:pt idx="41">
                  <c:v>36.027629401937034</c:v>
                </c:pt>
                <c:pt idx="42">
                  <c:v>37.440296271992786</c:v>
                </c:pt>
                <c:pt idx="43">
                  <c:v>39.483928510964091</c:v>
                </c:pt>
                <c:pt idx="44">
                  <c:v>31.111140264302698</c:v>
                </c:pt>
                <c:pt idx="45">
                  <c:v>34.0225516702615</c:v>
                </c:pt>
                <c:pt idx="46">
                  <c:v>36.027680037912681</c:v>
                </c:pt>
                <c:pt idx="47">
                  <c:v>37.440332712473619</c:v>
                </c:pt>
                <c:pt idx="48">
                  <c:v>39.483961099571957</c:v>
                </c:pt>
                <c:pt idx="49">
                  <c:v>31.111164412983893</c:v>
                </c:pt>
                <c:pt idx="50">
                  <c:v>34.022568579826711</c:v>
                </c:pt>
                <c:pt idx="51">
                  <c:v>36.027692054006032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3-49C5-BEA3-637292B703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E3R1P21D50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Sheet1!$D$2:$D$53</c:f>
              <c:numCache>
                <c:formatCode>#,##0.00</c:formatCode>
                <c:ptCount val="52"/>
                <c:pt idx="0">
                  <c:v>14.130629507360133</c:v>
                </c:pt>
                <c:pt idx="1">
                  <c:v>20.357169481856758</c:v>
                </c:pt>
                <c:pt idx="2">
                  <c:v>23.144542079431346</c:v>
                </c:pt>
                <c:pt idx="3">
                  <c:v>24.461444419040539</c:v>
                </c:pt>
                <c:pt idx="4">
                  <c:v>13.383131349690613</c:v>
                </c:pt>
                <c:pt idx="5">
                  <c:v>20.358046148715861</c:v>
                </c:pt>
                <c:pt idx="6">
                  <c:v>23.476304237759372</c:v>
                </c:pt>
                <c:pt idx="7">
                  <c:v>24.946637603669473</c:v>
                </c:pt>
                <c:pt idx="8">
                  <c:v>25.471684973917412</c:v>
                </c:pt>
                <c:pt idx="9">
                  <c:v>13.748709882825928</c:v>
                </c:pt>
                <c:pt idx="10">
                  <c:v>20.546724307437451</c:v>
                </c:pt>
                <c:pt idx="11">
                  <c:v>23.569161965938182</c:v>
                </c:pt>
                <c:pt idx="12">
                  <c:v>24.992504910020823</c:v>
                </c:pt>
                <c:pt idx="13">
                  <c:v>25.498419990703027</c:v>
                </c:pt>
                <c:pt idx="14">
                  <c:v>13.759705376837651</c:v>
                </c:pt>
                <c:pt idx="15">
                  <c:v>20.552519154059922</c:v>
                </c:pt>
                <c:pt idx="16">
                  <c:v>23.572039772621714</c:v>
                </c:pt>
                <c:pt idx="17">
                  <c:v>24.99393244288537</c:v>
                </c:pt>
                <c:pt idx="18">
                  <c:v>25.499252904989195</c:v>
                </c:pt>
                <c:pt idx="19">
                  <c:v>13.760048605623652</c:v>
                </c:pt>
                <c:pt idx="20">
                  <c:v>20.552700147786169</c:v>
                </c:pt>
                <c:pt idx="21">
                  <c:v>23.572129681054392</c:v>
                </c:pt>
                <c:pt idx="22">
                  <c:v>24.993977047651114</c:v>
                </c:pt>
                <c:pt idx="23">
                  <c:v>25.499278931087009</c:v>
                </c:pt>
                <c:pt idx="24">
                  <c:v>13.760059331152718</c:v>
                </c:pt>
                <c:pt idx="25">
                  <c:v>20.552705803747223</c:v>
                </c:pt>
                <c:pt idx="26">
                  <c:v>23.572132490670437</c:v>
                </c:pt>
                <c:pt idx="27">
                  <c:v>24.993978441544542</c:v>
                </c:pt>
                <c:pt idx="28">
                  <c:v>25.499279744400152</c:v>
                </c:pt>
                <c:pt idx="29">
                  <c:v>13.760059666325139</c:v>
                </c:pt>
                <c:pt idx="30">
                  <c:v>20.552705980495912</c:v>
                </c:pt>
                <c:pt idx="31">
                  <c:v>23.572132578470917</c:v>
                </c:pt>
                <c:pt idx="32">
                  <c:v>24.993978485103707</c:v>
                </c:pt>
                <c:pt idx="33">
                  <c:v>25.499279769816184</c:v>
                </c:pt>
                <c:pt idx="34">
                  <c:v>13.760059676799278</c:v>
                </c:pt>
                <c:pt idx="35">
                  <c:v>20.552705986019312</c:v>
                </c:pt>
                <c:pt idx="36">
                  <c:v>23.572132581214685</c:v>
                </c:pt>
                <c:pt idx="37">
                  <c:v>24.993978486464929</c:v>
                </c:pt>
                <c:pt idx="38">
                  <c:v>25.499279770610432</c:v>
                </c:pt>
                <c:pt idx="39">
                  <c:v>13.760059677126593</c:v>
                </c:pt>
                <c:pt idx="40">
                  <c:v>20.552705986191917</c:v>
                </c:pt>
                <c:pt idx="41">
                  <c:v>23.572132581300426</c:v>
                </c:pt>
                <c:pt idx="42">
                  <c:v>24.993978486507469</c:v>
                </c:pt>
                <c:pt idx="43">
                  <c:v>25.499279770635255</c:v>
                </c:pt>
                <c:pt idx="44">
                  <c:v>13.760059677136821</c:v>
                </c:pt>
                <c:pt idx="45">
                  <c:v>20.55270598619731</c:v>
                </c:pt>
                <c:pt idx="46">
                  <c:v>23.572132581303105</c:v>
                </c:pt>
                <c:pt idx="47">
                  <c:v>24.993978486508798</c:v>
                </c:pt>
                <c:pt idx="48">
                  <c:v>25.499279770636033</c:v>
                </c:pt>
                <c:pt idx="49">
                  <c:v>13.760059677137141</c:v>
                </c:pt>
                <c:pt idx="50">
                  <c:v>20.552705986197481</c:v>
                </c:pt>
                <c:pt idx="51">
                  <c:v>23.57213258130319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3-49C5-BEA3-637292B70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316463"/>
        <c:axId val="1285312719"/>
      </c:lineChart>
      <c:catAx>
        <c:axId val="76586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3727"/>
        <c:crosses val="autoZero"/>
        <c:auto val="1"/>
        <c:lblAlgn val="ctr"/>
        <c:lblOffset val="100"/>
        <c:noMultiLvlLbl val="0"/>
      </c:catAx>
      <c:valAx>
        <c:axId val="765863727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68303"/>
        <c:crosses val="autoZero"/>
        <c:crossBetween val="between"/>
      </c:valAx>
      <c:valAx>
        <c:axId val="1285312719"/>
        <c:scaling>
          <c:orientation val="minMax"/>
          <c:max val="60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16463"/>
        <c:crosses val="max"/>
        <c:crossBetween val="between"/>
      </c:valAx>
      <c:catAx>
        <c:axId val="1285316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312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E1R1P7D10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52.246600000000001</c:v>
                </c:pt>
                <c:pt idx="3">
                  <c:v>52.246600000000001</c:v>
                </c:pt>
                <c:pt idx="4">
                  <c:v>39.084980000000002</c:v>
                </c:pt>
                <c:pt idx="5">
                  <c:v>40.969299999999997</c:v>
                </c:pt>
                <c:pt idx="6">
                  <c:v>52.246600000000001</c:v>
                </c:pt>
                <c:pt idx="7">
                  <c:v>52.246600000000001</c:v>
                </c:pt>
                <c:pt idx="8">
                  <c:v>52.246600000000001</c:v>
                </c:pt>
                <c:pt idx="9">
                  <c:v>39.084980000000002</c:v>
                </c:pt>
                <c:pt idx="10">
                  <c:v>40.969299999999997</c:v>
                </c:pt>
                <c:pt idx="11">
                  <c:v>52.246600000000001</c:v>
                </c:pt>
                <c:pt idx="12">
                  <c:v>52.246600000000001</c:v>
                </c:pt>
                <c:pt idx="13">
                  <c:v>52.246600000000001</c:v>
                </c:pt>
                <c:pt idx="14">
                  <c:v>39.084980000000002</c:v>
                </c:pt>
                <c:pt idx="15">
                  <c:v>40.969299999999997</c:v>
                </c:pt>
                <c:pt idx="16">
                  <c:v>52.246600000000001</c:v>
                </c:pt>
                <c:pt idx="17">
                  <c:v>52.246600000000001</c:v>
                </c:pt>
                <c:pt idx="18">
                  <c:v>52.246600000000001</c:v>
                </c:pt>
                <c:pt idx="19">
                  <c:v>39.084980000000002</c:v>
                </c:pt>
                <c:pt idx="20">
                  <c:v>40.969299999999997</c:v>
                </c:pt>
                <c:pt idx="21">
                  <c:v>52.246600000000001</c:v>
                </c:pt>
                <c:pt idx="22">
                  <c:v>52.246600000000001</c:v>
                </c:pt>
                <c:pt idx="23">
                  <c:v>52.246600000000001</c:v>
                </c:pt>
                <c:pt idx="24">
                  <c:v>39.084980000000002</c:v>
                </c:pt>
                <c:pt idx="25">
                  <c:v>40.969299999999997</c:v>
                </c:pt>
                <c:pt idx="26">
                  <c:v>52.246600000000001</c:v>
                </c:pt>
                <c:pt idx="27">
                  <c:v>52.246600000000001</c:v>
                </c:pt>
                <c:pt idx="28">
                  <c:v>52.246600000000001</c:v>
                </c:pt>
                <c:pt idx="29">
                  <c:v>39.084980000000002</c:v>
                </c:pt>
                <c:pt idx="30">
                  <c:v>40.969299999999997</c:v>
                </c:pt>
                <c:pt idx="31">
                  <c:v>52.246600000000001</c:v>
                </c:pt>
                <c:pt idx="32">
                  <c:v>52.246600000000001</c:v>
                </c:pt>
                <c:pt idx="33">
                  <c:v>52.246600000000001</c:v>
                </c:pt>
                <c:pt idx="34">
                  <c:v>39.084980000000002</c:v>
                </c:pt>
                <c:pt idx="35">
                  <c:v>40.969299999999997</c:v>
                </c:pt>
                <c:pt idx="36">
                  <c:v>52.246600000000001</c:v>
                </c:pt>
                <c:pt idx="37">
                  <c:v>52.246600000000001</c:v>
                </c:pt>
                <c:pt idx="38">
                  <c:v>52.246600000000001</c:v>
                </c:pt>
                <c:pt idx="39">
                  <c:v>39.084980000000002</c:v>
                </c:pt>
                <c:pt idx="40">
                  <c:v>40.969299999999997</c:v>
                </c:pt>
                <c:pt idx="41">
                  <c:v>52.246600000000001</c:v>
                </c:pt>
                <c:pt idx="42">
                  <c:v>52.246600000000001</c:v>
                </c:pt>
                <c:pt idx="43">
                  <c:v>52.246600000000001</c:v>
                </c:pt>
                <c:pt idx="44">
                  <c:v>39.084980000000002</c:v>
                </c:pt>
                <c:pt idx="45">
                  <c:v>40.969299999999997</c:v>
                </c:pt>
                <c:pt idx="46">
                  <c:v>52.246600000000001</c:v>
                </c:pt>
                <c:pt idx="47">
                  <c:v>52.246600000000001</c:v>
                </c:pt>
                <c:pt idx="48">
                  <c:v>52.246600000000001</c:v>
                </c:pt>
                <c:pt idx="49">
                  <c:v>39.084980000000002</c:v>
                </c:pt>
                <c:pt idx="50">
                  <c:v>40.969299999999997</c:v>
                </c:pt>
                <c:pt idx="51">
                  <c:v>52.246600000000001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F2-4313-BE52-2EEDF2909D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E1R1P7D20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51.33287</c:v>
                </c:pt>
                <c:pt idx="3">
                  <c:v>51.33287</c:v>
                </c:pt>
                <c:pt idx="4">
                  <c:v>36.991950000000003</c:v>
                </c:pt>
                <c:pt idx="5">
                  <c:v>40.969299999999997</c:v>
                </c:pt>
                <c:pt idx="6">
                  <c:v>51.33287</c:v>
                </c:pt>
                <c:pt idx="7">
                  <c:v>51.33287</c:v>
                </c:pt>
                <c:pt idx="8">
                  <c:v>51.33287</c:v>
                </c:pt>
                <c:pt idx="9">
                  <c:v>36.991950000000003</c:v>
                </c:pt>
                <c:pt idx="10">
                  <c:v>40.969299999999997</c:v>
                </c:pt>
                <c:pt idx="11">
                  <c:v>51.33287</c:v>
                </c:pt>
                <c:pt idx="12">
                  <c:v>51.33287</c:v>
                </c:pt>
                <c:pt idx="13">
                  <c:v>51.33287</c:v>
                </c:pt>
                <c:pt idx="14">
                  <c:v>36.991950000000003</c:v>
                </c:pt>
                <c:pt idx="15">
                  <c:v>40.969299999999997</c:v>
                </c:pt>
                <c:pt idx="16">
                  <c:v>51.33287</c:v>
                </c:pt>
                <c:pt idx="17">
                  <c:v>51.33287</c:v>
                </c:pt>
                <c:pt idx="18">
                  <c:v>51.33287</c:v>
                </c:pt>
                <c:pt idx="19">
                  <c:v>36.991950000000003</c:v>
                </c:pt>
                <c:pt idx="20">
                  <c:v>40.969299999999997</c:v>
                </c:pt>
                <c:pt idx="21">
                  <c:v>51.33287</c:v>
                </c:pt>
                <c:pt idx="22">
                  <c:v>51.33287</c:v>
                </c:pt>
                <c:pt idx="23">
                  <c:v>51.33287</c:v>
                </c:pt>
                <c:pt idx="24">
                  <c:v>36.991950000000003</c:v>
                </c:pt>
                <c:pt idx="25">
                  <c:v>40.969299999999997</c:v>
                </c:pt>
                <c:pt idx="26">
                  <c:v>51.33287</c:v>
                </c:pt>
                <c:pt idx="27">
                  <c:v>51.33287</c:v>
                </c:pt>
                <c:pt idx="28">
                  <c:v>51.33287</c:v>
                </c:pt>
                <c:pt idx="29">
                  <c:v>36.991950000000003</c:v>
                </c:pt>
                <c:pt idx="30">
                  <c:v>40.969299999999997</c:v>
                </c:pt>
                <c:pt idx="31">
                  <c:v>51.33287</c:v>
                </c:pt>
                <c:pt idx="32">
                  <c:v>51.33287</c:v>
                </c:pt>
                <c:pt idx="33">
                  <c:v>51.33287</c:v>
                </c:pt>
                <c:pt idx="34">
                  <c:v>36.991950000000003</c:v>
                </c:pt>
                <c:pt idx="35">
                  <c:v>40.969299999999997</c:v>
                </c:pt>
                <c:pt idx="36">
                  <c:v>51.33287</c:v>
                </c:pt>
                <c:pt idx="37">
                  <c:v>51.33287</c:v>
                </c:pt>
                <c:pt idx="38">
                  <c:v>51.33287</c:v>
                </c:pt>
                <c:pt idx="39">
                  <c:v>36.991950000000003</c:v>
                </c:pt>
                <c:pt idx="40">
                  <c:v>40.969299999999997</c:v>
                </c:pt>
                <c:pt idx="41">
                  <c:v>51.33287</c:v>
                </c:pt>
                <c:pt idx="42">
                  <c:v>51.33287</c:v>
                </c:pt>
                <c:pt idx="43">
                  <c:v>51.33287</c:v>
                </c:pt>
                <c:pt idx="44">
                  <c:v>36.991950000000003</c:v>
                </c:pt>
                <c:pt idx="45">
                  <c:v>40.969299999999997</c:v>
                </c:pt>
                <c:pt idx="46">
                  <c:v>51.33287</c:v>
                </c:pt>
                <c:pt idx="47">
                  <c:v>51.33287</c:v>
                </c:pt>
                <c:pt idx="48">
                  <c:v>51.33287</c:v>
                </c:pt>
                <c:pt idx="49">
                  <c:v>36.991950000000003</c:v>
                </c:pt>
                <c:pt idx="50">
                  <c:v>40.969299999999997</c:v>
                </c:pt>
                <c:pt idx="51">
                  <c:v>51.33287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2-4313-BE52-2EEDF2909D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E1R1P7D30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50.356380000000001</c:v>
                </c:pt>
                <c:pt idx="3">
                  <c:v>50.356380000000001</c:v>
                </c:pt>
                <c:pt idx="4">
                  <c:v>34.648899999999998</c:v>
                </c:pt>
                <c:pt idx="5">
                  <c:v>40.969299999999997</c:v>
                </c:pt>
                <c:pt idx="6">
                  <c:v>50.356380000000001</c:v>
                </c:pt>
                <c:pt idx="7">
                  <c:v>50.356380000000001</c:v>
                </c:pt>
                <c:pt idx="8">
                  <c:v>50.356380000000001</c:v>
                </c:pt>
                <c:pt idx="9">
                  <c:v>34.648899999999998</c:v>
                </c:pt>
                <c:pt idx="10">
                  <c:v>40.969299999999997</c:v>
                </c:pt>
                <c:pt idx="11">
                  <c:v>50.356380000000001</c:v>
                </c:pt>
                <c:pt idx="12">
                  <c:v>50.356380000000001</c:v>
                </c:pt>
                <c:pt idx="13">
                  <c:v>50.356380000000001</c:v>
                </c:pt>
                <c:pt idx="14">
                  <c:v>34.648899999999998</c:v>
                </c:pt>
                <c:pt idx="15">
                  <c:v>40.969299999999997</c:v>
                </c:pt>
                <c:pt idx="16">
                  <c:v>50.356380000000001</c:v>
                </c:pt>
                <c:pt idx="17">
                  <c:v>50.356380000000001</c:v>
                </c:pt>
                <c:pt idx="18">
                  <c:v>50.356380000000001</c:v>
                </c:pt>
                <c:pt idx="19">
                  <c:v>34.648899999999998</c:v>
                </c:pt>
                <c:pt idx="20">
                  <c:v>40.969299999999997</c:v>
                </c:pt>
                <c:pt idx="21">
                  <c:v>50.356380000000001</c:v>
                </c:pt>
                <c:pt idx="22">
                  <c:v>50.356380000000001</c:v>
                </c:pt>
                <c:pt idx="23">
                  <c:v>50.356380000000001</c:v>
                </c:pt>
                <c:pt idx="24">
                  <c:v>34.648899999999998</c:v>
                </c:pt>
                <c:pt idx="25">
                  <c:v>40.969299999999997</c:v>
                </c:pt>
                <c:pt idx="26">
                  <c:v>50.356380000000001</c:v>
                </c:pt>
                <c:pt idx="27">
                  <c:v>50.356380000000001</c:v>
                </c:pt>
                <c:pt idx="28">
                  <c:v>50.356380000000001</c:v>
                </c:pt>
                <c:pt idx="29">
                  <c:v>34.648899999999998</c:v>
                </c:pt>
                <c:pt idx="30">
                  <c:v>40.969299999999997</c:v>
                </c:pt>
                <c:pt idx="31">
                  <c:v>50.356380000000001</c:v>
                </c:pt>
                <c:pt idx="32">
                  <c:v>50.356380000000001</c:v>
                </c:pt>
                <c:pt idx="33">
                  <c:v>50.356380000000001</c:v>
                </c:pt>
                <c:pt idx="34">
                  <c:v>34.648899999999998</c:v>
                </c:pt>
                <c:pt idx="35">
                  <c:v>40.969299999999997</c:v>
                </c:pt>
                <c:pt idx="36">
                  <c:v>50.356380000000001</c:v>
                </c:pt>
                <c:pt idx="37">
                  <c:v>50.356380000000001</c:v>
                </c:pt>
                <c:pt idx="38">
                  <c:v>50.356380000000001</c:v>
                </c:pt>
                <c:pt idx="39">
                  <c:v>34.648899999999998</c:v>
                </c:pt>
                <c:pt idx="40">
                  <c:v>40.969299999999997</c:v>
                </c:pt>
                <c:pt idx="41">
                  <c:v>50.356380000000001</c:v>
                </c:pt>
                <c:pt idx="42">
                  <c:v>50.356380000000001</c:v>
                </c:pt>
                <c:pt idx="43">
                  <c:v>50.356380000000001</c:v>
                </c:pt>
                <c:pt idx="44">
                  <c:v>34.648899999999998</c:v>
                </c:pt>
                <c:pt idx="45">
                  <c:v>40.969299999999997</c:v>
                </c:pt>
                <c:pt idx="46">
                  <c:v>50.356380000000001</c:v>
                </c:pt>
                <c:pt idx="47">
                  <c:v>50.356380000000001</c:v>
                </c:pt>
                <c:pt idx="48">
                  <c:v>50.356380000000001</c:v>
                </c:pt>
                <c:pt idx="49">
                  <c:v>34.648899999999998</c:v>
                </c:pt>
                <c:pt idx="50">
                  <c:v>40.969299999999997</c:v>
                </c:pt>
                <c:pt idx="51">
                  <c:v>50.356380000000001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F2-4313-BE52-2EEDF2909D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E1R1P14D10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Sheet1!$E$2:$E$53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57.953429999999997</c:v>
                </c:pt>
                <c:pt idx="3">
                  <c:v>57.953429999999997</c:v>
                </c:pt>
                <c:pt idx="4">
                  <c:v>50.457050000000002</c:v>
                </c:pt>
                <c:pt idx="5">
                  <c:v>51.426960000000001</c:v>
                </c:pt>
                <c:pt idx="6">
                  <c:v>52.246600000000001</c:v>
                </c:pt>
                <c:pt idx="7">
                  <c:v>57.953429999999997</c:v>
                </c:pt>
                <c:pt idx="8">
                  <c:v>57.953429999999997</c:v>
                </c:pt>
                <c:pt idx="9">
                  <c:v>50.457050000000002</c:v>
                </c:pt>
                <c:pt idx="10">
                  <c:v>51.426960000000001</c:v>
                </c:pt>
                <c:pt idx="11">
                  <c:v>52.246600000000001</c:v>
                </c:pt>
                <c:pt idx="12">
                  <c:v>57.953429999999997</c:v>
                </c:pt>
                <c:pt idx="13">
                  <c:v>57.953429999999997</c:v>
                </c:pt>
                <c:pt idx="14">
                  <c:v>50.457050000000002</c:v>
                </c:pt>
                <c:pt idx="15">
                  <c:v>51.426960000000001</c:v>
                </c:pt>
                <c:pt idx="16">
                  <c:v>52.246600000000001</c:v>
                </c:pt>
                <c:pt idx="17">
                  <c:v>57.953429999999997</c:v>
                </c:pt>
                <c:pt idx="18">
                  <c:v>57.953429999999997</c:v>
                </c:pt>
                <c:pt idx="19">
                  <c:v>50.457050000000002</c:v>
                </c:pt>
                <c:pt idx="20">
                  <c:v>51.426960000000001</c:v>
                </c:pt>
                <c:pt idx="21">
                  <c:v>52.246600000000001</c:v>
                </c:pt>
                <c:pt idx="22">
                  <c:v>57.953429999999997</c:v>
                </c:pt>
                <c:pt idx="23">
                  <c:v>57.953429999999997</c:v>
                </c:pt>
                <c:pt idx="24">
                  <c:v>50.457050000000002</c:v>
                </c:pt>
                <c:pt idx="25">
                  <c:v>51.426960000000001</c:v>
                </c:pt>
                <c:pt idx="26">
                  <c:v>52.246600000000001</c:v>
                </c:pt>
                <c:pt idx="27">
                  <c:v>57.953429999999997</c:v>
                </c:pt>
                <c:pt idx="28">
                  <c:v>57.953429999999997</c:v>
                </c:pt>
                <c:pt idx="29">
                  <c:v>50.457050000000002</c:v>
                </c:pt>
                <c:pt idx="30">
                  <c:v>51.426960000000001</c:v>
                </c:pt>
                <c:pt idx="31">
                  <c:v>52.246600000000001</c:v>
                </c:pt>
                <c:pt idx="32">
                  <c:v>57.953429999999997</c:v>
                </c:pt>
                <c:pt idx="33">
                  <c:v>57.953429999999997</c:v>
                </c:pt>
                <c:pt idx="34">
                  <c:v>50.457050000000002</c:v>
                </c:pt>
                <c:pt idx="35">
                  <c:v>51.426960000000001</c:v>
                </c:pt>
                <c:pt idx="36">
                  <c:v>52.246600000000001</c:v>
                </c:pt>
                <c:pt idx="37">
                  <c:v>57.953429999999997</c:v>
                </c:pt>
                <c:pt idx="38">
                  <c:v>57.953429999999997</c:v>
                </c:pt>
                <c:pt idx="39">
                  <c:v>50.457050000000002</c:v>
                </c:pt>
                <c:pt idx="40">
                  <c:v>51.426960000000001</c:v>
                </c:pt>
                <c:pt idx="41">
                  <c:v>52.246600000000001</c:v>
                </c:pt>
                <c:pt idx="42">
                  <c:v>57.953429999999997</c:v>
                </c:pt>
                <c:pt idx="43">
                  <c:v>57.953429999999997</c:v>
                </c:pt>
                <c:pt idx="44">
                  <c:v>50.457050000000002</c:v>
                </c:pt>
                <c:pt idx="45">
                  <c:v>51.426960000000001</c:v>
                </c:pt>
                <c:pt idx="46">
                  <c:v>52.246600000000001</c:v>
                </c:pt>
                <c:pt idx="47">
                  <c:v>57.953429999999997</c:v>
                </c:pt>
                <c:pt idx="48">
                  <c:v>57.953429999999997</c:v>
                </c:pt>
                <c:pt idx="49">
                  <c:v>50.457050000000002</c:v>
                </c:pt>
                <c:pt idx="50">
                  <c:v>51.426960000000001</c:v>
                </c:pt>
                <c:pt idx="51">
                  <c:v>52.246600000000001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F2-4313-BE52-2EEDF2909D4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E1R1P14D20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Sheet1!$F$2:$F$53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56.32564</c:v>
                </c:pt>
                <c:pt idx="4">
                  <c:v>47.468879999999999</c:v>
                </c:pt>
                <c:pt idx="5">
                  <c:v>49.737430000000003</c:v>
                </c:pt>
                <c:pt idx="6">
                  <c:v>51.33287</c:v>
                </c:pt>
                <c:pt idx="7">
                  <c:v>56.32564</c:v>
                </c:pt>
                <c:pt idx="8">
                  <c:v>56.32564</c:v>
                </c:pt>
                <c:pt idx="9">
                  <c:v>47.468879999999999</c:v>
                </c:pt>
                <c:pt idx="10">
                  <c:v>49.737430000000003</c:v>
                </c:pt>
                <c:pt idx="11">
                  <c:v>51.33287</c:v>
                </c:pt>
                <c:pt idx="12">
                  <c:v>56.32564</c:v>
                </c:pt>
                <c:pt idx="13">
                  <c:v>56.32564</c:v>
                </c:pt>
                <c:pt idx="14">
                  <c:v>47.468879999999999</c:v>
                </c:pt>
                <c:pt idx="15">
                  <c:v>49.737430000000003</c:v>
                </c:pt>
                <c:pt idx="16">
                  <c:v>51.33287</c:v>
                </c:pt>
                <c:pt idx="17">
                  <c:v>56.32564</c:v>
                </c:pt>
                <c:pt idx="18">
                  <c:v>56.32564</c:v>
                </c:pt>
                <c:pt idx="19">
                  <c:v>47.468879999999999</c:v>
                </c:pt>
                <c:pt idx="20">
                  <c:v>49.737430000000003</c:v>
                </c:pt>
                <c:pt idx="21">
                  <c:v>51.33287</c:v>
                </c:pt>
                <c:pt idx="22">
                  <c:v>56.32564</c:v>
                </c:pt>
                <c:pt idx="23">
                  <c:v>56.32564</c:v>
                </c:pt>
                <c:pt idx="24">
                  <c:v>47.468879999999999</c:v>
                </c:pt>
                <c:pt idx="25">
                  <c:v>49.737430000000003</c:v>
                </c:pt>
                <c:pt idx="26">
                  <c:v>51.33287</c:v>
                </c:pt>
                <c:pt idx="27">
                  <c:v>56.32564</c:v>
                </c:pt>
                <c:pt idx="28">
                  <c:v>56.32564</c:v>
                </c:pt>
                <c:pt idx="29">
                  <c:v>47.468879999999999</c:v>
                </c:pt>
                <c:pt idx="30">
                  <c:v>49.737430000000003</c:v>
                </c:pt>
                <c:pt idx="31">
                  <c:v>51.33287</c:v>
                </c:pt>
                <c:pt idx="32">
                  <c:v>56.32564</c:v>
                </c:pt>
                <c:pt idx="33">
                  <c:v>56.32564</c:v>
                </c:pt>
                <c:pt idx="34">
                  <c:v>47.468879999999999</c:v>
                </c:pt>
                <c:pt idx="35">
                  <c:v>49.737430000000003</c:v>
                </c:pt>
                <c:pt idx="36">
                  <c:v>51.33287</c:v>
                </c:pt>
                <c:pt idx="37">
                  <c:v>56.32564</c:v>
                </c:pt>
                <c:pt idx="38">
                  <c:v>56.32564</c:v>
                </c:pt>
                <c:pt idx="39">
                  <c:v>47.468879999999999</c:v>
                </c:pt>
                <c:pt idx="40">
                  <c:v>49.737430000000003</c:v>
                </c:pt>
                <c:pt idx="41">
                  <c:v>51.33287</c:v>
                </c:pt>
                <c:pt idx="42">
                  <c:v>56.32564</c:v>
                </c:pt>
                <c:pt idx="43">
                  <c:v>56.32564</c:v>
                </c:pt>
                <c:pt idx="44">
                  <c:v>47.468879999999999</c:v>
                </c:pt>
                <c:pt idx="45">
                  <c:v>49.737430000000003</c:v>
                </c:pt>
                <c:pt idx="46">
                  <c:v>51.33287</c:v>
                </c:pt>
                <c:pt idx="47">
                  <c:v>56.32564</c:v>
                </c:pt>
                <c:pt idx="48">
                  <c:v>56.32564</c:v>
                </c:pt>
                <c:pt idx="49">
                  <c:v>47.468879999999999</c:v>
                </c:pt>
                <c:pt idx="50">
                  <c:v>49.737430000000003</c:v>
                </c:pt>
                <c:pt idx="51">
                  <c:v>51.33287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F2-4313-BE52-2EEDF2909D4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E1R1P14D30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Sheet1!$G$2:$G$53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54.595179999999999</c:v>
                </c:pt>
                <c:pt idx="3">
                  <c:v>54.595179999999999</c:v>
                </c:pt>
                <c:pt idx="4">
                  <c:v>44.084249999999997</c:v>
                </c:pt>
                <c:pt idx="5">
                  <c:v>48.068150000000003</c:v>
                </c:pt>
                <c:pt idx="6">
                  <c:v>50.356380000000001</c:v>
                </c:pt>
                <c:pt idx="7">
                  <c:v>54.595179999999999</c:v>
                </c:pt>
                <c:pt idx="8">
                  <c:v>54.595179999999999</c:v>
                </c:pt>
                <c:pt idx="9">
                  <c:v>44.084249999999997</c:v>
                </c:pt>
                <c:pt idx="10">
                  <c:v>48.068150000000003</c:v>
                </c:pt>
                <c:pt idx="11">
                  <c:v>50.356380000000001</c:v>
                </c:pt>
                <c:pt idx="12">
                  <c:v>54.595179999999999</c:v>
                </c:pt>
                <c:pt idx="13">
                  <c:v>54.595179999999999</c:v>
                </c:pt>
                <c:pt idx="14">
                  <c:v>44.084249999999997</c:v>
                </c:pt>
                <c:pt idx="15">
                  <c:v>48.068150000000003</c:v>
                </c:pt>
                <c:pt idx="16">
                  <c:v>50.356380000000001</c:v>
                </c:pt>
                <c:pt idx="17">
                  <c:v>54.595179999999999</c:v>
                </c:pt>
                <c:pt idx="18">
                  <c:v>54.595179999999999</c:v>
                </c:pt>
                <c:pt idx="19">
                  <c:v>44.084249999999997</c:v>
                </c:pt>
                <c:pt idx="20">
                  <c:v>48.068150000000003</c:v>
                </c:pt>
                <c:pt idx="21">
                  <c:v>50.356380000000001</c:v>
                </c:pt>
                <c:pt idx="22">
                  <c:v>54.595179999999999</c:v>
                </c:pt>
                <c:pt idx="23">
                  <c:v>54.595179999999999</c:v>
                </c:pt>
                <c:pt idx="24">
                  <c:v>44.084249999999997</c:v>
                </c:pt>
                <c:pt idx="25">
                  <c:v>48.068150000000003</c:v>
                </c:pt>
                <c:pt idx="26">
                  <c:v>50.356380000000001</c:v>
                </c:pt>
                <c:pt idx="27">
                  <c:v>54.595179999999999</c:v>
                </c:pt>
                <c:pt idx="28">
                  <c:v>54.595179999999999</c:v>
                </c:pt>
                <c:pt idx="29">
                  <c:v>44.084249999999997</c:v>
                </c:pt>
                <c:pt idx="30">
                  <c:v>48.068150000000003</c:v>
                </c:pt>
                <c:pt idx="31">
                  <c:v>50.356380000000001</c:v>
                </c:pt>
                <c:pt idx="32">
                  <c:v>54.595179999999999</c:v>
                </c:pt>
                <c:pt idx="33">
                  <c:v>54.595179999999999</c:v>
                </c:pt>
                <c:pt idx="34">
                  <c:v>44.084249999999997</c:v>
                </c:pt>
                <c:pt idx="35">
                  <c:v>48.068150000000003</c:v>
                </c:pt>
                <c:pt idx="36">
                  <c:v>50.356380000000001</c:v>
                </c:pt>
                <c:pt idx="37">
                  <c:v>54.595179999999999</c:v>
                </c:pt>
                <c:pt idx="38">
                  <c:v>54.595179999999999</c:v>
                </c:pt>
                <c:pt idx="39">
                  <c:v>44.084249999999997</c:v>
                </c:pt>
                <c:pt idx="40">
                  <c:v>48.068150000000003</c:v>
                </c:pt>
                <c:pt idx="41">
                  <c:v>50.356380000000001</c:v>
                </c:pt>
                <c:pt idx="42">
                  <c:v>54.595179999999999</c:v>
                </c:pt>
                <c:pt idx="43">
                  <c:v>54.595179999999999</c:v>
                </c:pt>
                <c:pt idx="44">
                  <c:v>44.084249999999997</c:v>
                </c:pt>
                <c:pt idx="45">
                  <c:v>48.068150000000003</c:v>
                </c:pt>
                <c:pt idx="46">
                  <c:v>50.356380000000001</c:v>
                </c:pt>
                <c:pt idx="47">
                  <c:v>54.595179999999999</c:v>
                </c:pt>
                <c:pt idx="48">
                  <c:v>54.595179999999999</c:v>
                </c:pt>
                <c:pt idx="49">
                  <c:v>44.084249999999997</c:v>
                </c:pt>
                <c:pt idx="50">
                  <c:v>48.068150000000003</c:v>
                </c:pt>
                <c:pt idx="51">
                  <c:v>50.356380000000001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1F2-4313-BE52-2EEDF2909D4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E1R1P71D10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Sheet1!$H$2:$H$53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57.953429999999997</c:v>
                </c:pt>
                <c:pt idx="3">
                  <c:v>61.437420000000003</c:v>
                </c:pt>
                <c:pt idx="4">
                  <c:v>56.319180000000003</c:v>
                </c:pt>
                <c:pt idx="5">
                  <c:v>56.948810000000002</c:v>
                </c:pt>
                <c:pt idx="6">
                  <c:v>57.488320000000002</c:v>
                </c:pt>
                <c:pt idx="7">
                  <c:v>57.953429999999997</c:v>
                </c:pt>
                <c:pt idx="8">
                  <c:v>61.437420000000003</c:v>
                </c:pt>
                <c:pt idx="9">
                  <c:v>56.319180000000003</c:v>
                </c:pt>
                <c:pt idx="10">
                  <c:v>56.948810000000002</c:v>
                </c:pt>
                <c:pt idx="11">
                  <c:v>57.488320000000002</c:v>
                </c:pt>
                <c:pt idx="12">
                  <c:v>57.953429999999997</c:v>
                </c:pt>
                <c:pt idx="13">
                  <c:v>61.437420000000003</c:v>
                </c:pt>
                <c:pt idx="14">
                  <c:v>56.319180000000003</c:v>
                </c:pt>
                <c:pt idx="15">
                  <c:v>56.948810000000002</c:v>
                </c:pt>
                <c:pt idx="16">
                  <c:v>57.488320000000002</c:v>
                </c:pt>
                <c:pt idx="17">
                  <c:v>57.953429999999997</c:v>
                </c:pt>
                <c:pt idx="18">
                  <c:v>61.437420000000003</c:v>
                </c:pt>
                <c:pt idx="19">
                  <c:v>56.319180000000003</c:v>
                </c:pt>
                <c:pt idx="20">
                  <c:v>56.948810000000002</c:v>
                </c:pt>
                <c:pt idx="21">
                  <c:v>57.488320000000002</c:v>
                </c:pt>
                <c:pt idx="22">
                  <c:v>57.953429999999997</c:v>
                </c:pt>
                <c:pt idx="23">
                  <c:v>61.437420000000003</c:v>
                </c:pt>
                <c:pt idx="24">
                  <c:v>56.319180000000003</c:v>
                </c:pt>
                <c:pt idx="25">
                  <c:v>56.948810000000002</c:v>
                </c:pt>
                <c:pt idx="26">
                  <c:v>57.488320000000002</c:v>
                </c:pt>
                <c:pt idx="27">
                  <c:v>57.953429999999997</c:v>
                </c:pt>
                <c:pt idx="28">
                  <c:v>61.437420000000003</c:v>
                </c:pt>
                <c:pt idx="29">
                  <c:v>56.319180000000003</c:v>
                </c:pt>
                <c:pt idx="30">
                  <c:v>56.948810000000002</c:v>
                </c:pt>
                <c:pt idx="31">
                  <c:v>57.488320000000002</c:v>
                </c:pt>
                <c:pt idx="32">
                  <c:v>57.953429999999997</c:v>
                </c:pt>
                <c:pt idx="33">
                  <c:v>61.437420000000003</c:v>
                </c:pt>
                <c:pt idx="34">
                  <c:v>56.319180000000003</c:v>
                </c:pt>
                <c:pt idx="35">
                  <c:v>56.948810000000002</c:v>
                </c:pt>
                <c:pt idx="36">
                  <c:v>57.488320000000002</c:v>
                </c:pt>
                <c:pt idx="37">
                  <c:v>57.953429999999997</c:v>
                </c:pt>
                <c:pt idx="38">
                  <c:v>61.437420000000003</c:v>
                </c:pt>
                <c:pt idx="39">
                  <c:v>56.319180000000003</c:v>
                </c:pt>
                <c:pt idx="40">
                  <c:v>56.948810000000002</c:v>
                </c:pt>
                <c:pt idx="41">
                  <c:v>57.488320000000002</c:v>
                </c:pt>
                <c:pt idx="42">
                  <c:v>57.953429999999997</c:v>
                </c:pt>
                <c:pt idx="43">
                  <c:v>61.437420000000003</c:v>
                </c:pt>
                <c:pt idx="44">
                  <c:v>56.319180000000003</c:v>
                </c:pt>
                <c:pt idx="45">
                  <c:v>56.948810000000002</c:v>
                </c:pt>
                <c:pt idx="46">
                  <c:v>57.488320000000002</c:v>
                </c:pt>
                <c:pt idx="47">
                  <c:v>57.953429999999997</c:v>
                </c:pt>
                <c:pt idx="48">
                  <c:v>61.437420000000003</c:v>
                </c:pt>
                <c:pt idx="49">
                  <c:v>56.319180000000003</c:v>
                </c:pt>
                <c:pt idx="50">
                  <c:v>56.948810000000002</c:v>
                </c:pt>
                <c:pt idx="51">
                  <c:v>57.488320000000002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1F2-4313-BE52-2EEDF2909D4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E1R1P71D20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Sheet1!$I$2:$I$53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59.239179999999998</c:v>
                </c:pt>
                <c:pt idx="4">
                  <c:v>52.699019999999997</c:v>
                </c:pt>
                <c:pt idx="5">
                  <c:v>54.31015</c:v>
                </c:pt>
                <c:pt idx="6">
                  <c:v>55.469560000000001</c:v>
                </c:pt>
                <c:pt idx="7">
                  <c:v>56.32564</c:v>
                </c:pt>
                <c:pt idx="8">
                  <c:v>59.239179999999998</c:v>
                </c:pt>
                <c:pt idx="9">
                  <c:v>52.699019999999997</c:v>
                </c:pt>
                <c:pt idx="10">
                  <c:v>54.31015</c:v>
                </c:pt>
                <c:pt idx="11">
                  <c:v>55.469560000000001</c:v>
                </c:pt>
                <c:pt idx="12">
                  <c:v>56.32564</c:v>
                </c:pt>
                <c:pt idx="13">
                  <c:v>59.239179999999998</c:v>
                </c:pt>
                <c:pt idx="14">
                  <c:v>52.699019999999997</c:v>
                </c:pt>
                <c:pt idx="15">
                  <c:v>54.31015</c:v>
                </c:pt>
                <c:pt idx="16">
                  <c:v>55.469560000000001</c:v>
                </c:pt>
                <c:pt idx="17">
                  <c:v>56.32564</c:v>
                </c:pt>
                <c:pt idx="18">
                  <c:v>59.239179999999998</c:v>
                </c:pt>
                <c:pt idx="19">
                  <c:v>52.699019999999997</c:v>
                </c:pt>
                <c:pt idx="20">
                  <c:v>54.31015</c:v>
                </c:pt>
                <c:pt idx="21">
                  <c:v>55.469560000000001</c:v>
                </c:pt>
                <c:pt idx="22">
                  <c:v>56.32564</c:v>
                </c:pt>
                <c:pt idx="23">
                  <c:v>59.239179999999998</c:v>
                </c:pt>
                <c:pt idx="24">
                  <c:v>52.699019999999997</c:v>
                </c:pt>
                <c:pt idx="25">
                  <c:v>54.31015</c:v>
                </c:pt>
                <c:pt idx="26">
                  <c:v>55.469560000000001</c:v>
                </c:pt>
                <c:pt idx="27">
                  <c:v>56.32564</c:v>
                </c:pt>
                <c:pt idx="28">
                  <c:v>59.239179999999998</c:v>
                </c:pt>
                <c:pt idx="29">
                  <c:v>52.699019999999997</c:v>
                </c:pt>
                <c:pt idx="30">
                  <c:v>54.31015</c:v>
                </c:pt>
                <c:pt idx="31">
                  <c:v>55.469560000000001</c:v>
                </c:pt>
                <c:pt idx="32">
                  <c:v>56.32564</c:v>
                </c:pt>
                <c:pt idx="33">
                  <c:v>59.239179999999998</c:v>
                </c:pt>
                <c:pt idx="34">
                  <c:v>52.699019999999997</c:v>
                </c:pt>
                <c:pt idx="35">
                  <c:v>54.31015</c:v>
                </c:pt>
                <c:pt idx="36">
                  <c:v>55.469560000000001</c:v>
                </c:pt>
                <c:pt idx="37">
                  <c:v>56.32564</c:v>
                </c:pt>
                <c:pt idx="38">
                  <c:v>59.239179999999998</c:v>
                </c:pt>
                <c:pt idx="39">
                  <c:v>52.699019999999997</c:v>
                </c:pt>
                <c:pt idx="40">
                  <c:v>54.31015</c:v>
                </c:pt>
                <c:pt idx="41">
                  <c:v>55.469560000000001</c:v>
                </c:pt>
                <c:pt idx="42">
                  <c:v>56.32564</c:v>
                </c:pt>
                <c:pt idx="43">
                  <c:v>59.239179999999998</c:v>
                </c:pt>
                <c:pt idx="44">
                  <c:v>52.699019999999997</c:v>
                </c:pt>
                <c:pt idx="45">
                  <c:v>54.31015</c:v>
                </c:pt>
                <c:pt idx="46">
                  <c:v>55.469560000000001</c:v>
                </c:pt>
                <c:pt idx="47">
                  <c:v>56.32564</c:v>
                </c:pt>
                <c:pt idx="48">
                  <c:v>59.239179999999998</c:v>
                </c:pt>
                <c:pt idx="49">
                  <c:v>52.699019999999997</c:v>
                </c:pt>
                <c:pt idx="50">
                  <c:v>54.31015</c:v>
                </c:pt>
                <c:pt idx="51">
                  <c:v>55.469560000000001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1F2-4313-BE52-2EEDF2909D4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E1R1P71D30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Sheet1!$J$2:$J$53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54.595179999999999</c:v>
                </c:pt>
                <c:pt idx="3">
                  <c:v>56.911949999999997</c:v>
                </c:pt>
                <c:pt idx="4">
                  <c:v>48.565649999999998</c:v>
                </c:pt>
                <c:pt idx="5">
                  <c:v>51.641010000000001</c:v>
                </c:pt>
                <c:pt idx="6">
                  <c:v>53.456299999999999</c:v>
                </c:pt>
                <c:pt idx="7">
                  <c:v>54.595179999999999</c:v>
                </c:pt>
                <c:pt idx="8">
                  <c:v>56.911949999999997</c:v>
                </c:pt>
                <c:pt idx="9">
                  <c:v>48.565649999999998</c:v>
                </c:pt>
                <c:pt idx="10">
                  <c:v>51.641010000000001</c:v>
                </c:pt>
                <c:pt idx="11">
                  <c:v>53.456299999999999</c:v>
                </c:pt>
                <c:pt idx="12">
                  <c:v>54.595179999999999</c:v>
                </c:pt>
                <c:pt idx="13">
                  <c:v>56.911949999999997</c:v>
                </c:pt>
                <c:pt idx="14">
                  <c:v>48.565649999999998</c:v>
                </c:pt>
                <c:pt idx="15">
                  <c:v>51.641010000000001</c:v>
                </c:pt>
                <c:pt idx="16">
                  <c:v>53.456299999999999</c:v>
                </c:pt>
                <c:pt idx="17">
                  <c:v>54.595179999999999</c:v>
                </c:pt>
                <c:pt idx="18">
                  <c:v>56.911949999999997</c:v>
                </c:pt>
                <c:pt idx="19">
                  <c:v>48.565649999999998</c:v>
                </c:pt>
                <c:pt idx="20">
                  <c:v>51.641010000000001</c:v>
                </c:pt>
                <c:pt idx="21">
                  <c:v>53.456299999999999</c:v>
                </c:pt>
                <c:pt idx="22">
                  <c:v>54.595179999999999</c:v>
                </c:pt>
                <c:pt idx="23">
                  <c:v>56.911949999999997</c:v>
                </c:pt>
                <c:pt idx="24">
                  <c:v>48.565649999999998</c:v>
                </c:pt>
                <c:pt idx="25">
                  <c:v>51.641010000000001</c:v>
                </c:pt>
                <c:pt idx="26">
                  <c:v>53.456299999999999</c:v>
                </c:pt>
                <c:pt idx="27">
                  <c:v>54.595179999999999</c:v>
                </c:pt>
                <c:pt idx="28">
                  <c:v>56.911949999999997</c:v>
                </c:pt>
                <c:pt idx="29">
                  <c:v>48.565649999999998</c:v>
                </c:pt>
                <c:pt idx="30">
                  <c:v>51.641010000000001</c:v>
                </c:pt>
                <c:pt idx="31">
                  <c:v>53.456299999999999</c:v>
                </c:pt>
                <c:pt idx="32">
                  <c:v>54.595179999999999</c:v>
                </c:pt>
                <c:pt idx="33">
                  <c:v>56.911949999999997</c:v>
                </c:pt>
                <c:pt idx="34">
                  <c:v>48.565649999999998</c:v>
                </c:pt>
                <c:pt idx="35">
                  <c:v>51.641010000000001</c:v>
                </c:pt>
                <c:pt idx="36">
                  <c:v>53.456299999999999</c:v>
                </c:pt>
                <c:pt idx="37">
                  <c:v>54.595179999999999</c:v>
                </c:pt>
                <c:pt idx="38">
                  <c:v>56.911949999999997</c:v>
                </c:pt>
                <c:pt idx="39">
                  <c:v>48.565649999999998</c:v>
                </c:pt>
                <c:pt idx="40">
                  <c:v>51.641010000000001</c:v>
                </c:pt>
                <c:pt idx="41">
                  <c:v>53.456299999999999</c:v>
                </c:pt>
                <c:pt idx="42">
                  <c:v>54.595179999999999</c:v>
                </c:pt>
                <c:pt idx="43">
                  <c:v>56.911949999999997</c:v>
                </c:pt>
                <c:pt idx="44">
                  <c:v>48.565649999999998</c:v>
                </c:pt>
                <c:pt idx="45">
                  <c:v>51.641010000000001</c:v>
                </c:pt>
                <c:pt idx="46">
                  <c:v>53.456299999999999</c:v>
                </c:pt>
                <c:pt idx="47">
                  <c:v>54.595179999999999</c:v>
                </c:pt>
                <c:pt idx="48">
                  <c:v>56.911949999999997</c:v>
                </c:pt>
                <c:pt idx="49">
                  <c:v>48.565649999999998</c:v>
                </c:pt>
                <c:pt idx="50">
                  <c:v>51.641010000000001</c:v>
                </c:pt>
                <c:pt idx="51">
                  <c:v>53.456299999999999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1F2-4313-BE52-2EEDF2909D4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E1R1P78D10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Sheet1!$K$2:$K$53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57.953429999999997</c:v>
                </c:pt>
                <c:pt idx="3">
                  <c:v>61.437420000000003</c:v>
                </c:pt>
                <c:pt idx="4">
                  <c:v>59.934229999999999</c:v>
                </c:pt>
                <c:pt idx="5">
                  <c:v>60.394329999999997</c:v>
                </c:pt>
                <c:pt idx="6">
                  <c:v>60.79175</c:v>
                </c:pt>
                <c:pt idx="7">
                  <c:v>61.136710000000001</c:v>
                </c:pt>
                <c:pt idx="8">
                  <c:v>61.437420000000003</c:v>
                </c:pt>
                <c:pt idx="9">
                  <c:v>59.934229999999999</c:v>
                </c:pt>
                <c:pt idx="10">
                  <c:v>60.394329999999997</c:v>
                </c:pt>
                <c:pt idx="11">
                  <c:v>60.79175</c:v>
                </c:pt>
                <c:pt idx="12">
                  <c:v>61.136710000000001</c:v>
                </c:pt>
                <c:pt idx="13">
                  <c:v>61.437420000000003</c:v>
                </c:pt>
                <c:pt idx="14">
                  <c:v>59.934229999999999</c:v>
                </c:pt>
                <c:pt idx="15">
                  <c:v>60.394329999999997</c:v>
                </c:pt>
                <c:pt idx="16">
                  <c:v>60.79175</c:v>
                </c:pt>
                <c:pt idx="17">
                  <c:v>61.136710000000001</c:v>
                </c:pt>
                <c:pt idx="18">
                  <c:v>61.437420000000003</c:v>
                </c:pt>
                <c:pt idx="19">
                  <c:v>59.934229999999999</c:v>
                </c:pt>
                <c:pt idx="20">
                  <c:v>60.394329999999997</c:v>
                </c:pt>
                <c:pt idx="21">
                  <c:v>60.79175</c:v>
                </c:pt>
                <c:pt idx="22">
                  <c:v>61.136710000000001</c:v>
                </c:pt>
                <c:pt idx="23">
                  <c:v>61.437420000000003</c:v>
                </c:pt>
                <c:pt idx="24">
                  <c:v>59.934229999999999</c:v>
                </c:pt>
                <c:pt idx="25">
                  <c:v>60.394329999999997</c:v>
                </c:pt>
                <c:pt idx="26">
                  <c:v>60.79175</c:v>
                </c:pt>
                <c:pt idx="27">
                  <c:v>61.136710000000001</c:v>
                </c:pt>
                <c:pt idx="28">
                  <c:v>61.437420000000003</c:v>
                </c:pt>
                <c:pt idx="29">
                  <c:v>59.934229999999999</c:v>
                </c:pt>
                <c:pt idx="30">
                  <c:v>60.394329999999997</c:v>
                </c:pt>
                <c:pt idx="31">
                  <c:v>60.79175</c:v>
                </c:pt>
                <c:pt idx="32">
                  <c:v>61.136710000000001</c:v>
                </c:pt>
                <c:pt idx="33">
                  <c:v>61.437420000000003</c:v>
                </c:pt>
                <c:pt idx="34">
                  <c:v>59.934229999999999</c:v>
                </c:pt>
                <c:pt idx="35">
                  <c:v>60.394329999999997</c:v>
                </c:pt>
                <c:pt idx="36">
                  <c:v>60.79175</c:v>
                </c:pt>
                <c:pt idx="37">
                  <c:v>61.136710000000001</c:v>
                </c:pt>
                <c:pt idx="38">
                  <c:v>61.437420000000003</c:v>
                </c:pt>
                <c:pt idx="39">
                  <c:v>59.934229999999999</c:v>
                </c:pt>
                <c:pt idx="40">
                  <c:v>60.394329999999997</c:v>
                </c:pt>
                <c:pt idx="41">
                  <c:v>60.79175</c:v>
                </c:pt>
                <c:pt idx="42">
                  <c:v>61.136710000000001</c:v>
                </c:pt>
                <c:pt idx="43">
                  <c:v>61.437420000000003</c:v>
                </c:pt>
                <c:pt idx="44">
                  <c:v>59.934229999999999</c:v>
                </c:pt>
                <c:pt idx="45">
                  <c:v>60.394329999999997</c:v>
                </c:pt>
                <c:pt idx="46">
                  <c:v>60.79175</c:v>
                </c:pt>
                <c:pt idx="47">
                  <c:v>61.136710000000001</c:v>
                </c:pt>
                <c:pt idx="48">
                  <c:v>61.437420000000003</c:v>
                </c:pt>
                <c:pt idx="49">
                  <c:v>59.934229999999999</c:v>
                </c:pt>
                <c:pt idx="50">
                  <c:v>60.394329999999997</c:v>
                </c:pt>
                <c:pt idx="51">
                  <c:v>60.79175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1F2-4313-BE52-2EEDF2909D4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E1R1P78D20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Sheet1!$L$2:$L$53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59.239179999999998</c:v>
                </c:pt>
                <c:pt idx="4">
                  <c:v>55.80838</c:v>
                </c:pt>
                <c:pt idx="5">
                  <c:v>57.086620000000003</c:v>
                </c:pt>
                <c:pt idx="6">
                  <c:v>58.018529999999998</c:v>
                </c:pt>
                <c:pt idx="7">
                  <c:v>58.713079999999998</c:v>
                </c:pt>
                <c:pt idx="8">
                  <c:v>59.239179999999998</c:v>
                </c:pt>
                <c:pt idx="9">
                  <c:v>55.80838</c:v>
                </c:pt>
                <c:pt idx="10">
                  <c:v>57.086620000000003</c:v>
                </c:pt>
                <c:pt idx="11">
                  <c:v>58.018529999999998</c:v>
                </c:pt>
                <c:pt idx="12">
                  <c:v>58.713079999999998</c:v>
                </c:pt>
                <c:pt idx="13">
                  <c:v>59.239179999999998</c:v>
                </c:pt>
                <c:pt idx="14">
                  <c:v>55.80838</c:v>
                </c:pt>
                <c:pt idx="15">
                  <c:v>57.086620000000003</c:v>
                </c:pt>
                <c:pt idx="16">
                  <c:v>58.018529999999998</c:v>
                </c:pt>
                <c:pt idx="17">
                  <c:v>58.713079999999998</c:v>
                </c:pt>
                <c:pt idx="18">
                  <c:v>59.239179999999998</c:v>
                </c:pt>
                <c:pt idx="19">
                  <c:v>55.80838</c:v>
                </c:pt>
                <c:pt idx="20">
                  <c:v>57.086620000000003</c:v>
                </c:pt>
                <c:pt idx="21">
                  <c:v>58.018529999999998</c:v>
                </c:pt>
                <c:pt idx="22">
                  <c:v>58.713079999999998</c:v>
                </c:pt>
                <c:pt idx="23">
                  <c:v>59.239179999999998</c:v>
                </c:pt>
                <c:pt idx="24">
                  <c:v>55.80838</c:v>
                </c:pt>
                <c:pt idx="25">
                  <c:v>57.086620000000003</c:v>
                </c:pt>
                <c:pt idx="26">
                  <c:v>58.018529999999998</c:v>
                </c:pt>
                <c:pt idx="27">
                  <c:v>58.713079999999998</c:v>
                </c:pt>
                <c:pt idx="28">
                  <c:v>59.239179999999998</c:v>
                </c:pt>
                <c:pt idx="29">
                  <c:v>55.80838</c:v>
                </c:pt>
                <c:pt idx="30">
                  <c:v>57.086620000000003</c:v>
                </c:pt>
                <c:pt idx="31">
                  <c:v>58.018529999999998</c:v>
                </c:pt>
                <c:pt idx="32">
                  <c:v>58.713079999999998</c:v>
                </c:pt>
                <c:pt idx="33">
                  <c:v>59.239179999999998</c:v>
                </c:pt>
                <c:pt idx="34">
                  <c:v>55.80838</c:v>
                </c:pt>
                <c:pt idx="35">
                  <c:v>57.086620000000003</c:v>
                </c:pt>
                <c:pt idx="36">
                  <c:v>58.018529999999998</c:v>
                </c:pt>
                <c:pt idx="37">
                  <c:v>58.713079999999998</c:v>
                </c:pt>
                <c:pt idx="38">
                  <c:v>59.239179999999998</c:v>
                </c:pt>
                <c:pt idx="39">
                  <c:v>55.80838</c:v>
                </c:pt>
                <c:pt idx="40">
                  <c:v>57.086620000000003</c:v>
                </c:pt>
                <c:pt idx="41">
                  <c:v>58.018529999999998</c:v>
                </c:pt>
                <c:pt idx="42">
                  <c:v>58.713079999999998</c:v>
                </c:pt>
                <c:pt idx="43">
                  <c:v>59.239179999999998</c:v>
                </c:pt>
                <c:pt idx="44">
                  <c:v>55.80838</c:v>
                </c:pt>
                <c:pt idx="45">
                  <c:v>57.086620000000003</c:v>
                </c:pt>
                <c:pt idx="46">
                  <c:v>58.018529999999998</c:v>
                </c:pt>
                <c:pt idx="47">
                  <c:v>58.713079999999998</c:v>
                </c:pt>
                <c:pt idx="48">
                  <c:v>59.239179999999998</c:v>
                </c:pt>
                <c:pt idx="49">
                  <c:v>55.80838</c:v>
                </c:pt>
                <c:pt idx="50">
                  <c:v>57.086620000000003</c:v>
                </c:pt>
                <c:pt idx="51">
                  <c:v>58.018529999999998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1F2-4313-BE52-2EEDF2909D4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E1R1P78D30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Sheet1!$M$2:$M$53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54.595179999999999</c:v>
                </c:pt>
                <c:pt idx="3">
                  <c:v>56.911949999999997</c:v>
                </c:pt>
                <c:pt idx="4">
                  <c:v>51.076639999999998</c:v>
                </c:pt>
                <c:pt idx="5">
                  <c:v>53.697670000000002</c:v>
                </c:pt>
                <c:pt idx="6">
                  <c:v>55.267829999999996</c:v>
                </c:pt>
                <c:pt idx="7">
                  <c:v>56.261519999999997</c:v>
                </c:pt>
                <c:pt idx="8">
                  <c:v>56.911949999999997</c:v>
                </c:pt>
                <c:pt idx="9">
                  <c:v>51.076639999999998</c:v>
                </c:pt>
                <c:pt idx="10">
                  <c:v>53.697670000000002</c:v>
                </c:pt>
                <c:pt idx="11">
                  <c:v>55.267829999999996</c:v>
                </c:pt>
                <c:pt idx="12">
                  <c:v>56.261519999999997</c:v>
                </c:pt>
                <c:pt idx="13">
                  <c:v>56.911949999999997</c:v>
                </c:pt>
                <c:pt idx="14">
                  <c:v>51.076639999999998</c:v>
                </c:pt>
                <c:pt idx="15">
                  <c:v>53.697670000000002</c:v>
                </c:pt>
                <c:pt idx="16">
                  <c:v>55.267829999999996</c:v>
                </c:pt>
                <c:pt idx="17">
                  <c:v>56.261519999999997</c:v>
                </c:pt>
                <c:pt idx="18">
                  <c:v>56.911949999999997</c:v>
                </c:pt>
                <c:pt idx="19">
                  <c:v>51.076639999999998</c:v>
                </c:pt>
                <c:pt idx="20">
                  <c:v>53.697670000000002</c:v>
                </c:pt>
                <c:pt idx="21">
                  <c:v>55.267829999999996</c:v>
                </c:pt>
                <c:pt idx="22">
                  <c:v>56.261519999999997</c:v>
                </c:pt>
                <c:pt idx="23">
                  <c:v>56.911949999999997</c:v>
                </c:pt>
                <c:pt idx="24">
                  <c:v>51.076639999999998</c:v>
                </c:pt>
                <c:pt idx="25">
                  <c:v>53.697670000000002</c:v>
                </c:pt>
                <c:pt idx="26">
                  <c:v>55.267829999999996</c:v>
                </c:pt>
                <c:pt idx="27">
                  <c:v>56.261519999999997</c:v>
                </c:pt>
                <c:pt idx="28">
                  <c:v>56.911949999999997</c:v>
                </c:pt>
                <c:pt idx="29">
                  <c:v>51.076639999999998</c:v>
                </c:pt>
                <c:pt idx="30">
                  <c:v>53.697670000000002</c:v>
                </c:pt>
                <c:pt idx="31">
                  <c:v>55.267829999999996</c:v>
                </c:pt>
                <c:pt idx="32">
                  <c:v>56.261519999999997</c:v>
                </c:pt>
                <c:pt idx="33">
                  <c:v>56.911949999999997</c:v>
                </c:pt>
                <c:pt idx="34">
                  <c:v>51.076639999999998</c:v>
                </c:pt>
                <c:pt idx="35">
                  <c:v>53.697670000000002</c:v>
                </c:pt>
                <c:pt idx="36">
                  <c:v>55.267829999999996</c:v>
                </c:pt>
                <c:pt idx="37">
                  <c:v>56.261519999999997</c:v>
                </c:pt>
                <c:pt idx="38">
                  <c:v>56.911949999999997</c:v>
                </c:pt>
                <c:pt idx="39">
                  <c:v>51.076639999999998</c:v>
                </c:pt>
                <c:pt idx="40">
                  <c:v>53.697670000000002</c:v>
                </c:pt>
                <c:pt idx="41">
                  <c:v>55.267829999999996</c:v>
                </c:pt>
                <c:pt idx="42">
                  <c:v>56.261519999999997</c:v>
                </c:pt>
                <c:pt idx="43">
                  <c:v>56.911949999999997</c:v>
                </c:pt>
                <c:pt idx="44">
                  <c:v>51.076639999999998</c:v>
                </c:pt>
                <c:pt idx="45">
                  <c:v>53.697670000000002</c:v>
                </c:pt>
                <c:pt idx="46">
                  <c:v>55.267829999999996</c:v>
                </c:pt>
                <c:pt idx="47">
                  <c:v>56.261519999999997</c:v>
                </c:pt>
                <c:pt idx="48">
                  <c:v>56.911949999999997</c:v>
                </c:pt>
                <c:pt idx="49">
                  <c:v>51.076639999999998</c:v>
                </c:pt>
                <c:pt idx="50">
                  <c:v>53.697670000000002</c:v>
                </c:pt>
                <c:pt idx="51">
                  <c:v>55.267829999999996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1F2-4313-BE52-2EEDF2909D45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E1R1P145D10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Sheet1!$N$2:$N$53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57.953429999999997</c:v>
                </c:pt>
                <c:pt idx="3">
                  <c:v>61.437420000000003</c:v>
                </c:pt>
                <c:pt idx="4">
                  <c:v>59.934229999999999</c:v>
                </c:pt>
                <c:pt idx="5">
                  <c:v>62.75311</c:v>
                </c:pt>
                <c:pt idx="6">
                  <c:v>63.067019999999999</c:v>
                </c:pt>
                <c:pt idx="7">
                  <c:v>63.340710000000001</c:v>
                </c:pt>
                <c:pt idx="8">
                  <c:v>63.58023</c:v>
                </c:pt>
                <c:pt idx="9">
                  <c:v>59.934229999999999</c:v>
                </c:pt>
                <c:pt idx="10">
                  <c:v>62.75311</c:v>
                </c:pt>
                <c:pt idx="11">
                  <c:v>63.067019999999999</c:v>
                </c:pt>
                <c:pt idx="12">
                  <c:v>63.340710000000001</c:v>
                </c:pt>
                <c:pt idx="13">
                  <c:v>63.58023</c:v>
                </c:pt>
                <c:pt idx="14">
                  <c:v>59.934229999999999</c:v>
                </c:pt>
                <c:pt idx="15">
                  <c:v>62.75311</c:v>
                </c:pt>
                <c:pt idx="16">
                  <c:v>63.067019999999999</c:v>
                </c:pt>
                <c:pt idx="17">
                  <c:v>63.340710000000001</c:v>
                </c:pt>
                <c:pt idx="18">
                  <c:v>63.58023</c:v>
                </c:pt>
                <c:pt idx="19">
                  <c:v>59.934229999999999</c:v>
                </c:pt>
                <c:pt idx="20">
                  <c:v>62.75311</c:v>
                </c:pt>
                <c:pt idx="21">
                  <c:v>63.067019999999999</c:v>
                </c:pt>
                <c:pt idx="22">
                  <c:v>63.340710000000001</c:v>
                </c:pt>
                <c:pt idx="23">
                  <c:v>63.58023</c:v>
                </c:pt>
                <c:pt idx="24">
                  <c:v>59.934229999999999</c:v>
                </c:pt>
                <c:pt idx="25">
                  <c:v>62.75311</c:v>
                </c:pt>
                <c:pt idx="26">
                  <c:v>63.067019999999999</c:v>
                </c:pt>
                <c:pt idx="27">
                  <c:v>63.340710000000001</c:v>
                </c:pt>
                <c:pt idx="28">
                  <c:v>63.58023</c:v>
                </c:pt>
                <c:pt idx="29">
                  <c:v>59.934229999999999</c:v>
                </c:pt>
                <c:pt idx="30">
                  <c:v>62.75311</c:v>
                </c:pt>
                <c:pt idx="31">
                  <c:v>63.067019999999999</c:v>
                </c:pt>
                <c:pt idx="32">
                  <c:v>63.340710000000001</c:v>
                </c:pt>
                <c:pt idx="33">
                  <c:v>63.58023</c:v>
                </c:pt>
                <c:pt idx="34">
                  <c:v>59.934229999999999</c:v>
                </c:pt>
                <c:pt idx="35">
                  <c:v>62.75311</c:v>
                </c:pt>
                <c:pt idx="36">
                  <c:v>63.067019999999999</c:v>
                </c:pt>
                <c:pt idx="37">
                  <c:v>63.340710000000001</c:v>
                </c:pt>
                <c:pt idx="38">
                  <c:v>63.58023</c:v>
                </c:pt>
                <c:pt idx="39">
                  <c:v>59.934229999999999</c:v>
                </c:pt>
                <c:pt idx="40">
                  <c:v>62.75311</c:v>
                </c:pt>
                <c:pt idx="41">
                  <c:v>63.067019999999999</c:v>
                </c:pt>
                <c:pt idx="42">
                  <c:v>63.340710000000001</c:v>
                </c:pt>
                <c:pt idx="43">
                  <c:v>63.58023</c:v>
                </c:pt>
                <c:pt idx="44">
                  <c:v>59.934229999999999</c:v>
                </c:pt>
                <c:pt idx="45">
                  <c:v>62.75311</c:v>
                </c:pt>
                <c:pt idx="46">
                  <c:v>63.067019999999999</c:v>
                </c:pt>
                <c:pt idx="47">
                  <c:v>63.340710000000001</c:v>
                </c:pt>
                <c:pt idx="48">
                  <c:v>63.58023</c:v>
                </c:pt>
                <c:pt idx="49">
                  <c:v>59.934229999999999</c:v>
                </c:pt>
                <c:pt idx="50">
                  <c:v>62.75311</c:v>
                </c:pt>
                <c:pt idx="51">
                  <c:v>63.067019999999999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1F2-4313-BE52-2EEDF2909D45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E1R1P145D20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Sheet1!$O$2:$O$53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59.239179999999998</c:v>
                </c:pt>
                <c:pt idx="4">
                  <c:v>55.80838</c:v>
                </c:pt>
                <c:pt idx="5">
                  <c:v>58.919930000000001</c:v>
                </c:pt>
                <c:pt idx="6">
                  <c:v>59.716529999999999</c:v>
                </c:pt>
                <c:pt idx="7">
                  <c:v>60.313809999999997</c:v>
                </c:pt>
                <c:pt idx="8">
                  <c:v>60.768250000000002</c:v>
                </c:pt>
                <c:pt idx="9">
                  <c:v>55.80838</c:v>
                </c:pt>
                <c:pt idx="10">
                  <c:v>58.919930000000001</c:v>
                </c:pt>
                <c:pt idx="11">
                  <c:v>59.716529999999999</c:v>
                </c:pt>
                <c:pt idx="12">
                  <c:v>60.313809999999997</c:v>
                </c:pt>
                <c:pt idx="13">
                  <c:v>60.768250000000002</c:v>
                </c:pt>
                <c:pt idx="14">
                  <c:v>55.80838</c:v>
                </c:pt>
                <c:pt idx="15">
                  <c:v>58.919930000000001</c:v>
                </c:pt>
                <c:pt idx="16">
                  <c:v>59.716529999999999</c:v>
                </c:pt>
                <c:pt idx="17">
                  <c:v>60.313809999999997</c:v>
                </c:pt>
                <c:pt idx="18">
                  <c:v>60.768250000000002</c:v>
                </c:pt>
                <c:pt idx="19">
                  <c:v>55.80838</c:v>
                </c:pt>
                <c:pt idx="20">
                  <c:v>58.919930000000001</c:v>
                </c:pt>
                <c:pt idx="21">
                  <c:v>59.716529999999999</c:v>
                </c:pt>
                <c:pt idx="22">
                  <c:v>60.313809999999997</c:v>
                </c:pt>
                <c:pt idx="23">
                  <c:v>60.768250000000002</c:v>
                </c:pt>
                <c:pt idx="24">
                  <c:v>55.80838</c:v>
                </c:pt>
                <c:pt idx="25">
                  <c:v>58.919930000000001</c:v>
                </c:pt>
                <c:pt idx="26">
                  <c:v>59.716529999999999</c:v>
                </c:pt>
                <c:pt idx="27">
                  <c:v>60.313809999999997</c:v>
                </c:pt>
                <c:pt idx="28">
                  <c:v>60.768250000000002</c:v>
                </c:pt>
                <c:pt idx="29">
                  <c:v>55.80838</c:v>
                </c:pt>
                <c:pt idx="30">
                  <c:v>58.919930000000001</c:v>
                </c:pt>
                <c:pt idx="31">
                  <c:v>59.716529999999999</c:v>
                </c:pt>
                <c:pt idx="32">
                  <c:v>60.313809999999997</c:v>
                </c:pt>
                <c:pt idx="33">
                  <c:v>60.768250000000002</c:v>
                </c:pt>
                <c:pt idx="34">
                  <c:v>55.80838</c:v>
                </c:pt>
                <c:pt idx="35">
                  <c:v>58.919930000000001</c:v>
                </c:pt>
                <c:pt idx="36">
                  <c:v>59.716529999999999</c:v>
                </c:pt>
                <c:pt idx="37">
                  <c:v>60.313809999999997</c:v>
                </c:pt>
                <c:pt idx="38">
                  <c:v>60.768250000000002</c:v>
                </c:pt>
                <c:pt idx="39">
                  <c:v>55.80838</c:v>
                </c:pt>
                <c:pt idx="40">
                  <c:v>58.919930000000001</c:v>
                </c:pt>
                <c:pt idx="41">
                  <c:v>59.716529999999999</c:v>
                </c:pt>
                <c:pt idx="42">
                  <c:v>60.313809999999997</c:v>
                </c:pt>
                <c:pt idx="43">
                  <c:v>60.768250000000002</c:v>
                </c:pt>
                <c:pt idx="44">
                  <c:v>55.80838</c:v>
                </c:pt>
                <c:pt idx="45">
                  <c:v>58.919930000000001</c:v>
                </c:pt>
                <c:pt idx="46">
                  <c:v>59.716529999999999</c:v>
                </c:pt>
                <c:pt idx="47">
                  <c:v>60.313809999999997</c:v>
                </c:pt>
                <c:pt idx="48">
                  <c:v>60.768250000000002</c:v>
                </c:pt>
                <c:pt idx="49">
                  <c:v>55.80838</c:v>
                </c:pt>
                <c:pt idx="50">
                  <c:v>58.919930000000001</c:v>
                </c:pt>
                <c:pt idx="51">
                  <c:v>59.716529999999999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1F2-4313-BE52-2EEDF2909D45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E1R1P145D30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Sheet1!$P$2:$P$53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54.595179999999999</c:v>
                </c:pt>
                <c:pt idx="3">
                  <c:v>56.911949999999997</c:v>
                </c:pt>
                <c:pt idx="4">
                  <c:v>51.076639999999998</c:v>
                </c:pt>
                <c:pt idx="5">
                  <c:v>54.969270000000002</c:v>
                </c:pt>
                <c:pt idx="6">
                  <c:v>56.397579999999998</c:v>
                </c:pt>
                <c:pt idx="7">
                  <c:v>57.306280000000001</c:v>
                </c:pt>
                <c:pt idx="8">
                  <c:v>57.903060000000004</c:v>
                </c:pt>
                <c:pt idx="9">
                  <c:v>51.076639999999998</c:v>
                </c:pt>
                <c:pt idx="10">
                  <c:v>54.969270000000002</c:v>
                </c:pt>
                <c:pt idx="11">
                  <c:v>56.397579999999998</c:v>
                </c:pt>
                <c:pt idx="12">
                  <c:v>57.306280000000001</c:v>
                </c:pt>
                <c:pt idx="13">
                  <c:v>57.903060000000004</c:v>
                </c:pt>
                <c:pt idx="14">
                  <c:v>51.076639999999998</c:v>
                </c:pt>
                <c:pt idx="15">
                  <c:v>54.969270000000002</c:v>
                </c:pt>
                <c:pt idx="16">
                  <c:v>56.397579999999998</c:v>
                </c:pt>
                <c:pt idx="17">
                  <c:v>57.306280000000001</c:v>
                </c:pt>
                <c:pt idx="18">
                  <c:v>57.903060000000004</c:v>
                </c:pt>
                <c:pt idx="19">
                  <c:v>51.076639999999998</c:v>
                </c:pt>
                <c:pt idx="20">
                  <c:v>54.969270000000002</c:v>
                </c:pt>
                <c:pt idx="21">
                  <c:v>56.397579999999998</c:v>
                </c:pt>
                <c:pt idx="22">
                  <c:v>57.306280000000001</c:v>
                </c:pt>
                <c:pt idx="23">
                  <c:v>57.903060000000004</c:v>
                </c:pt>
                <c:pt idx="24">
                  <c:v>51.076639999999998</c:v>
                </c:pt>
                <c:pt idx="25">
                  <c:v>54.969270000000002</c:v>
                </c:pt>
                <c:pt idx="26">
                  <c:v>56.397579999999998</c:v>
                </c:pt>
                <c:pt idx="27">
                  <c:v>57.306280000000001</c:v>
                </c:pt>
                <c:pt idx="28">
                  <c:v>57.903060000000004</c:v>
                </c:pt>
                <c:pt idx="29">
                  <c:v>51.076639999999998</c:v>
                </c:pt>
                <c:pt idx="30">
                  <c:v>54.969270000000002</c:v>
                </c:pt>
                <c:pt idx="31">
                  <c:v>56.397579999999998</c:v>
                </c:pt>
                <c:pt idx="32">
                  <c:v>57.306280000000001</c:v>
                </c:pt>
                <c:pt idx="33">
                  <c:v>57.903060000000004</c:v>
                </c:pt>
                <c:pt idx="34">
                  <c:v>51.076639999999998</c:v>
                </c:pt>
                <c:pt idx="35">
                  <c:v>54.969270000000002</c:v>
                </c:pt>
                <c:pt idx="36">
                  <c:v>56.397579999999998</c:v>
                </c:pt>
                <c:pt idx="37">
                  <c:v>57.306280000000001</c:v>
                </c:pt>
                <c:pt idx="38">
                  <c:v>57.903060000000004</c:v>
                </c:pt>
                <c:pt idx="39">
                  <c:v>51.076639999999998</c:v>
                </c:pt>
                <c:pt idx="40">
                  <c:v>54.969270000000002</c:v>
                </c:pt>
                <c:pt idx="41">
                  <c:v>56.397579999999998</c:v>
                </c:pt>
                <c:pt idx="42">
                  <c:v>57.306280000000001</c:v>
                </c:pt>
                <c:pt idx="43">
                  <c:v>57.903060000000004</c:v>
                </c:pt>
                <c:pt idx="44">
                  <c:v>51.076639999999998</c:v>
                </c:pt>
                <c:pt idx="45">
                  <c:v>54.969270000000002</c:v>
                </c:pt>
                <c:pt idx="46">
                  <c:v>56.397579999999998</c:v>
                </c:pt>
                <c:pt idx="47">
                  <c:v>57.306280000000001</c:v>
                </c:pt>
                <c:pt idx="48">
                  <c:v>57.903060000000004</c:v>
                </c:pt>
                <c:pt idx="49">
                  <c:v>51.076639999999998</c:v>
                </c:pt>
                <c:pt idx="50">
                  <c:v>54.969270000000002</c:v>
                </c:pt>
                <c:pt idx="51">
                  <c:v>56.397579999999998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1F2-4313-BE52-2EEDF2909D45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E1R1P712D10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Sheet1!$Q$2:$Q$53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52.246600000000001</c:v>
                </c:pt>
                <c:pt idx="2">
                  <c:v>57.953429999999997</c:v>
                </c:pt>
                <c:pt idx="3">
                  <c:v>61.437420000000003</c:v>
                </c:pt>
                <c:pt idx="4">
                  <c:v>59.934229999999999</c:v>
                </c:pt>
                <c:pt idx="5">
                  <c:v>62.75311</c:v>
                </c:pt>
                <c:pt idx="6">
                  <c:v>64.726939999999999</c:v>
                </c:pt>
                <c:pt idx="7">
                  <c:v>64.954350000000005</c:v>
                </c:pt>
                <c:pt idx="8">
                  <c:v>65.153919999999999</c:v>
                </c:pt>
                <c:pt idx="9">
                  <c:v>62.171480000000003</c:v>
                </c:pt>
                <c:pt idx="10">
                  <c:v>62.75311</c:v>
                </c:pt>
                <c:pt idx="11">
                  <c:v>64.726939999999999</c:v>
                </c:pt>
                <c:pt idx="12">
                  <c:v>64.954350000000005</c:v>
                </c:pt>
                <c:pt idx="13">
                  <c:v>65.153919999999999</c:v>
                </c:pt>
                <c:pt idx="14">
                  <c:v>62.171480000000003</c:v>
                </c:pt>
                <c:pt idx="15">
                  <c:v>62.75311</c:v>
                </c:pt>
                <c:pt idx="16">
                  <c:v>64.726939999999999</c:v>
                </c:pt>
                <c:pt idx="17">
                  <c:v>64.954350000000005</c:v>
                </c:pt>
                <c:pt idx="18">
                  <c:v>65.153919999999999</c:v>
                </c:pt>
                <c:pt idx="19">
                  <c:v>62.171480000000003</c:v>
                </c:pt>
                <c:pt idx="20">
                  <c:v>62.75311</c:v>
                </c:pt>
                <c:pt idx="21">
                  <c:v>64.726939999999999</c:v>
                </c:pt>
                <c:pt idx="22">
                  <c:v>64.954350000000005</c:v>
                </c:pt>
                <c:pt idx="23">
                  <c:v>65.153919999999999</c:v>
                </c:pt>
                <c:pt idx="24">
                  <c:v>62.171480000000003</c:v>
                </c:pt>
                <c:pt idx="25">
                  <c:v>62.75311</c:v>
                </c:pt>
                <c:pt idx="26">
                  <c:v>64.726939999999999</c:v>
                </c:pt>
                <c:pt idx="27">
                  <c:v>64.954350000000005</c:v>
                </c:pt>
                <c:pt idx="28">
                  <c:v>65.153919999999999</c:v>
                </c:pt>
                <c:pt idx="29">
                  <c:v>62.171480000000003</c:v>
                </c:pt>
                <c:pt idx="30">
                  <c:v>62.75311</c:v>
                </c:pt>
                <c:pt idx="31">
                  <c:v>64.726939999999999</c:v>
                </c:pt>
                <c:pt idx="32">
                  <c:v>64.954350000000005</c:v>
                </c:pt>
                <c:pt idx="33">
                  <c:v>65.153919999999999</c:v>
                </c:pt>
                <c:pt idx="34">
                  <c:v>62.171480000000003</c:v>
                </c:pt>
                <c:pt idx="35">
                  <c:v>62.75311</c:v>
                </c:pt>
                <c:pt idx="36">
                  <c:v>64.726939999999999</c:v>
                </c:pt>
                <c:pt idx="37">
                  <c:v>64.954350000000005</c:v>
                </c:pt>
                <c:pt idx="38">
                  <c:v>65.153919999999999</c:v>
                </c:pt>
                <c:pt idx="39">
                  <c:v>62.171480000000003</c:v>
                </c:pt>
                <c:pt idx="40">
                  <c:v>62.75311</c:v>
                </c:pt>
                <c:pt idx="41">
                  <c:v>64.726939999999999</c:v>
                </c:pt>
                <c:pt idx="42">
                  <c:v>64.954350000000005</c:v>
                </c:pt>
                <c:pt idx="43">
                  <c:v>65.153919999999999</c:v>
                </c:pt>
                <c:pt idx="44">
                  <c:v>62.171480000000003</c:v>
                </c:pt>
                <c:pt idx="45">
                  <c:v>62.75311</c:v>
                </c:pt>
                <c:pt idx="46">
                  <c:v>64.726939999999999</c:v>
                </c:pt>
                <c:pt idx="47">
                  <c:v>64.954350000000005</c:v>
                </c:pt>
                <c:pt idx="48">
                  <c:v>65.153919999999999</c:v>
                </c:pt>
                <c:pt idx="49">
                  <c:v>62.171480000000003</c:v>
                </c:pt>
                <c:pt idx="50">
                  <c:v>62.75311</c:v>
                </c:pt>
                <c:pt idx="51">
                  <c:v>64.726939999999999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E1F2-4313-BE52-2EEDF2909D45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E1R1P712D20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Sheet1!$R$2:$R$53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51.33287</c:v>
                </c:pt>
                <c:pt idx="2">
                  <c:v>56.32564</c:v>
                </c:pt>
                <c:pt idx="3">
                  <c:v>59.239179999999998</c:v>
                </c:pt>
                <c:pt idx="4">
                  <c:v>55.80838</c:v>
                </c:pt>
                <c:pt idx="5">
                  <c:v>58.919930000000001</c:v>
                </c:pt>
                <c:pt idx="6">
                  <c:v>60.905149999999999</c:v>
                </c:pt>
                <c:pt idx="7">
                  <c:v>61.439140000000002</c:v>
                </c:pt>
                <c:pt idx="8">
                  <c:v>61.846679999999999</c:v>
                </c:pt>
                <c:pt idx="9">
                  <c:v>57.45749</c:v>
                </c:pt>
                <c:pt idx="10">
                  <c:v>58.919930000000001</c:v>
                </c:pt>
                <c:pt idx="11">
                  <c:v>60.905149999999999</c:v>
                </c:pt>
                <c:pt idx="12">
                  <c:v>61.439140000000002</c:v>
                </c:pt>
                <c:pt idx="13">
                  <c:v>61.846679999999999</c:v>
                </c:pt>
                <c:pt idx="14">
                  <c:v>57.45749</c:v>
                </c:pt>
                <c:pt idx="15">
                  <c:v>58.919930000000001</c:v>
                </c:pt>
                <c:pt idx="16">
                  <c:v>60.905149999999999</c:v>
                </c:pt>
                <c:pt idx="17">
                  <c:v>61.439140000000002</c:v>
                </c:pt>
                <c:pt idx="18">
                  <c:v>61.846679999999999</c:v>
                </c:pt>
                <c:pt idx="19">
                  <c:v>57.45749</c:v>
                </c:pt>
                <c:pt idx="20">
                  <c:v>58.919930000000001</c:v>
                </c:pt>
                <c:pt idx="21">
                  <c:v>60.905149999999999</c:v>
                </c:pt>
                <c:pt idx="22">
                  <c:v>61.439140000000002</c:v>
                </c:pt>
                <c:pt idx="23">
                  <c:v>61.846679999999999</c:v>
                </c:pt>
                <c:pt idx="24">
                  <c:v>57.45749</c:v>
                </c:pt>
                <c:pt idx="25">
                  <c:v>58.919930000000001</c:v>
                </c:pt>
                <c:pt idx="26">
                  <c:v>60.905149999999999</c:v>
                </c:pt>
                <c:pt idx="27">
                  <c:v>61.439140000000002</c:v>
                </c:pt>
                <c:pt idx="28">
                  <c:v>61.846679999999999</c:v>
                </c:pt>
                <c:pt idx="29">
                  <c:v>57.45749</c:v>
                </c:pt>
                <c:pt idx="30">
                  <c:v>58.919930000000001</c:v>
                </c:pt>
                <c:pt idx="31">
                  <c:v>60.905149999999999</c:v>
                </c:pt>
                <c:pt idx="32">
                  <c:v>61.439140000000002</c:v>
                </c:pt>
                <c:pt idx="33">
                  <c:v>61.846679999999999</c:v>
                </c:pt>
                <c:pt idx="34">
                  <c:v>57.45749</c:v>
                </c:pt>
                <c:pt idx="35">
                  <c:v>58.919930000000001</c:v>
                </c:pt>
                <c:pt idx="36">
                  <c:v>60.905149999999999</c:v>
                </c:pt>
                <c:pt idx="37">
                  <c:v>61.439140000000002</c:v>
                </c:pt>
                <c:pt idx="38">
                  <c:v>61.846679999999999</c:v>
                </c:pt>
                <c:pt idx="39">
                  <c:v>57.45749</c:v>
                </c:pt>
                <c:pt idx="40">
                  <c:v>58.919930000000001</c:v>
                </c:pt>
                <c:pt idx="41">
                  <c:v>60.905149999999999</c:v>
                </c:pt>
                <c:pt idx="42">
                  <c:v>61.439140000000002</c:v>
                </c:pt>
                <c:pt idx="43">
                  <c:v>61.846679999999999</c:v>
                </c:pt>
                <c:pt idx="44">
                  <c:v>57.45749</c:v>
                </c:pt>
                <c:pt idx="45">
                  <c:v>58.919930000000001</c:v>
                </c:pt>
                <c:pt idx="46">
                  <c:v>60.905149999999999</c:v>
                </c:pt>
                <c:pt idx="47">
                  <c:v>61.439140000000002</c:v>
                </c:pt>
                <c:pt idx="48">
                  <c:v>61.846679999999999</c:v>
                </c:pt>
                <c:pt idx="49">
                  <c:v>57.45749</c:v>
                </c:pt>
                <c:pt idx="50">
                  <c:v>58.919930000000001</c:v>
                </c:pt>
                <c:pt idx="51">
                  <c:v>60.905149999999999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1F2-4313-BE52-2EEDF2909D45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E1R1P712D30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Sheet1!$S$2:$S$53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50.356380000000001</c:v>
                </c:pt>
                <c:pt idx="2">
                  <c:v>54.595179999999999</c:v>
                </c:pt>
                <c:pt idx="3">
                  <c:v>56.911949999999997</c:v>
                </c:pt>
                <c:pt idx="4">
                  <c:v>51.076639999999998</c:v>
                </c:pt>
                <c:pt idx="5">
                  <c:v>54.969270000000002</c:v>
                </c:pt>
                <c:pt idx="6">
                  <c:v>57.130310000000001</c:v>
                </c:pt>
                <c:pt idx="7">
                  <c:v>57.986130000000003</c:v>
                </c:pt>
                <c:pt idx="8">
                  <c:v>58.549390000000002</c:v>
                </c:pt>
                <c:pt idx="9">
                  <c:v>52.164529999999999</c:v>
                </c:pt>
                <c:pt idx="10">
                  <c:v>54.969270000000002</c:v>
                </c:pt>
                <c:pt idx="11">
                  <c:v>57.130310000000001</c:v>
                </c:pt>
                <c:pt idx="12">
                  <c:v>57.986130000000003</c:v>
                </c:pt>
                <c:pt idx="13">
                  <c:v>58.549390000000002</c:v>
                </c:pt>
                <c:pt idx="14">
                  <c:v>52.164529999999999</c:v>
                </c:pt>
                <c:pt idx="15">
                  <c:v>54.969270000000002</c:v>
                </c:pt>
                <c:pt idx="16">
                  <c:v>57.130310000000001</c:v>
                </c:pt>
                <c:pt idx="17">
                  <c:v>57.986130000000003</c:v>
                </c:pt>
                <c:pt idx="18">
                  <c:v>58.549390000000002</c:v>
                </c:pt>
                <c:pt idx="19">
                  <c:v>52.164529999999999</c:v>
                </c:pt>
                <c:pt idx="20">
                  <c:v>54.969270000000002</c:v>
                </c:pt>
                <c:pt idx="21">
                  <c:v>57.130310000000001</c:v>
                </c:pt>
                <c:pt idx="22">
                  <c:v>57.986130000000003</c:v>
                </c:pt>
                <c:pt idx="23">
                  <c:v>58.549390000000002</c:v>
                </c:pt>
                <c:pt idx="24">
                  <c:v>52.164529999999999</c:v>
                </c:pt>
                <c:pt idx="25">
                  <c:v>54.969270000000002</c:v>
                </c:pt>
                <c:pt idx="26">
                  <c:v>57.130310000000001</c:v>
                </c:pt>
                <c:pt idx="27">
                  <c:v>57.986130000000003</c:v>
                </c:pt>
                <c:pt idx="28">
                  <c:v>58.549390000000002</c:v>
                </c:pt>
                <c:pt idx="29">
                  <c:v>52.164529999999999</c:v>
                </c:pt>
                <c:pt idx="30">
                  <c:v>54.969270000000002</c:v>
                </c:pt>
                <c:pt idx="31">
                  <c:v>57.130310000000001</c:v>
                </c:pt>
                <c:pt idx="32">
                  <c:v>57.986130000000003</c:v>
                </c:pt>
                <c:pt idx="33">
                  <c:v>58.549390000000002</c:v>
                </c:pt>
                <c:pt idx="34">
                  <c:v>52.164529999999999</c:v>
                </c:pt>
                <c:pt idx="35">
                  <c:v>54.969270000000002</c:v>
                </c:pt>
                <c:pt idx="36">
                  <c:v>57.130310000000001</c:v>
                </c:pt>
                <c:pt idx="37">
                  <c:v>57.986130000000003</c:v>
                </c:pt>
                <c:pt idx="38">
                  <c:v>58.549390000000002</c:v>
                </c:pt>
                <c:pt idx="39">
                  <c:v>52.164529999999999</c:v>
                </c:pt>
                <c:pt idx="40">
                  <c:v>54.969270000000002</c:v>
                </c:pt>
                <c:pt idx="41">
                  <c:v>57.130310000000001</c:v>
                </c:pt>
                <c:pt idx="42">
                  <c:v>57.986130000000003</c:v>
                </c:pt>
                <c:pt idx="43">
                  <c:v>58.549390000000002</c:v>
                </c:pt>
                <c:pt idx="44">
                  <c:v>52.164529999999999</c:v>
                </c:pt>
                <c:pt idx="45">
                  <c:v>54.969270000000002</c:v>
                </c:pt>
                <c:pt idx="46">
                  <c:v>57.130310000000001</c:v>
                </c:pt>
                <c:pt idx="47">
                  <c:v>57.986130000000003</c:v>
                </c:pt>
                <c:pt idx="48">
                  <c:v>58.549390000000002</c:v>
                </c:pt>
                <c:pt idx="49">
                  <c:v>52.164529999999999</c:v>
                </c:pt>
                <c:pt idx="50">
                  <c:v>54.969270000000002</c:v>
                </c:pt>
                <c:pt idx="51">
                  <c:v>57.130310000000001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E1F2-4313-BE52-2EEDF2909D45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E2R1P7D10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Sheet1!$T$2:$T$53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41.681519999999999</c:v>
                </c:pt>
                <c:pt idx="3">
                  <c:v>43.603450000000002</c:v>
                </c:pt>
                <c:pt idx="4">
                  <c:v>31.193719999999999</c:v>
                </c:pt>
                <c:pt idx="5">
                  <c:v>33.662300000000002</c:v>
                </c:pt>
                <c:pt idx="6">
                  <c:v>44.96931</c:v>
                </c:pt>
                <c:pt idx="7">
                  <c:v>45.482010000000002</c:v>
                </c:pt>
                <c:pt idx="8">
                  <c:v>45.844900000000003</c:v>
                </c:pt>
                <c:pt idx="9">
                  <c:v>32.746209999999998</c:v>
                </c:pt>
                <c:pt idx="10">
                  <c:v>34.789580000000001</c:v>
                </c:pt>
                <c:pt idx="11">
                  <c:v>46.095280000000002</c:v>
                </c:pt>
                <c:pt idx="12">
                  <c:v>46.307360000000003</c:v>
                </c:pt>
                <c:pt idx="13">
                  <c:v>46.47475</c:v>
                </c:pt>
                <c:pt idx="14">
                  <c:v>33.257869999999997</c:v>
                </c:pt>
                <c:pt idx="15">
                  <c:v>35.204450000000001</c:v>
                </c:pt>
                <c:pt idx="16">
                  <c:v>46.513710000000003</c:v>
                </c:pt>
                <c:pt idx="17">
                  <c:v>46.64143</c:v>
                </c:pt>
                <c:pt idx="18">
                  <c:v>46.746499999999997</c:v>
                </c:pt>
                <c:pt idx="19">
                  <c:v>33.489800000000002</c:v>
                </c:pt>
                <c:pt idx="20">
                  <c:v>35.400039999999997</c:v>
                </c:pt>
                <c:pt idx="21">
                  <c:v>46.711739999999999</c:v>
                </c:pt>
                <c:pt idx="22">
                  <c:v>46.804969999999997</c:v>
                </c:pt>
                <c:pt idx="23">
                  <c:v>46.883189999999999</c:v>
                </c:pt>
                <c:pt idx="24">
                  <c:v>33.609070000000003</c:v>
                </c:pt>
                <c:pt idx="25">
                  <c:v>35.502490000000002</c:v>
                </c:pt>
                <c:pt idx="26">
                  <c:v>46.815660000000001</c:v>
                </c:pt>
                <c:pt idx="27">
                  <c:v>46.892209999999999</c:v>
                </c:pt>
                <c:pt idx="28">
                  <c:v>46.957099999999997</c:v>
                </c:pt>
                <c:pt idx="29">
                  <c:v>33.674309999999998</c:v>
                </c:pt>
                <c:pt idx="30">
                  <c:v>35.559060000000002</c:v>
                </c:pt>
                <c:pt idx="31">
                  <c:v>46.873109999999997</c:v>
                </c:pt>
                <c:pt idx="32">
                  <c:v>46.940860000000001</c:v>
                </c:pt>
                <c:pt idx="33">
                  <c:v>46.998620000000003</c:v>
                </c:pt>
                <c:pt idx="34">
                  <c:v>33.711190000000002</c:v>
                </c:pt>
                <c:pt idx="35">
                  <c:v>35.59122</c:v>
                </c:pt>
                <c:pt idx="36">
                  <c:v>46.90578</c:v>
                </c:pt>
                <c:pt idx="37">
                  <c:v>46.96866</c:v>
                </c:pt>
                <c:pt idx="38">
                  <c:v>47.022449999999999</c:v>
                </c:pt>
                <c:pt idx="39">
                  <c:v>33.732419999999998</c:v>
                </c:pt>
                <c:pt idx="40">
                  <c:v>35.609789999999997</c:v>
                </c:pt>
                <c:pt idx="41">
                  <c:v>46.92465</c:v>
                </c:pt>
                <c:pt idx="42">
                  <c:v>46.984760000000001</c:v>
                </c:pt>
                <c:pt idx="43">
                  <c:v>47.036279999999998</c:v>
                </c:pt>
                <c:pt idx="44">
                  <c:v>33.744779999999999</c:v>
                </c:pt>
                <c:pt idx="45">
                  <c:v>35.620609999999999</c:v>
                </c:pt>
                <c:pt idx="46">
                  <c:v>46.935650000000003</c:v>
                </c:pt>
                <c:pt idx="47">
                  <c:v>46.994169999999997</c:v>
                </c:pt>
                <c:pt idx="48">
                  <c:v>47.044370000000001</c:v>
                </c:pt>
                <c:pt idx="49">
                  <c:v>33.752009999999999</c:v>
                </c:pt>
                <c:pt idx="50">
                  <c:v>35.626950000000001</c:v>
                </c:pt>
                <c:pt idx="51">
                  <c:v>46.942100000000003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1F2-4313-BE52-2EEDF2909D45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E2R1P7D20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Sheet1!$U$2:$U$53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39.96125</c:v>
                </c:pt>
                <c:pt idx="3">
                  <c:v>41.729550000000003</c:v>
                </c:pt>
                <c:pt idx="4">
                  <c:v>28.23565</c:v>
                </c:pt>
                <c:pt idx="5">
                  <c:v>32.570590000000003</c:v>
                </c:pt>
                <c:pt idx="6">
                  <c:v>42.547849999999997</c:v>
                </c:pt>
                <c:pt idx="7">
                  <c:v>43.137909999999998</c:v>
                </c:pt>
                <c:pt idx="8">
                  <c:v>43.523859999999999</c:v>
                </c:pt>
                <c:pt idx="9">
                  <c:v>29.390840000000001</c:v>
                </c:pt>
                <c:pt idx="10">
                  <c:v>33.379399999999997</c:v>
                </c:pt>
                <c:pt idx="11">
                  <c:v>43.370759999999997</c:v>
                </c:pt>
                <c:pt idx="12">
                  <c:v>43.68356</c:v>
                </c:pt>
                <c:pt idx="13">
                  <c:v>43.904910000000001</c:v>
                </c:pt>
                <c:pt idx="14">
                  <c:v>29.668510000000001</c:v>
                </c:pt>
                <c:pt idx="15">
                  <c:v>33.590200000000003</c:v>
                </c:pt>
                <c:pt idx="16">
                  <c:v>43.588180000000001</c:v>
                </c:pt>
                <c:pt idx="17">
                  <c:v>43.836570000000002</c:v>
                </c:pt>
                <c:pt idx="18">
                  <c:v>44.016120000000001</c:v>
                </c:pt>
                <c:pt idx="19">
                  <c:v>29.751860000000001</c:v>
                </c:pt>
                <c:pt idx="20">
                  <c:v>33.654769999999999</c:v>
                </c:pt>
                <c:pt idx="21">
                  <c:v>43.655029999999996</c:v>
                </c:pt>
                <c:pt idx="22">
                  <c:v>43.884399999999999</c:v>
                </c:pt>
                <c:pt idx="23">
                  <c:v>44.051279999999998</c:v>
                </c:pt>
                <c:pt idx="24">
                  <c:v>29.77843</c:v>
                </c:pt>
                <c:pt idx="25">
                  <c:v>33.67548</c:v>
                </c:pt>
                <c:pt idx="26">
                  <c:v>43.676490000000001</c:v>
                </c:pt>
                <c:pt idx="27">
                  <c:v>43.899830000000001</c:v>
                </c:pt>
                <c:pt idx="28">
                  <c:v>44.062660000000001</c:v>
                </c:pt>
                <c:pt idx="29">
                  <c:v>29.787050000000001</c:v>
                </c:pt>
                <c:pt idx="30">
                  <c:v>33.682220000000001</c:v>
                </c:pt>
                <c:pt idx="31">
                  <c:v>43.683480000000003</c:v>
                </c:pt>
                <c:pt idx="32">
                  <c:v>43.904859999999999</c:v>
                </c:pt>
                <c:pt idx="33">
                  <c:v>44.066380000000002</c:v>
                </c:pt>
                <c:pt idx="34">
                  <c:v>29.789870000000001</c:v>
                </c:pt>
                <c:pt idx="35">
                  <c:v>33.684429999999999</c:v>
                </c:pt>
                <c:pt idx="36">
                  <c:v>43.685769999999998</c:v>
                </c:pt>
                <c:pt idx="37">
                  <c:v>43.906509999999997</c:v>
                </c:pt>
                <c:pt idx="38">
                  <c:v>44.067599999999999</c:v>
                </c:pt>
                <c:pt idx="39">
                  <c:v>29.790790000000001</c:v>
                </c:pt>
                <c:pt idx="40">
                  <c:v>33.68515</c:v>
                </c:pt>
                <c:pt idx="41">
                  <c:v>43.686520000000002</c:v>
                </c:pt>
                <c:pt idx="42">
                  <c:v>43.907049999999998</c:v>
                </c:pt>
                <c:pt idx="43">
                  <c:v>44.067999999999998</c:v>
                </c:pt>
                <c:pt idx="44">
                  <c:v>29.7911</c:v>
                </c:pt>
                <c:pt idx="45">
                  <c:v>33.685380000000002</c:v>
                </c:pt>
                <c:pt idx="46">
                  <c:v>43.68676</c:v>
                </c:pt>
                <c:pt idx="47">
                  <c:v>43.907220000000002</c:v>
                </c:pt>
                <c:pt idx="48">
                  <c:v>44.068129999999996</c:v>
                </c:pt>
                <c:pt idx="49">
                  <c:v>29.7912</c:v>
                </c:pt>
                <c:pt idx="50">
                  <c:v>33.685459999999999</c:v>
                </c:pt>
                <c:pt idx="51">
                  <c:v>43.686839999999997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E1F2-4313-BE52-2EEDF2909D45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E2R1P7D30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Sheet1!$V$2:$V$53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38.113280000000003</c:v>
                </c:pt>
                <c:pt idx="3">
                  <c:v>39.667760000000001</c:v>
                </c:pt>
                <c:pt idx="4">
                  <c:v>24.982880000000002</c:v>
                </c:pt>
                <c:pt idx="5">
                  <c:v>31.286470000000001</c:v>
                </c:pt>
                <c:pt idx="6">
                  <c:v>39.79618</c:v>
                </c:pt>
                <c:pt idx="7">
                  <c:v>40.515270000000001</c:v>
                </c:pt>
                <c:pt idx="8">
                  <c:v>40.933709999999998</c:v>
                </c:pt>
                <c:pt idx="9">
                  <c:v>25.714200000000002</c:v>
                </c:pt>
                <c:pt idx="10">
                  <c:v>31.769549999999999</c:v>
                </c:pt>
                <c:pt idx="11">
                  <c:v>40.272640000000003</c:v>
                </c:pt>
                <c:pt idx="12">
                  <c:v>40.788490000000003</c:v>
                </c:pt>
                <c:pt idx="13">
                  <c:v>41.102330000000002</c:v>
                </c:pt>
                <c:pt idx="14">
                  <c:v>25.820180000000001</c:v>
                </c:pt>
                <c:pt idx="15">
                  <c:v>31.843170000000001</c:v>
                </c:pt>
                <c:pt idx="16">
                  <c:v>40.346110000000003</c:v>
                </c:pt>
                <c:pt idx="17">
                  <c:v>40.83202</c:v>
                </c:pt>
                <c:pt idx="18">
                  <c:v>41.129710000000003</c:v>
                </c:pt>
                <c:pt idx="19">
                  <c:v>25.837589999999999</c:v>
                </c:pt>
                <c:pt idx="20">
                  <c:v>31.855360000000001</c:v>
                </c:pt>
                <c:pt idx="21">
                  <c:v>40.358289999999997</c:v>
                </c:pt>
                <c:pt idx="22">
                  <c:v>40.839269999999999</c:v>
                </c:pt>
                <c:pt idx="23">
                  <c:v>41.134279999999997</c:v>
                </c:pt>
                <c:pt idx="24">
                  <c:v>25.840499999999999</c:v>
                </c:pt>
                <c:pt idx="25">
                  <c:v>31.857399999999998</c:v>
                </c:pt>
                <c:pt idx="26">
                  <c:v>40.360329999999998</c:v>
                </c:pt>
                <c:pt idx="27">
                  <c:v>40.840490000000003</c:v>
                </c:pt>
                <c:pt idx="28">
                  <c:v>41.13505</c:v>
                </c:pt>
                <c:pt idx="29">
                  <c:v>25.840990000000001</c:v>
                </c:pt>
                <c:pt idx="30">
                  <c:v>31.85774</c:v>
                </c:pt>
                <c:pt idx="31">
                  <c:v>40.360680000000002</c:v>
                </c:pt>
                <c:pt idx="32">
                  <c:v>40.840690000000002</c:v>
                </c:pt>
                <c:pt idx="33">
                  <c:v>41.135179999999998</c:v>
                </c:pt>
                <c:pt idx="34">
                  <c:v>25.841069999999998</c:v>
                </c:pt>
                <c:pt idx="35">
                  <c:v>31.857800000000001</c:v>
                </c:pt>
                <c:pt idx="36">
                  <c:v>40.360729999999997</c:v>
                </c:pt>
                <c:pt idx="37">
                  <c:v>40.840730000000001</c:v>
                </c:pt>
                <c:pt idx="38">
                  <c:v>41.135199999999998</c:v>
                </c:pt>
                <c:pt idx="39">
                  <c:v>25.841090000000001</c:v>
                </c:pt>
                <c:pt idx="40">
                  <c:v>31.857810000000001</c:v>
                </c:pt>
                <c:pt idx="41">
                  <c:v>40.36074</c:v>
                </c:pt>
                <c:pt idx="42">
                  <c:v>40.840730000000001</c:v>
                </c:pt>
                <c:pt idx="43">
                  <c:v>41.135210000000001</c:v>
                </c:pt>
                <c:pt idx="44">
                  <c:v>25.841090000000001</c:v>
                </c:pt>
                <c:pt idx="45">
                  <c:v>31.857810000000001</c:v>
                </c:pt>
                <c:pt idx="46">
                  <c:v>40.36074</c:v>
                </c:pt>
                <c:pt idx="47">
                  <c:v>40.840739999999997</c:v>
                </c:pt>
                <c:pt idx="48">
                  <c:v>41.135210000000001</c:v>
                </c:pt>
                <c:pt idx="49">
                  <c:v>25.841090000000001</c:v>
                </c:pt>
                <c:pt idx="50">
                  <c:v>31.857810000000001</c:v>
                </c:pt>
                <c:pt idx="51">
                  <c:v>40.36074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E1F2-4313-BE52-2EEDF2909D45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E2R1P14D10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Sheet1!$W$2:$W$53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41.333919999999999</c:v>
                </c:pt>
                <c:pt idx="5">
                  <c:v>43.428570000000001</c:v>
                </c:pt>
                <c:pt idx="6">
                  <c:v>44.96931</c:v>
                </c:pt>
                <c:pt idx="7">
                  <c:v>51.08972</c:v>
                </c:pt>
                <c:pt idx="8">
                  <c:v>51.571269999999998</c:v>
                </c:pt>
                <c:pt idx="9">
                  <c:v>43.68083</c:v>
                </c:pt>
                <c:pt idx="10">
                  <c:v>44.999200000000002</c:v>
                </c:pt>
                <c:pt idx="11">
                  <c:v>46.095280000000002</c:v>
                </c:pt>
                <c:pt idx="12">
                  <c:v>52.151560000000003</c:v>
                </c:pt>
                <c:pt idx="13">
                  <c:v>52.35331</c:v>
                </c:pt>
                <c:pt idx="14">
                  <c:v>44.352780000000003</c:v>
                </c:pt>
                <c:pt idx="15">
                  <c:v>45.523650000000004</c:v>
                </c:pt>
                <c:pt idx="16">
                  <c:v>46.513710000000003</c:v>
                </c:pt>
                <c:pt idx="17">
                  <c:v>52.550170000000001</c:v>
                </c:pt>
                <c:pt idx="18">
                  <c:v>52.672280000000001</c:v>
                </c:pt>
                <c:pt idx="19">
                  <c:v>44.644419999999997</c:v>
                </c:pt>
                <c:pt idx="20">
                  <c:v>45.762500000000003</c:v>
                </c:pt>
                <c:pt idx="21">
                  <c:v>46.711739999999999</c:v>
                </c:pt>
                <c:pt idx="22">
                  <c:v>52.739579999999997</c:v>
                </c:pt>
                <c:pt idx="23">
                  <c:v>52.82893</c:v>
                </c:pt>
                <c:pt idx="24">
                  <c:v>44.791499999999999</c:v>
                </c:pt>
                <c:pt idx="25">
                  <c:v>45.88561</c:v>
                </c:pt>
                <c:pt idx="26">
                  <c:v>46.815660000000001</c:v>
                </c:pt>
                <c:pt idx="27">
                  <c:v>52.839179999999999</c:v>
                </c:pt>
                <c:pt idx="28">
                  <c:v>52.912640000000003</c:v>
                </c:pt>
                <c:pt idx="29">
                  <c:v>44.871139999999997</c:v>
                </c:pt>
                <c:pt idx="30">
                  <c:v>45.953029999999998</c:v>
                </c:pt>
                <c:pt idx="31">
                  <c:v>46.873109999999997</c:v>
                </c:pt>
                <c:pt idx="32">
                  <c:v>52.894300000000001</c:v>
                </c:pt>
                <c:pt idx="33">
                  <c:v>52.959359999999997</c:v>
                </c:pt>
                <c:pt idx="34">
                  <c:v>44.91592</c:v>
                </c:pt>
                <c:pt idx="35">
                  <c:v>45.991169999999997</c:v>
                </c:pt>
                <c:pt idx="36">
                  <c:v>46.90578</c:v>
                </c:pt>
                <c:pt idx="37">
                  <c:v>52.925660000000001</c:v>
                </c:pt>
                <c:pt idx="38">
                  <c:v>52.986069999999998</c:v>
                </c:pt>
                <c:pt idx="39">
                  <c:v>44.94162</c:v>
                </c:pt>
                <c:pt idx="40">
                  <c:v>46.013129999999997</c:v>
                </c:pt>
                <c:pt idx="41">
                  <c:v>46.92465</c:v>
                </c:pt>
                <c:pt idx="42">
                  <c:v>52.94379</c:v>
                </c:pt>
                <c:pt idx="43">
                  <c:v>53.001539999999999</c:v>
                </c:pt>
                <c:pt idx="44">
                  <c:v>44.95655</c:v>
                </c:pt>
                <c:pt idx="45">
                  <c:v>46.025910000000003</c:v>
                </c:pt>
                <c:pt idx="46">
                  <c:v>46.935650000000003</c:v>
                </c:pt>
                <c:pt idx="47">
                  <c:v>52.954349999999998</c:v>
                </c:pt>
                <c:pt idx="48">
                  <c:v>53.010590000000001</c:v>
                </c:pt>
                <c:pt idx="49">
                  <c:v>44.96528</c:v>
                </c:pt>
                <c:pt idx="50">
                  <c:v>46.0334</c:v>
                </c:pt>
                <c:pt idx="51">
                  <c:v>46.942100000000003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E1F2-4313-BE52-2EEDF2909D45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E2R1P14D20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Sheet1!$X$2:$X$53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36.883760000000002</c:v>
                </c:pt>
                <c:pt idx="5">
                  <c:v>40.242339999999999</c:v>
                </c:pt>
                <c:pt idx="6">
                  <c:v>42.547849999999997</c:v>
                </c:pt>
                <c:pt idx="7">
                  <c:v>47.533389999999997</c:v>
                </c:pt>
                <c:pt idx="8">
                  <c:v>48.098039999999997</c:v>
                </c:pt>
                <c:pt idx="9">
                  <c:v>38.77393</c:v>
                </c:pt>
                <c:pt idx="10">
                  <c:v>41.451839999999997</c:v>
                </c:pt>
                <c:pt idx="11">
                  <c:v>43.370759999999997</c:v>
                </c:pt>
                <c:pt idx="12">
                  <c:v>48.323399999999999</c:v>
                </c:pt>
                <c:pt idx="13">
                  <c:v>48.628410000000002</c:v>
                </c:pt>
                <c:pt idx="14">
                  <c:v>39.187449999999998</c:v>
                </c:pt>
                <c:pt idx="15">
                  <c:v>41.748309999999996</c:v>
                </c:pt>
                <c:pt idx="16">
                  <c:v>43.588180000000001</c:v>
                </c:pt>
                <c:pt idx="17">
                  <c:v>48.535130000000002</c:v>
                </c:pt>
                <c:pt idx="18">
                  <c:v>48.778579999999998</c:v>
                </c:pt>
                <c:pt idx="19">
                  <c:v>39.308959999999999</c:v>
                </c:pt>
                <c:pt idx="20">
                  <c:v>41.837739999999997</c:v>
                </c:pt>
                <c:pt idx="21">
                  <c:v>43.655029999999996</c:v>
                </c:pt>
                <c:pt idx="22">
                  <c:v>48.600479999999997</c:v>
                </c:pt>
                <c:pt idx="23">
                  <c:v>48.82564</c:v>
                </c:pt>
                <c:pt idx="24">
                  <c:v>39.347450000000002</c:v>
                </c:pt>
                <c:pt idx="25">
                  <c:v>41.866289999999999</c:v>
                </c:pt>
                <c:pt idx="26">
                  <c:v>43.676490000000001</c:v>
                </c:pt>
                <c:pt idx="27">
                  <c:v>48.621490000000001</c:v>
                </c:pt>
                <c:pt idx="28">
                  <c:v>48.84084</c:v>
                </c:pt>
                <c:pt idx="29">
                  <c:v>39.359929999999999</c:v>
                </c:pt>
                <c:pt idx="30">
                  <c:v>41.875570000000003</c:v>
                </c:pt>
                <c:pt idx="31">
                  <c:v>43.683480000000003</c:v>
                </c:pt>
                <c:pt idx="32">
                  <c:v>48.628329999999998</c:v>
                </c:pt>
                <c:pt idx="33">
                  <c:v>48.845799999999997</c:v>
                </c:pt>
                <c:pt idx="34">
                  <c:v>39.363999999999997</c:v>
                </c:pt>
                <c:pt idx="35">
                  <c:v>41.878599999999999</c:v>
                </c:pt>
                <c:pt idx="36">
                  <c:v>43.685769999999998</c:v>
                </c:pt>
                <c:pt idx="37">
                  <c:v>48.630569999999999</c:v>
                </c:pt>
                <c:pt idx="38">
                  <c:v>48.84742</c:v>
                </c:pt>
                <c:pt idx="39">
                  <c:v>39.36533</c:v>
                </c:pt>
                <c:pt idx="40">
                  <c:v>41.879600000000003</c:v>
                </c:pt>
                <c:pt idx="41">
                  <c:v>43.686520000000002</c:v>
                </c:pt>
                <c:pt idx="42">
                  <c:v>48.631309999999999</c:v>
                </c:pt>
                <c:pt idx="43">
                  <c:v>48.847949999999997</c:v>
                </c:pt>
                <c:pt idx="44">
                  <c:v>39.365769999999998</c:v>
                </c:pt>
                <c:pt idx="45">
                  <c:v>41.879919999999998</c:v>
                </c:pt>
                <c:pt idx="46">
                  <c:v>43.68676</c:v>
                </c:pt>
                <c:pt idx="47">
                  <c:v>48.631549999999997</c:v>
                </c:pt>
                <c:pt idx="48">
                  <c:v>48.848129999999998</c:v>
                </c:pt>
                <c:pt idx="49">
                  <c:v>39.36591</c:v>
                </c:pt>
                <c:pt idx="50">
                  <c:v>41.880029999999998</c:v>
                </c:pt>
                <c:pt idx="51">
                  <c:v>43.686839999999997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E1F2-4313-BE52-2EEDF2909D45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E2R1P14D30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Sheet1!$Y$2:$Y$53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32.000160000000001</c:v>
                </c:pt>
                <c:pt idx="5">
                  <c:v>36.883099999999999</c:v>
                </c:pt>
                <c:pt idx="6">
                  <c:v>39.79618</c:v>
                </c:pt>
                <c:pt idx="7">
                  <c:v>43.329799999999999</c:v>
                </c:pt>
                <c:pt idx="8">
                  <c:v>44.21687</c:v>
                </c:pt>
                <c:pt idx="9">
                  <c:v>33.268470000000001</c:v>
                </c:pt>
                <c:pt idx="10">
                  <c:v>37.642299999999999</c:v>
                </c:pt>
                <c:pt idx="11">
                  <c:v>40.272640000000003</c:v>
                </c:pt>
                <c:pt idx="12">
                  <c:v>43.991619999999998</c:v>
                </c:pt>
                <c:pt idx="13">
                  <c:v>44.473289999999999</c:v>
                </c:pt>
                <c:pt idx="14">
                  <c:v>33.442599999999999</c:v>
                </c:pt>
                <c:pt idx="15">
                  <c:v>37.754350000000002</c:v>
                </c:pt>
                <c:pt idx="16">
                  <c:v>40.346110000000003</c:v>
                </c:pt>
                <c:pt idx="17">
                  <c:v>44.059579999999997</c:v>
                </c:pt>
                <c:pt idx="18">
                  <c:v>44.514429999999997</c:v>
                </c:pt>
                <c:pt idx="19">
                  <c:v>33.47099</c:v>
                </c:pt>
                <c:pt idx="20">
                  <c:v>37.772799999999997</c:v>
                </c:pt>
                <c:pt idx="21">
                  <c:v>40.358289999999997</c:v>
                </c:pt>
                <c:pt idx="22">
                  <c:v>44.070869999999999</c:v>
                </c:pt>
                <c:pt idx="23">
                  <c:v>44.52129</c:v>
                </c:pt>
                <c:pt idx="24">
                  <c:v>33.475740000000002</c:v>
                </c:pt>
                <c:pt idx="25">
                  <c:v>37.7759</c:v>
                </c:pt>
                <c:pt idx="26">
                  <c:v>40.360329999999998</c:v>
                </c:pt>
                <c:pt idx="27">
                  <c:v>44.072760000000002</c:v>
                </c:pt>
                <c:pt idx="28">
                  <c:v>44.522440000000003</c:v>
                </c:pt>
                <c:pt idx="29">
                  <c:v>33.47654</c:v>
                </c:pt>
                <c:pt idx="30">
                  <c:v>37.776420000000002</c:v>
                </c:pt>
                <c:pt idx="31">
                  <c:v>40.360680000000002</c:v>
                </c:pt>
                <c:pt idx="32">
                  <c:v>44.073079999999997</c:v>
                </c:pt>
                <c:pt idx="33">
                  <c:v>44.522629999999999</c:v>
                </c:pt>
                <c:pt idx="34">
                  <c:v>33.476669999999999</c:v>
                </c:pt>
                <c:pt idx="35">
                  <c:v>37.776499999999999</c:v>
                </c:pt>
                <c:pt idx="36">
                  <c:v>40.360729999999997</c:v>
                </c:pt>
                <c:pt idx="37">
                  <c:v>44.073129999999999</c:v>
                </c:pt>
                <c:pt idx="38">
                  <c:v>44.522660000000002</c:v>
                </c:pt>
                <c:pt idx="39">
                  <c:v>33.476689999999998</c:v>
                </c:pt>
                <c:pt idx="40">
                  <c:v>37.776519999999998</c:v>
                </c:pt>
                <c:pt idx="41">
                  <c:v>40.36074</c:v>
                </c:pt>
                <c:pt idx="42">
                  <c:v>44.073140000000002</c:v>
                </c:pt>
                <c:pt idx="43">
                  <c:v>44.522669999999998</c:v>
                </c:pt>
                <c:pt idx="44">
                  <c:v>33.476700000000001</c:v>
                </c:pt>
                <c:pt idx="45">
                  <c:v>37.776519999999998</c:v>
                </c:pt>
                <c:pt idx="46">
                  <c:v>40.36074</c:v>
                </c:pt>
                <c:pt idx="47">
                  <c:v>44.073140000000002</c:v>
                </c:pt>
                <c:pt idx="48">
                  <c:v>44.522669999999998</c:v>
                </c:pt>
                <c:pt idx="49">
                  <c:v>33.476700000000001</c:v>
                </c:pt>
                <c:pt idx="50">
                  <c:v>37.776519999999998</c:v>
                </c:pt>
                <c:pt idx="51">
                  <c:v>40.36074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E1F2-4313-BE52-2EEDF2909D45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E2R1P71D10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Sheet1!$Z$2:$Z$53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48.348979999999997</c:v>
                </c:pt>
                <c:pt idx="6">
                  <c:v>49.943710000000003</c:v>
                </c:pt>
                <c:pt idx="7">
                  <c:v>51.08972</c:v>
                </c:pt>
                <c:pt idx="8">
                  <c:v>54.940330000000003</c:v>
                </c:pt>
                <c:pt idx="9">
                  <c:v>49.459879999999998</c:v>
                </c:pt>
                <c:pt idx="10">
                  <c:v>50.53736</c:v>
                </c:pt>
                <c:pt idx="11">
                  <c:v>51.418109999999999</c:v>
                </c:pt>
                <c:pt idx="12">
                  <c:v>52.151560000000003</c:v>
                </c:pt>
                <c:pt idx="13">
                  <c:v>55.942259999999997</c:v>
                </c:pt>
                <c:pt idx="14">
                  <c:v>50.301380000000002</c:v>
                </c:pt>
                <c:pt idx="15">
                  <c:v>51.176130000000001</c:v>
                </c:pt>
                <c:pt idx="16">
                  <c:v>51.917140000000003</c:v>
                </c:pt>
                <c:pt idx="17">
                  <c:v>52.550170000000001</c:v>
                </c:pt>
                <c:pt idx="18">
                  <c:v>56.32235</c:v>
                </c:pt>
                <c:pt idx="19">
                  <c:v>50.647329999999997</c:v>
                </c:pt>
                <c:pt idx="20">
                  <c:v>51.455089999999998</c:v>
                </c:pt>
                <c:pt idx="21">
                  <c:v>52.145560000000003</c:v>
                </c:pt>
                <c:pt idx="22">
                  <c:v>52.739579999999997</c:v>
                </c:pt>
                <c:pt idx="23">
                  <c:v>56.503740000000001</c:v>
                </c:pt>
                <c:pt idx="24">
                  <c:v>50.817819999999998</c:v>
                </c:pt>
                <c:pt idx="25">
                  <c:v>51.596179999999997</c:v>
                </c:pt>
                <c:pt idx="26">
                  <c:v>52.263570000000001</c:v>
                </c:pt>
                <c:pt idx="27">
                  <c:v>52.839179999999999</c:v>
                </c:pt>
                <c:pt idx="28">
                  <c:v>56.599319999999999</c:v>
                </c:pt>
                <c:pt idx="29">
                  <c:v>50.909080000000003</c:v>
                </c:pt>
                <c:pt idx="30">
                  <c:v>51.672690000000003</c:v>
                </c:pt>
                <c:pt idx="31">
                  <c:v>52.328270000000003</c:v>
                </c:pt>
                <c:pt idx="32">
                  <c:v>52.894300000000001</c:v>
                </c:pt>
                <c:pt idx="33">
                  <c:v>56.652279999999998</c:v>
                </c:pt>
                <c:pt idx="34">
                  <c:v>50.960070000000002</c:v>
                </c:pt>
                <c:pt idx="35">
                  <c:v>51.715739999999997</c:v>
                </c:pt>
                <c:pt idx="36">
                  <c:v>52.364890000000003</c:v>
                </c:pt>
                <c:pt idx="37">
                  <c:v>52.925660000000001</c:v>
                </c:pt>
                <c:pt idx="38">
                  <c:v>56.68242</c:v>
                </c:pt>
                <c:pt idx="39">
                  <c:v>50.989229999999999</c:v>
                </c:pt>
                <c:pt idx="40">
                  <c:v>51.740459999999999</c:v>
                </c:pt>
                <c:pt idx="41">
                  <c:v>52.38599</c:v>
                </c:pt>
                <c:pt idx="42">
                  <c:v>52.94379</c:v>
                </c:pt>
                <c:pt idx="43">
                  <c:v>56.699849999999998</c:v>
                </c:pt>
                <c:pt idx="44">
                  <c:v>51.006140000000002</c:v>
                </c:pt>
                <c:pt idx="45">
                  <c:v>51.754829999999998</c:v>
                </c:pt>
                <c:pt idx="46">
                  <c:v>52.39828</c:v>
                </c:pt>
                <c:pt idx="47">
                  <c:v>52.954349999999998</c:v>
                </c:pt>
                <c:pt idx="48">
                  <c:v>56.710009999999997</c:v>
                </c:pt>
                <c:pt idx="49">
                  <c:v>51.016010000000001</c:v>
                </c:pt>
                <c:pt idx="50">
                  <c:v>51.76323</c:v>
                </c:pt>
                <c:pt idx="51">
                  <c:v>52.405470000000001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E1F2-4313-BE52-2EEDF2909D45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E2R1P71D20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Sheet1!$AA$2:$AA$53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43.765590000000003</c:v>
                </c:pt>
                <c:pt idx="6">
                  <c:v>45.991120000000002</c:v>
                </c:pt>
                <c:pt idx="7">
                  <c:v>47.533389999999997</c:v>
                </c:pt>
                <c:pt idx="8">
                  <c:v>50.091839999999998</c:v>
                </c:pt>
                <c:pt idx="9">
                  <c:v>43.325679999999998</c:v>
                </c:pt>
                <c:pt idx="10">
                  <c:v>45.542180000000002</c:v>
                </c:pt>
                <c:pt idx="11">
                  <c:v>47.141260000000003</c:v>
                </c:pt>
                <c:pt idx="12">
                  <c:v>48.323399999999999</c:v>
                </c:pt>
                <c:pt idx="13">
                  <c:v>51.155799999999999</c:v>
                </c:pt>
                <c:pt idx="14">
                  <c:v>43.902470000000001</c:v>
                </c:pt>
                <c:pt idx="15">
                  <c:v>45.942810000000001</c:v>
                </c:pt>
                <c:pt idx="16">
                  <c:v>47.428959999999996</c:v>
                </c:pt>
                <c:pt idx="17">
                  <c:v>48.535130000000002</c:v>
                </c:pt>
                <c:pt idx="18">
                  <c:v>51.36007</c:v>
                </c:pt>
                <c:pt idx="19">
                  <c:v>44.067430000000002</c:v>
                </c:pt>
                <c:pt idx="20">
                  <c:v>46.06138</c:v>
                </c:pt>
                <c:pt idx="21">
                  <c:v>47.516190000000002</c:v>
                </c:pt>
                <c:pt idx="22">
                  <c:v>48.600479999999997</c:v>
                </c:pt>
                <c:pt idx="23">
                  <c:v>51.423380000000002</c:v>
                </c:pt>
                <c:pt idx="24">
                  <c:v>44.11927</c:v>
                </c:pt>
                <c:pt idx="25">
                  <c:v>46.099020000000003</c:v>
                </c:pt>
                <c:pt idx="26">
                  <c:v>47.544089999999997</c:v>
                </c:pt>
                <c:pt idx="27">
                  <c:v>48.621490000000001</c:v>
                </c:pt>
                <c:pt idx="28">
                  <c:v>51.443759999999997</c:v>
                </c:pt>
                <c:pt idx="29">
                  <c:v>44.136040000000001</c:v>
                </c:pt>
                <c:pt idx="30">
                  <c:v>46.111229999999999</c:v>
                </c:pt>
                <c:pt idx="31">
                  <c:v>47.553150000000002</c:v>
                </c:pt>
                <c:pt idx="32">
                  <c:v>48.628329999999998</c:v>
                </c:pt>
                <c:pt idx="33">
                  <c:v>51.450400000000002</c:v>
                </c:pt>
                <c:pt idx="34">
                  <c:v>44.141509999999997</c:v>
                </c:pt>
                <c:pt idx="35">
                  <c:v>46.115220000000001</c:v>
                </c:pt>
                <c:pt idx="36">
                  <c:v>47.55612</c:v>
                </c:pt>
                <c:pt idx="37">
                  <c:v>48.630569999999999</c:v>
                </c:pt>
                <c:pt idx="38">
                  <c:v>51.452570000000001</c:v>
                </c:pt>
                <c:pt idx="39">
                  <c:v>44.143300000000004</c:v>
                </c:pt>
                <c:pt idx="40">
                  <c:v>46.116520000000001</c:v>
                </c:pt>
                <c:pt idx="41">
                  <c:v>47.557090000000002</c:v>
                </c:pt>
                <c:pt idx="42">
                  <c:v>48.631309999999999</c:v>
                </c:pt>
                <c:pt idx="43">
                  <c:v>51.453290000000003</c:v>
                </c:pt>
                <c:pt idx="44">
                  <c:v>44.143880000000003</c:v>
                </c:pt>
                <c:pt idx="45">
                  <c:v>46.116950000000003</c:v>
                </c:pt>
                <c:pt idx="46">
                  <c:v>47.557409999999997</c:v>
                </c:pt>
                <c:pt idx="47">
                  <c:v>48.631549999999997</c:v>
                </c:pt>
                <c:pt idx="48">
                  <c:v>51.453519999999997</c:v>
                </c:pt>
                <c:pt idx="49">
                  <c:v>44.144069999999999</c:v>
                </c:pt>
                <c:pt idx="50">
                  <c:v>46.117089999999997</c:v>
                </c:pt>
                <c:pt idx="51">
                  <c:v>47.557510000000001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E1F2-4313-BE52-2EEDF2909D45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E2R1P71D30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Sheet1!$AB$2:$AB$53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41.576990000000002</c:v>
                </c:pt>
                <c:pt idx="7">
                  <c:v>43.329799999999999</c:v>
                </c:pt>
                <c:pt idx="8">
                  <c:v>44.468940000000003</c:v>
                </c:pt>
                <c:pt idx="9">
                  <c:v>36.421610000000001</c:v>
                </c:pt>
                <c:pt idx="10">
                  <c:v>40.199579999999997</c:v>
                </c:pt>
                <c:pt idx="11">
                  <c:v>42.511510000000001</c:v>
                </c:pt>
                <c:pt idx="12">
                  <c:v>43.991619999999998</c:v>
                </c:pt>
                <c:pt idx="13">
                  <c:v>44.955269999999999</c:v>
                </c:pt>
                <c:pt idx="14">
                  <c:v>36.680140000000002</c:v>
                </c:pt>
                <c:pt idx="15">
                  <c:v>40.359879999999997</c:v>
                </c:pt>
                <c:pt idx="16">
                  <c:v>42.614539999999998</c:v>
                </c:pt>
                <c:pt idx="17">
                  <c:v>44.059579999999997</c:v>
                </c:pt>
                <c:pt idx="18">
                  <c:v>45.035769999999999</c:v>
                </c:pt>
                <c:pt idx="19">
                  <c:v>36.721879999999999</c:v>
                </c:pt>
                <c:pt idx="20">
                  <c:v>40.386119999999998</c:v>
                </c:pt>
                <c:pt idx="21">
                  <c:v>42.631549999999997</c:v>
                </c:pt>
                <c:pt idx="22">
                  <c:v>44.070869999999999</c:v>
                </c:pt>
                <c:pt idx="23">
                  <c:v>45.04927</c:v>
                </c:pt>
                <c:pt idx="24">
                  <c:v>36.728850000000001</c:v>
                </c:pt>
                <c:pt idx="25">
                  <c:v>40.390509999999999</c:v>
                </c:pt>
                <c:pt idx="26">
                  <c:v>42.634399999999999</c:v>
                </c:pt>
                <c:pt idx="27">
                  <c:v>44.072760000000002</c:v>
                </c:pt>
                <c:pt idx="28">
                  <c:v>45.05153</c:v>
                </c:pt>
                <c:pt idx="29">
                  <c:v>36.730020000000003</c:v>
                </c:pt>
                <c:pt idx="30">
                  <c:v>40.391249999999999</c:v>
                </c:pt>
                <c:pt idx="31">
                  <c:v>42.634880000000003</c:v>
                </c:pt>
                <c:pt idx="32">
                  <c:v>44.073079999999997</c:v>
                </c:pt>
                <c:pt idx="33">
                  <c:v>45.051909999999999</c:v>
                </c:pt>
                <c:pt idx="34">
                  <c:v>36.730220000000003</c:v>
                </c:pt>
                <c:pt idx="35">
                  <c:v>40.391379999999998</c:v>
                </c:pt>
                <c:pt idx="36">
                  <c:v>42.63496</c:v>
                </c:pt>
                <c:pt idx="37">
                  <c:v>44.073129999999999</c:v>
                </c:pt>
                <c:pt idx="38">
                  <c:v>45.05198</c:v>
                </c:pt>
                <c:pt idx="39">
                  <c:v>36.730249999999998</c:v>
                </c:pt>
                <c:pt idx="40">
                  <c:v>40.391399999999997</c:v>
                </c:pt>
                <c:pt idx="41">
                  <c:v>42.634979999999999</c:v>
                </c:pt>
                <c:pt idx="42">
                  <c:v>44.073140000000002</c:v>
                </c:pt>
                <c:pt idx="43">
                  <c:v>45.051990000000004</c:v>
                </c:pt>
                <c:pt idx="44">
                  <c:v>36.730260000000001</c:v>
                </c:pt>
                <c:pt idx="45">
                  <c:v>40.391399999999997</c:v>
                </c:pt>
                <c:pt idx="46">
                  <c:v>42.634979999999999</c:v>
                </c:pt>
                <c:pt idx="47">
                  <c:v>44.073140000000002</c:v>
                </c:pt>
                <c:pt idx="48">
                  <c:v>45.051990000000004</c:v>
                </c:pt>
                <c:pt idx="49">
                  <c:v>36.730260000000001</c:v>
                </c:pt>
                <c:pt idx="50">
                  <c:v>40.391399999999997</c:v>
                </c:pt>
                <c:pt idx="51">
                  <c:v>42.634979999999999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E1F2-4313-BE52-2EEDF2909D45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E2R1P78D10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Sheet1!$AC$2:$AC$53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49.412300000000002</c:v>
                </c:pt>
                <c:pt idx="6">
                  <c:v>52.346780000000003</c:v>
                </c:pt>
                <c:pt idx="7">
                  <c:v>54.011200000000002</c:v>
                </c:pt>
                <c:pt idx="8">
                  <c:v>54.940330000000003</c:v>
                </c:pt>
                <c:pt idx="9">
                  <c:v>52.891199999999998</c:v>
                </c:pt>
                <c:pt idx="10">
                  <c:v>53.91948</c:v>
                </c:pt>
                <c:pt idx="11">
                  <c:v>54.731720000000003</c:v>
                </c:pt>
                <c:pt idx="12">
                  <c:v>55.392910000000001</c:v>
                </c:pt>
                <c:pt idx="13">
                  <c:v>55.942259999999997</c:v>
                </c:pt>
                <c:pt idx="14">
                  <c:v>53.970570000000002</c:v>
                </c:pt>
                <c:pt idx="15">
                  <c:v>54.71228</c:v>
                </c:pt>
                <c:pt idx="16">
                  <c:v>55.336399999999998</c:v>
                </c:pt>
                <c:pt idx="17">
                  <c:v>55.867179999999998</c:v>
                </c:pt>
                <c:pt idx="18">
                  <c:v>56.32235</c:v>
                </c:pt>
                <c:pt idx="19">
                  <c:v>54.384540000000001</c:v>
                </c:pt>
                <c:pt idx="20">
                  <c:v>55.04092</c:v>
                </c:pt>
                <c:pt idx="21">
                  <c:v>55.60219</c:v>
                </c:pt>
                <c:pt idx="22">
                  <c:v>56.085389999999997</c:v>
                </c:pt>
                <c:pt idx="23">
                  <c:v>56.503740000000001</c:v>
                </c:pt>
                <c:pt idx="24">
                  <c:v>54.582970000000003</c:v>
                </c:pt>
                <c:pt idx="25">
                  <c:v>55.20346</c:v>
                </c:pt>
                <c:pt idx="26">
                  <c:v>55.737020000000001</c:v>
                </c:pt>
                <c:pt idx="27">
                  <c:v>56.198410000000003</c:v>
                </c:pt>
                <c:pt idx="28">
                  <c:v>56.599319999999999</c:v>
                </c:pt>
                <c:pt idx="29">
                  <c:v>54.687759999999997</c:v>
                </c:pt>
                <c:pt idx="30">
                  <c:v>55.29063</c:v>
                </c:pt>
                <c:pt idx="31">
                  <c:v>55.810250000000003</c:v>
                </c:pt>
                <c:pt idx="32">
                  <c:v>56.260460000000002</c:v>
                </c:pt>
                <c:pt idx="33">
                  <c:v>56.652279999999998</c:v>
                </c:pt>
                <c:pt idx="34">
                  <c:v>54.745890000000003</c:v>
                </c:pt>
                <c:pt idx="35">
                  <c:v>55.339370000000002</c:v>
                </c:pt>
                <c:pt idx="36">
                  <c:v>55.851489999999998</c:v>
                </c:pt>
                <c:pt idx="37">
                  <c:v>56.2956</c:v>
                </c:pt>
                <c:pt idx="38">
                  <c:v>56.68242</c:v>
                </c:pt>
                <c:pt idx="39">
                  <c:v>54.779000000000003</c:v>
                </c:pt>
                <c:pt idx="40">
                  <c:v>55.367280000000001</c:v>
                </c:pt>
                <c:pt idx="41">
                  <c:v>55.87518</c:v>
                </c:pt>
                <c:pt idx="42">
                  <c:v>56.315860000000001</c:v>
                </c:pt>
                <c:pt idx="43">
                  <c:v>56.699849999999998</c:v>
                </c:pt>
                <c:pt idx="44">
                  <c:v>54.79815</c:v>
                </c:pt>
                <c:pt idx="45">
                  <c:v>55.383450000000003</c:v>
                </c:pt>
                <c:pt idx="46">
                  <c:v>55.888950000000001</c:v>
                </c:pt>
                <c:pt idx="47">
                  <c:v>56.327660000000002</c:v>
                </c:pt>
                <c:pt idx="48">
                  <c:v>56.710009999999997</c:v>
                </c:pt>
                <c:pt idx="49">
                  <c:v>54.80932</c:v>
                </c:pt>
                <c:pt idx="50">
                  <c:v>55.392899999999997</c:v>
                </c:pt>
                <c:pt idx="51">
                  <c:v>55.897010000000002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E1F2-4313-BE52-2EEDF2909D45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E2R1P78D20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Sheet1!$AD$2:$AD$53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43.984580000000001</c:v>
                </c:pt>
                <c:pt idx="6">
                  <c:v>46.75</c:v>
                </c:pt>
                <c:pt idx="7">
                  <c:v>48.68835</c:v>
                </c:pt>
                <c:pt idx="8">
                  <c:v>50.091839999999998</c:v>
                </c:pt>
                <c:pt idx="9">
                  <c:v>45.647680000000001</c:v>
                </c:pt>
                <c:pt idx="10">
                  <c:v>47.744630000000001</c:v>
                </c:pt>
                <c:pt idx="11">
                  <c:v>49.235590000000002</c:v>
                </c:pt>
                <c:pt idx="12">
                  <c:v>50.332529999999998</c:v>
                </c:pt>
                <c:pt idx="13">
                  <c:v>51.155799999999999</c:v>
                </c:pt>
                <c:pt idx="14">
                  <c:v>46.465879999999999</c:v>
                </c:pt>
                <c:pt idx="15">
                  <c:v>48.285910000000001</c:v>
                </c:pt>
                <c:pt idx="16">
                  <c:v>49.6158</c:v>
                </c:pt>
                <c:pt idx="17">
                  <c:v>50.608060000000002</c:v>
                </c:pt>
                <c:pt idx="18">
                  <c:v>51.36007</c:v>
                </c:pt>
                <c:pt idx="19">
                  <c:v>46.68824</c:v>
                </c:pt>
                <c:pt idx="20">
                  <c:v>48.442300000000003</c:v>
                </c:pt>
                <c:pt idx="21">
                  <c:v>49.729149999999997</c:v>
                </c:pt>
                <c:pt idx="22">
                  <c:v>50.692070000000001</c:v>
                </c:pt>
                <c:pt idx="23">
                  <c:v>51.423380000000002</c:v>
                </c:pt>
                <c:pt idx="24">
                  <c:v>46.757440000000003</c:v>
                </c:pt>
                <c:pt idx="25">
                  <c:v>48.491599999999998</c:v>
                </c:pt>
                <c:pt idx="26">
                  <c:v>49.765210000000003</c:v>
                </c:pt>
                <c:pt idx="27">
                  <c:v>50.718969999999999</c:v>
                </c:pt>
                <c:pt idx="28">
                  <c:v>51.443759999999997</c:v>
                </c:pt>
                <c:pt idx="29">
                  <c:v>46.77975</c:v>
                </c:pt>
                <c:pt idx="30">
                  <c:v>48.507559999999998</c:v>
                </c:pt>
                <c:pt idx="31">
                  <c:v>49.776910000000001</c:v>
                </c:pt>
                <c:pt idx="32">
                  <c:v>50.727730000000001</c:v>
                </c:pt>
                <c:pt idx="33">
                  <c:v>51.450400000000002</c:v>
                </c:pt>
                <c:pt idx="34">
                  <c:v>46.787019999999998</c:v>
                </c:pt>
                <c:pt idx="35">
                  <c:v>48.51276</c:v>
                </c:pt>
                <c:pt idx="36">
                  <c:v>49.780740000000002</c:v>
                </c:pt>
                <c:pt idx="37">
                  <c:v>50.730589999999999</c:v>
                </c:pt>
                <c:pt idx="38">
                  <c:v>51.452570000000001</c:v>
                </c:pt>
                <c:pt idx="39">
                  <c:v>46.789400000000001</c:v>
                </c:pt>
                <c:pt idx="40">
                  <c:v>48.514470000000003</c:v>
                </c:pt>
                <c:pt idx="41">
                  <c:v>49.78199</c:v>
                </c:pt>
                <c:pt idx="42">
                  <c:v>50.731520000000003</c:v>
                </c:pt>
                <c:pt idx="43">
                  <c:v>51.453290000000003</c:v>
                </c:pt>
                <c:pt idx="44">
                  <c:v>46.790179999999999</c:v>
                </c:pt>
                <c:pt idx="45">
                  <c:v>48.515030000000003</c:v>
                </c:pt>
                <c:pt idx="46">
                  <c:v>49.782389999999999</c:v>
                </c:pt>
                <c:pt idx="47">
                  <c:v>50.731830000000002</c:v>
                </c:pt>
                <c:pt idx="48">
                  <c:v>51.453519999999997</c:v>
                </c:pt>
                <c:pt idx="49">
                  <c:v>46.790430000000001</c:v>
                </c:pt>
                <c:pt idx="50">
                  <c:v>48.515210000000003</c:v>
                </c:pt>
                <c:pt idx="51">
                  <c:v>49.782530000000001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E1F2-4313-BE52-2EEDF2909D45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E2R1P78D30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Sheet1!$AE$2:$AE$53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41.576990000000002</c:v>
                </c:pt>
                <c:pt idx="7">
                  <c:v>43.329799999999999</c:v>
                </c:pt>
                <c:pt idx="8">
                  <c:v>44.468940000000003</c:v>
                </c:pt>
                <c:pt idx="9">
                  <c:v>37.167000000000002</c:v>
                </c:pt>
                <c:pt idx="10">
                  <c:v>40.603029999999997</c:v>
                </c:pt>
                <c:pt idx="11">
                  <c:v>42.710819999999998</c:v>
                </c:pt>
                <c:pt idx="12">
                  <c:v>44.062899999999999</c:v>
                </c:pt>
                <c:pt idx="13">
                  <c:v>44.955269999999999</c:v>
                </c:pt>
                <c:pt idx="14">
                  <c:v>37.653849999999998</c:v>
                </c:pt>
                <c:pt idx="15">
                  <c:v>40.894710000000003</c:v>
                </c:pt>
                <c:pt idx="16">
                  <c:v>42.895159999999997</c:v>
                </c:pt>
                <c:pt idx="17">
                  <c:v>44.183399999999999</c:v>
                </c:pt>
                <c:pt idx="18">
                  <c:v>45.035769999999999</c:v>
                </c:pt>
                <c:pt idx="19">
                  <c:v>37.734639999999999</c:v>
                </c:pt>
                <c:pt idx="20">
                  <c:v>40.943330000000003</c:v>
                </c:pt>
                <c:pt idx="21">
                  <c:v>42.925980000000003</c:v>
                </c:pt>
                <c:pt idx="22">
                  <c:v>44.203569999999999</c:v>
                </c:pt>
                <c:pt idx="23">
                  <c:v>45.04927</c:v>
                </c:pt>
                <c:pt idx="24">
                  <c:v>37.748190000000001</c:v>
                </c:pt>
                <c:pt idx="25">
                  <c:v>40.95149</c:v>
                </c:pt>
                <c:pt idx="26">
                  <c:v>42.931150000000002</c:v>
                </c:pt>
                <c:pt idx="27">
                  <c:v>44.206960000000002</c:v>
                </c:pt>
                <c:pt idx="28">
                  <c:v>45.05153</c:v>
                </c:pt>
                <c:pt idx="29">
                  <c:v>37.750459999999997</c:v>
                </c:pt>
                <c:pt idx="30">
                  <c:v>40.952860000000001</c:v>
                </c:pt>
                <c:pt idx="31">
                  <c:v>42.932020000000001</c:v>
                </c:pt>
                <c:pt idx="32">
                  <c:v>44.207529999999998</c:v>
                </c:pt>
                <c:pt idx="33">
                  <c:v>45.051909999999999</c:v>
                </c:pt>
                <c:pt idx="34">
                  <c:v>37.750839999999997</c:v>
                </c:pt>
                <c:pt idx="35">
                  <c:v>40.953090000000003</c:v>
                </c:pt>
                <c:pt idx="36">
                  <c:v>42.932169999999999</c:v>
                </c:pt>
                <c:pt idx="37">
                  <c:v>44.207630000000002</c:v>
                </c:pt>
                <c:pt idx="38">
                  <c:v>45.05198</c:v>
                </c:pt>
                <c:pt idx="39">
                  <c:v>37.750909999999998</c:v>
                </c:pt>
                <c:pt idx="40">
                  <c:v>40.953130000000002</c:v>
                </c:pt>
                <c:pt idx="41">
                  <c:v>42.932189999999999</c:v>
                </c:pt>
                <c:pt idx="42">
                  <c:v>44.207639999999998</c:v>
                </c:pt>
                <c:pt idx="43">
                  <c:v>45.051990000000004</c:v>
                </c:pt>
                <c:pt idx="44">
                  <c:v>37.750920000000001</c:v>
                </c:pt>
                <c:pt idx="45">
                  <c:v>40.953139999999998</c:v>
                </c:pt>
                <c:pt idx="46">
                  <c:v>42.932189999999999</c:v>
                </c:pt>
                <c:pt idx="47">
                  <c:v>44.207650000000001</c:v>
                </c:pt>
                <c:pt idx="48">
                  <c:v>45.051990000000004</c:v>
                </c:pt>
                <c:pt idx="49">
                  <c:v>37.750920000000001</c:v>
                </c:pt>
                <c:pt idx="50">
                  <c:v>40.953139999999998</c:v>
                </c:pt>
                <c:pt idx="51">
                  <c:v>42.932189999999999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E1F2-4313-BE52-2EEDF2909D45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E2R1P145D10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Sheet1!$AF$2:$AF$53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49.412300000000002</c:v>
                </c:pt>
                <c:pt idx="6">
                  <c:v>52.346780000000003</c:v>
                </c:pt>
                <c:pt idx="7">
                  <c:v>54.569159999999997</c:v>
                </c:pt>
                <c:pt idx="8">
                  <c:v>56.301949999999998</c:v>
                </c:pt>
                <c:pt idx="9">
                  <c:v>52.891199999999998</c:v>
                </c:pt>
                <c:pt idx="10">
                  <c:v>56.054499999999997</c:v>
                </c:pt>
                <c:pt idx="11">
                  <c:v>56.892330000000001</c:v>
                </c:pt>
                <c:pt idx="12">
                  <c:v>57.550040000000003</c:v>
                </c:pt>
                <c:pt idx="13">
                  <c:v>58.082999999999998</c:v>
                </c:pt>
                <c:pt idx="14">
                  <c:v>53.970570000000002</c:v>
                </c:pt>
                <c:pt idx="15">
                  <c:v>57.071620000000003</c:v>
                </c:pt>
                <c:pt idx="16">
                  <c:v>57.644570000000002</c:v>
                </c:pt>
                <c:pt idx="17">
                  <c:v>58.126899999999999</c:v>
                </c:pt>
                <c:pt idx="18">
                  <c:v>58.53745</c:v>
                </c:pt>
                <c:pt idx="19">
                  <c:v>54.384540000000001</c:v>
                </c:pt>
                <c:pt idx="20">
                  <c:v>57.46613</c:v>
                </c:pt>
                <c:pt idx="21">
                  <c:v>57.95908</c:v>
                </c:pt>
                <c:pt idx="22">
                  <c:v>58.382179999999998</c:v>
                </c:pt>
                <c:pt idx="23">
                  <c:v>58.747680000000003</c:v>
                </c:pt>
                <c:pt idx="24">
                  <c:v>54.582970000000003</c:v>
                </c:pt>
                <c:pt idx="25">
                  <c:v>57.656109999999998</c:v>
                </c:pt>
                <c:pt idx="26">
                  <c:v>58.115220000000001</c:v>
                </c:pt>
                <c:pt idx="27">
                  <c:v>58.512070000000001</c:v>
                </c:pt>
                <c:pt idx="28">
                  <c:v>58.856850000000001</c:v>
                </c:pt>
                <c:pt idx="29">
                  <c:v>54.687759999999997</c:v>
                </c:pt>
                <c:pt idx="30">
                  <c:v>57.756680000000003</c:v>
                </c:pt>
                <c:pt idx="31">
                  <c:v>58.199120000000001</c:v>
                </c:pt>
                <c:pt idx="32">
                  <c:v>58.582740000000001</c:v>
                </c:pt>
                <c:pt idx="33">
                  <c:v>58.916870000000003</c:v>
                </c:pt>
                <c:pt idx="34">
                  <c:v>54.745890000000003</c:v>
                </c:pt>
                <c:pt idx="35">
                  <c:v>57.812519999999999</c:v>
                </c:pt>
                <c:pt idx="36">
                  <c:v>58.246090000000002</c:v>
                </c:pt>
                <c:pt idx="37">
                  <c:v>58.622570000000003</c:v>
                </c:pt>
                <c:pt idx="38">
                  <c:v>58.950890000000001</c:v>
                </c:pt>
                <c:pt idx="39">
                  <c:v>54.779000000000003</c:v>
                </c:pt>
                <c:pt idx="40">
                  <c:v>57.844360000000002</c:v>
                </c:pt>
                <c:pt idx="41">
                  <c:v>58.272979999999997</c:v>
                </c:pt>
                <c:pt idx="42">
                  <c:v>58.645470000000003</c:v>
                </c:pt>
                <c:pt idx="43">
                  <c:v>58.970509999999997</c:v>
                </c:pt>
                <c:pt idx="44">
                  <c:v>54.79815</c:v>
                </c:pt>
                <c:pt idx="45">
                  <c:v>57.862780000000001</c:v>
                </c:pt>
                <c:pt idx="46">
                  <c:v>58.288580000000003</c:v>
                </c:pt>
                <c:pt idx="47">
                  <c:v>58.65878</c:v>
                </c:pt>
                <c:pt idx="48">
                  <c:v>58.981940000000002</c:v>
                </c:pt>
                <c:pt idx="49">
                  <c:v>54.80932</c:v>
                </c:pt>
                <c:pt idx="50">
                  <c:v>57.873530000000002</c:v>
                </c:pt>
                <c:pt idx="51">
                  <c:v>58.297699999999999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E1F2-4313-BE52-2EEDF2909D45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E2R1P145D20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Sheet1!$AG$2:$AG$53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43.984580000000001</c:v>
                </c:pt>
                <c:pt idx="6">
                  <c:v>46.75</c:v>
                </c:pt>
                <c:pt idx="7">
                  <c:v>48.68835</c:v>
                </c:pt>
                <c:pt idx="8">
                  <c:v>50.091839999999998</c:v>
                </c:pt>
                <c:pt idx="9">
                  <c:v>45.647680000000001</c:v>
                </c:pt>
                <c:pt idx="10">
                  <c:v>47.906880000000001</c:v>
                </c:pt>
                <c:pt idx="11">
                  <c:v>49.521430000000002</c:v>
                </c:pt>
                <c:pt idx="12">
                  <c:v>50.706859999999999</c:v>
                </c:pt>
                <c:pt idx="13">
                  <c:v>51.594569999999997</c:v>
                </c:pt>
                <c:pt idx="14">
                  <c:v>46.465879999999999</c:v>
                </c:pt>
                <c:pt idx="15">
                  <c:v>49.021680000000003</c:v>
                </c:pt>
                <c:pt idx="16">
                  <c:v>50.337049999999998</c:v>
                </c:pt>
                <c:pt idx="17">
                  <c:v>51.316029999999998</c:v>
                </c:pt>
                <c:pt idx="18">
                  <c:v>52.056609999999999</c:v>
                </c:pt>
                <c:pt idx="19">
                  <c:v>46.68824</c:v>
                </c:pt>
                <c:pt idx="20">
                  <c:v>49.371270000000003</c:v>
                </c:pt>
                <c:pt idx="21">
                  <c:v>50.595460000000003</c:v>
                </c:pt>
                <c:pt idx="22">
                  <c:v>51.510509999999996</c:v>
                </c:pt>
                <c:pt idx="23">
                  <c:v>52.204970000000003</c:v>
                </c:pt>
                <c:pt idx="24">
                  <c:v>46.757440000000003</c:v>
                </c:pt>
                <c:pt idx="25">
                  <c:v>49.484209999999997</c:v>
                </c:pt>
                <c:pt idx="26">
                  <c:v>50.679220000000001</c:v>
                </c:pt>
                <c:pt idx="27">
                  <c:v>51.573700000000002</c:v>
                </c:pt>
                <c:pt idx="28">
                  <c:v>52.253270000000001</c:v>
                </c:pt>
                <c:pt idx="29">
                  <c:v>46.77975</c:v>
                </c:pt>
                <c:pt idx="30">
                  <c:v>49.521050000000002</c:v>
                </c:pt>
                <c:pt idx="31">
                  <c:v>50.706569999999999</c:v>
                </c:pt>
                <c:pt idx="32">
                  <c:v>51.594349999999999</c:v>
                </c:pt>
                <c:pt idx="33">
                  <c:v>52.26905</c:v>
                </c:pt>
                <c:pt idx="34">
                  <c:v>46.787019999999998</c:v>
                </c:pt>
                <c:pt idx="35">
                  <c:v>49.533099999999997</c:v>
                </c:pt>
                <c:pt idx="36">
                  <c:v>50.715519999999998</c:v>
                </c:pt>
                <c:pt idx="37">
                  <c:v>51.601109999999998</c:v>
                </c:pt>
                <c:pt idx="38">
                  <c:v>52.27422</c:v>
                </c:pt>
                <c:pt idx="39">
                  <c:v>46.789400000000001</c:v>
                </c:pt>
                <c:pt idx="40">
                  <c:v>49.537050000000001</c:v>
                </c:pt>
                <c:pt idx="41">
                  <c:v>50.718449999999997</c:v>
                </c:pt>
                <c:pt idx="42">
                  <c:v>51.603319999999997</c:v>
                </c:pt>
                <c:pt idx="43">
                  <c:v>52.275919999999999</c:v>
                </c:pt>
                <c:pt idx="44">
                  <c:v>46.790179999999999</c:v>
                </c:pt>
                <c:pt idx="45">
                  <c:v>49.538350000000001</c:v>
                </c:pt>
                <c:pt idx="46">
                  <c:v>50.719410000000003</c:v>
                </c:pt>
                <c:pt idx="47">
                  <c:v>51.604050000000001</c:v>
                </c:pt>
                <c:pt idx="48">
                  <c:v>52.276470000000003</c:v>
                </c:pt>
                <c:pt idx="49">
                  <c:v>46.790430000000001</c:v>
                </c:pt>
                <c:pt idx="50">
                  <c:v>49.538760000000003</c:v>
                </c:pt>
                <c:pt idx="51">
                  <c:v>50.719729999999998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E1F2-4313-BE52-2EEDF2909D45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E2R1P145D30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Sheet1!$AH$2:$AH$53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41.576990000000002</c:v>
                </c:pt>
                <c:pt idx="7">
                  <c:v>43.329799999999999</c:v>
                </c:pt>
                <c:pt idx="8">
                  <c:v>44.468940000000003</c:v>
                </c:pt>
                <c:pt idx="9">
                  <c:v>37.167000000000002</c:v>
                </c:pt>
                <c:pt idx="10">
                  <c:v>40.603029999999997</c:v>
                </c:pt>
                <c:pt idx="11">
                  <c:v>42.710819999999998</c:v>
                </c:pt>
                <c:pt idx="12">
                  <c:v>44.062899999999999</c:v>
                </c:pt>
                <c:pt idx="13">
                  <c:v>44.955269999999999</c:v>
                </c:pt>
                <c:pt idx="14">
                  <c:v>37.653849999999998</c:v>
                </c:pt>
                <c:pt idx="15">
                  <c:v>40.894710000000003</c:v>
                </c:pt>
                <c:pt idx="16">
                  <c:v>42.895159999999997</c:v>
                </c:pt>
                <c:pt idx="17">
                  <c:v>44.183399999999999</c:v>
                </c:pt>
                <c:pt idx="18">
                  <c:v>45.035769999999999</c:v>
                </c:pt>
                <c:pt idx="19">
                  <c:v>37.734639999999999</c:v>
                </c:pt>
                <c:pt idx="20">
                  <c:v>40.943330000000003</c:v>
                </c:pt>
                <c:pt idx="21">
                  <c:v>42.925980000000003</c:v>
                </c:pt>
                <c:pt idx="22">
                  <c:v>44.203569999999999</c:v>
                </c:pt>
                <c:pt idx="23">
                  <c:v>45.04927</c:v>
                </c:pt>
                <c:pt idx="24">
                  <c:v>37.748190000000001</c:v>
                </c:pt>
                <c:pt idx="25">
                  <c:v>40.95149</c:v>
                </c:pt>
                <c:pt idx="26">
                  <c:v>42.931150000000002</c:v>
                </c:pt>
                <c:pt idx="27">
                  <c:v>44.206960000000002</c:v>
                </c:pt>
                <c:pt idx="28">
                  <c:v>45.05153</c:v>
                </c:pt>
                <c:pt idx="29">
                  <c:v>37.750459999999997</c:v>
                </c:pt>
                <c:pt idx="30">
                  <c:v>40.952860000000001</c:v>
                </c:pt>
                <c:pt idx="31">
                  <c:v>42.932020000000001</c:v>
                </c:pt>
                <c:pt idx="32">
                  <c:v>44.207529999999998</c:v>
                </c:pt>
                <c:pt idx="33">
                  <c:v>45.051909999999999</c:v>
                </c:pt>
                <c:pt idx="34">
                  <c:v>37.750839999999997</c:v>
                </c:pt>
                <c:pt idx="35">
                  <c:v>40.953090000000003</c:v>
                </c:pt>
                <c:pt idx="36">
                  <c:v>42.932169999999999</c:v>
                </c:pt>
                <c:pt idx="37">
                  <c:v>44.207630000000002</c:v>
                </c:pt>
                <c:pt idx="38">
                  <c:v>45.05198</c:v>
                </c:pt>
                <c:pt idx="39">
                  <c:v>37.750909999999998</c:v>
                </c:pt>
                <c:pt idx="40">
                  <c:v>40.953130000000002</c:v>
                </c:pt>
                <c:pt idx="41">
                  <c:v>42.932189999999999</c:v>
                </c:pt>
                <c:pt idx="42">
                  <c:v>44.207639999999998</c:v>
                </c:pt>
                <c:pt idx="43">
                  <c:v>45.051990000000004</c:v>
                </c:pt>
                <c:pt idx="44">
                  <c:v>37.750920000000001</c:v>
                </c:pt>
                <c:pt idx="45">
                  <c:v>40.953139999999998</c:v>
                </c:pt>
                <c:pt idx="46">
                  <c:v>42.932189999999999</c:v>
                </c:pt>
                <c:pt idx="47">
                  <c:v>44.207650000000001</c:v>
                </c:pt>
                <c:pt idx="48">
                  <c:v>45.051990000000004</c:v>
                </c:pt>
                <c:pt idx="49">
                  <c:v>37.750920000000001</c:v>
                </c:pt>
                <c:pt idx="50">
                  <c:v>40.953139999999998</c:v>
                </c:pt>
                <c:pt idx="51">
                  <c:v>42.932189999999999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E1F2-4313-BE52-2EEDF2909D45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E2R1P712D10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Sheet1!$AI$2:$AI$53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49.412300000000002</c:v>
                </c:pt>
                <c:pt idx="6">
                  <c:v>52.346780000000003</c:v>
                </c:pt>
                <c:pt idx="7">
                  <c:v>54.569159999999997</c:v>
                </c:pt>
                <c:pt idx="8">
                  <c:v>56.301949999999998</c:v>
                </c:pt>
                <c:pt idx="9">
                  <c:v>54.407969999999999</c:v>
                </c:pt>
                <c:pt idx="10">
                  <c:v>56.054499999999997</c:v>
                </c:pt>
                <c:pt idx="11">
                  <c:v>57.581569999999999</c:v>
                </c:pt>
                <c:pt idx="12">
                  <c:v>58.72242</c:v>
                </c:pt>
                <c:pt idx="13">
                  <c:v>59.556620000000002</c:v>
                </c:pt>
                <c:pt idx="14">
                  <c:v>56.171289999999999</c:v>
                </c:pt>
                <c:pt idx="15">
                  <c:v>57.071620000000003</c:v>
                </c:pt>
                <c:pt idx="16">
                  <c:v>59.250030000000002</c:v>
                </c:pt>
                <c:pt idx="17">
                  <c:v>59.717970000000001</c:v>
                </c:pt>
                <c:pt idx="18">
                  <c:v>60.111550000000001</c:v>
                </c:pt>
                <c:pt idx="19">
                  <c:v>56.666319999999999</c:v>
                </c:pt>
                <c:pt idx="20">
                  <c:v>57.46613</c:v>
                </c:pt>
                <c:pt idx="21">
                  <c:v>59.62923</c:v>
                </c:pt>
                <c:pt idx="22">
                  <c:v>60.021560000000001</c:v>
                </c:pt>
                <c:pt idx="23">
                  <c:v>60.358840000000001</c:v>
                </c:pt>
                <c:pt idx="24">
                  <c:v>56.896630000000002</c:v>
                </c:pt>
                <c:pt idx="25">
                  <c:v>57.656109999999998</c:v>
                </c:pt>
                <c:pt idx="26">
                  <c:v>59.812719999999999</c:v>
                </c:pt>
                <c:pt idx="27">
                  <c:v>60.172879999999999</c:v>
                </c:pt>
                <c:pt idx="28">
                  <c:v>60.48509</c:v>
                </c:pt>
                <c:pt idx="29">
                  <c:v>57.016539999999999</c:v>
                </c:pt>
                <c:pt idx="30">
                  <c:v>57.756680000000003</c:v>
                </c:pt>
                <c:pt idx="31">
                  <c:v>59.910080000000001</c:v>
                </c:pt>
                <c:pt idx="32">
                  <c:v>60.254339999999999</c:v>
                </c:pt>
                <c:pt idx="33">
                  <c:v>60.553890000000003</c:v>
                </c:pt>
                <c:pt idx="34">
                  <c:v>57.082560000000001</c:v>
                </c:pt>
                <c:pt idx="35">
                  <c:v>57.812519999999999</c:v>
                </c:pt>
                <c:pt idx="36">
                  <c:v>59.964219999999997</c:v>
                </c:pt>
                <c:pt idx="37">
                  <c:v>60.3</c:v>
                </c:pt>
                <c:pt idx="38">
                  <c:v>60.592700000000001</c:v>
                </c:pt>
                <c:pt idx="39">
                  <c:v>57.120019999999997</c:v>
                </c:pt>
                <c:pt idx="40">
                  <c:v>57.844360000000002</c:v>
                </c:pt>
                <c:pt idx="41">
                  <c:v>59.995109999999997</c:v>
                </c:pt>
                <c:pt idx="42">
                  <c:v>60.326160000000002</c:v>
                </c:pt>
                <c:pt idx="43">
                  <c:v>60.615029999999997</c:v>
                </c:pt>
                <c:pt idx="44">
                  <c:v>57.141629999999999</c:v>
                </c:pt>
                <c:pt idx="45">
                  <c:v>57.862780000000001</c:v>
                </c:pt>
                <c:pt idx="46">
                  <c:v>60.012990000000002</c:v>
                </c:pt>
                <c:pt idx="47">
                  <c:v>60.341349999999998</c:v>
                </c:pt>
                <c:pt idx="48">
                  <c:v>60.628010000000003</c:v>
                </c:pt>
                <c:pt idx="49">
                  <c:v>57.154220000000002</c:v>
                </c:pt>
                <c:pt idx="50">
                  <c:v>57.873530000000002</c:v>
                </c:pt>
                <c:pt idx="51">
                  <c:v>60.023420000000002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E1F2-4313-BE52-2EEDF2909D45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E2R1P712D20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Sheet1!$AJ$2:$AJ$53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43.984580000000001</c:v>
                </c:pt>
                <c:pt idx="6">
                  <c:v>46.75</c:v>
                </c:pt>
                <c:pt idx="7">
                  <c:v>48.68835</c:v>
                </c:pt>
                <c:pt idx="8">
                  <c:v>50.091839999999998</c:v>
                </c:pt>
                <c:pt idx="9">
                  <c:v>45.647680000000001</c:v>
                </c:pt>
                <c:pt idx="10">
                  <c:v>47.906880000000001</c:v>
                </c:pt>
                <c:pt idx="11">
                  <c:v>49.521430000000002</c:v>
                </c:pt>
                <c:pt idx="12">
                  <c:v>50.706859999999999</c:v>
                </c:pt>
                <c:pt idx="13">
                  <c:v>51.594569999999997</c:v>
                </c:pt>
                <c:pt idx="14">
                  <c:v>47.215110000000003</c:v>
                </c:pt>
                <c:pt idx="15">
                  <c:v>49.021680000000003</c:v>
                </c:pt>
                <c:pt idx="16">
                  <c:v>50.337049999999998</c:v>
                </c:pt>
                <c:pt idx="17">
                  <c:v>51.316029999999998</c:v>
                </c:pt>
                <c:pt idx="18">
                  <c:v>52.056609999999999</c:v>
                </c:pt>
                <c:pt idx="19">
                  <c:v>47.699710000000003</c:v>
                </c:pt>
                <c:pt idx="20">
                  <c:v>49.371270000000003</c:v>
                </c:pt>
                <c:pt idx="21">
                  <c:v>50.595460000000003</c:v>
                </c:pt>
                <c:pt idx="22">
                  <c:v>51.510509999999996</c:v>
                </c:pt>
                <c:pt idx="23">
                  <c:v>52.204970000000003</c:v>
                </c:pt>
                <c:pt idx="24">
                  <c:v>47.855580000000003</c:v>
                </c:pt>
                <c:pt idx="25">
                  <c:v>49.484209999999997</c:v>
                </c:pt>
                <c:pt idx="26">
                  <c:v>50.679220000000001</c:v>
                </c:pt>
                <c:pt idx="27">
                  <c:v>51.573700000000002</c:v>
                </c:pt>
                <c:pt idx="28">
                  <c:v>52.253270000000001</c:v>
                </c:pt>
                <c:pt idx="29">
                  <c:v>47.906350000000003</c:v>
                </c:pt>
                <c:pt idx="30">
                  <c:v>49.521050000000002</c:v>
                </c:pt>
                <c:pt idx="31">
                  <c:v>50.706569999999999</c:v>
                </c:pt>
                <c:pt idx="32">
                  <c:v>51.594349999999999</c:v>
                </c:pt>
                <c:pt idx="33">
                  <c:v>52.26905</c:v>
                </c:pt>
                <c:pt idx="34">
                  <c:v>47.92295</c:v>
                </c:pt>
                <c:pt idx="35">
                  <c:v>49.533099999999997</c:v>
                </c:pt>
                <c:pt idx="36">
                  <c:v>50.715519999999998</c:v>
                </c:pt>
                <c:pt idx="37">
                  <c:v>51.601109999999998</c:v>
                </c:pt>
                <c:pt idx="38">
                  <c:v>52.27422</c:v>
                </c:pt>
                <c:pt idx="39">
                  <c:v>47.928379999999997</c:v>
                </c:pt>
                <c:pt idx="40">
                  <c:v>49.537050000000001</c:v>
                </c:pt>
                <c:pt idx="41">
                  <c:v>50.718449999999997</c:v>
                </c:pt>
                <c:pt idx="42">
                  <c:v>51.603319999999997</c:v>
                </c:pt>
                <c:pt idx="43">
                  <c:v>52.275919999999999</c:v>
                </c:pt>
                <c:pt idx="44">
                  <c:v>47.930160000000001</c:v>
                </c:pt>
                <c:pt idx="45">
                  <c:v>49.538350000000001</c:v>
                </c:pt>
                <c:pt idx="46">
                  <c:v>50.719410000000003</c:v>
                </c:pt>
                <c:pt idx="47">
                  <c:v>51.604050000000001</c:v>
                </c:pt>
                <c:pt idx="48">
                  <c:v>52.276470000000003</c:v>
                </c:pt>
                <c:pt idx="49">
                  <c:v>47.93074</c:v>
                </c:pt>
                <c:pt idx="50">
                  <c:v>49.538760000000003</c:v>
                </c:pt>
                <c:pt idx="51">
                  <c:v>50.719729999999998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E1F2-4313-BE52-2EEDF2909D45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E2R1P712D30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Sheet1!$AK$2:$AK$53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41.576990000000002</c:v>
                </c:pt>
                <c:pt idx="7">
                  <c:v>43.329799999999999</c:v>
                </c:pt>
                <c:pt idx="8">
                  <c:v>44.468940000000003</c:v>
                </c:pt>
                <c:pt idx="9">
                  <c:v>37.167000000000002</c:v>
                </c:pt>
                <c:pt idx="10">
                  <c:v>40.603029999999997</c:v>
                </c:pt>
                <c:pt idx="11">
                  <c:v>42.710819999999998</c:v>
                </c:pt>
                <c:pt idx="12">
                  <c:v>44.062899999999999</c:v>
                </c:pt>
                <c:pt idx="13">
                  <c:v>44.955269999999999</c:v>
                </c:pt>
                <c:pt idx="14">
                  <c:v>37.653849999999998</c:v>
                </c:pt>
                <c:pt idx="15">
                  <c:v>40.894710000000003</c:v>
                </c:pt>
                <c:pt idx="16">
                  <c:v>42.895159999999997</c:v>
                </c:pt>
                <c:pt idx="17">
                  <c:v>44.183399999999999</c:v>
                </c:pt>
                <c:pt idx="18">
                  <c:v>45.035769999999999</c:v>
                </c:pt>
                <c:pt idx="19">
                  <c:v>37.734639999999999</c:v>
                </c:pt>
                <c:pt idx="20">
                  <c:v>40.943330000000003</c:v>
                </c:pt>
                <c:pt idx="21">
                  <c:v>42.925980000000003</c:v>
                </c:pt>
                <c:pt idx="22">
                  <c:v>44.203569999999999</c:v>
                </c:pt>
                <c:pt idx="23">
                  <c:v>45.04927</c:v>
                </c:pt>
                <c:pt idx="24">
                  <c:v>37.748190000000001</c:v>
                </c:pt>
                <c:pt idx="25">
                  <c:v>40.95149</c:v>
                </c:pt>
                <c:pt idx="26">
                  <c:v>42.931150000000002</c:v>
                </c:pt>
                <c:pt idx="27">
                  <c:v>44.206960000000002</c:v>
                </c:pt>
                <c:pt idx="28">
                  <c:v>45.05153</c:v>
                </c:pt>
                <c:pt idx="29">
                  <c:v>37.750459999999997</c:v>
                </c:pt>
                <c:pt idx="30">
                  <c:v>40.952860000000001</c:v>
                </c:pt>
                <c:pt idx="31">
                  <c:v>42.932020000000001</c:v>
                </c:pt>
                <c:pt idx="32">
                  <c:v>44.207529999999998</c:v>
                </c:pt>
                <c:pt idx="33">
                  <c:v>45.051909999999999</c:v>
                </c:pt>
                <c:pt idx="34">
                  <c:v>37.750839999999997</c:v>
                </c:pt>
                <c:pt idx="35">
                  <c:v>40.953090000000003</c:v>
                </c:pt>
                <c:pt idx="36">
                  <c:v>42.932169999999999</c:v>
                </c:pt>
                <c:pt idx="37">
                  <c:v>44.207630000000002</c:v>
                </c:pt>
                <c:pt idx="38">
                  <c:v>45.05198</c:v>
                </c:pt>
                <c:pt idx="39">
                  <c:v>37.750909999999998</c:v>
                </c:pt>
                <c:pt idx="40">
                  <c:v>40.953130000000002</c:v>
                </c:pt>
                <c:pt idx="41">
                  <c:v>42.932189999999999</c:v>
                </c:pt>
                <c:pt idx="42">
                  <c:v>44.207639999999998</c:v>
                </c:pt>
                <c:pt idx="43">
                  <c:v>45.051990000000004</c:v>
                </c:pt>
                <c:pt idx="44">
                  <c:v>37.750920000000001</c:v>
                </c:pt>
                <c:pt idx="45">
                  <c:v>40.953139999999998</c:v>
                </c:pt>
                <c:pt idx="46">
                  <c:v>42.932189999999999</c:v>
                </c:pt>
                <c:pt idx="47">
                  <c:v>44.207650000000001</c:v>
                </c:pt>
                <c:pt idx="48">
                  <c:v>45.051990000000004</c:v>
                </c:pt>
                <c:pt idx="49">
                  <c:v>37.750920000000001</c:v>
                </c:pt>
                <c:pt idx="50">
                  <c:v>40.953139999999998</c:v>
                </c:pt>
                <c:pt idx="51">
                  <c:v>42.932189999999999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E1F2-4313-BE52-2EEDF2909D45}"/>
            </c:ext>
          </c:extLst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E2R2P7D10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Sheet1!$AL$2:$AL$53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35.420070000000003</c:v>
                </c:pt>
                <c:pt idx="3">
                  <c:v>35.420070000000003</c:v>
                </c:pt>
                <c:pt idx="4">
                  <c:v>21.690709999999999</c:v>
                </c:pt>
                <c:pt idx="5">
                  <c:v>23.416599999999999</c:v>
                </c:pt>
                <c:pt idx="6">
                  <c:v>35.420070000000003</c:v>
                </c:pt>
                <c:pt idx="7">
                  <c:v>35.420070000000003</c:v>
                </c:pt>
                <c:pt idx="8">
                  <c:v>35.420070000000003</c:v>
                </c:pt>
                <c:pt idx="9">
                  <c:v>21.690709999999999</c:v>
                </c:pt>
                <c:pt idx="10">
                  <c:v>23.416599999999999</c:v>
                </c:pt>
                <c:pt idx="11">
                  <c:v>35.420070000000003</c:v>
                </c:pt>
                <c:pt idx="12">
                  <c:v>35.420070000000003</c:v>
                </c:pt>
                <c:pt idx="13">
                  <c:v>35.420070000000003</c:v>
                </c:pt>
                <c:pt idx="14">
                  <c:v>21.690709999999999</c:v>
                </c:pt>
                <c:pt idx="15">
                  <c:v>23.416599999999999</c:v>
                </c:pt>
                <c:pt idx="16">
                  <c:v>35.420070000000003</c:v>
                </c:pt>
                <c:pt idx="17">
                  <c:v>35.420070000000003</c:v>
                </c:pt>
                <c:pt idx="18">
                  <c:v>35.420070000000003</c:v>
                </c:pt>
                <c:pt idx="19">
                  <c:v>21.690709999999999</c:v>
                </c:pt>
                <c:pt idx="20">
                  <c:v>23.416599999999999</c:v>
                </c:pt>
                <c:pt idx="21">
                  <c:v>35.420070000000003</c:v>
                </c:pt>
                <c:pt idx="22">
                  <c:v>35.420070000000003</c:v>
                </c:pt>
                <c:pt idx="23">
                  <c:v>35.420070000000003</c:v>
                </c:pt>
                <c:pt idx="24">
                  <c:v>21.690709999999999</c:v>
                </c:pt>
                <c:pt idx="25">
                  <c:v>23.416599999999999</c:v>
                </c:pt>
                <c:pt idx="26">
                  <c:v>35.420070000000003</c:v>
                </c:pt>
                <c:pt idx="27">
                  <c:v>35.420070000000003</c:v>
                </c:pt>
                <c:pt idx="28">
                  <c:v>35.420070000000003</c:v>
                </c:pt>
                <c:pt idx="29">
                  <c:v>21.690709999999999</c:v>
                </c:pt>
                <c:pt idx="30">
                  <c:v>23.416599999999999</c:v>
                </c:pt>
                <c:pt idx="31">
                  <c:v>35.420070000000003</c:v>
                </c:pt>
                <c:pt idx="32">
                  <c:v>35.420070000000003</c:v>
                </c:pt>
                <c:pt idx="33">
                  <c:v>35.420070000000003</c:v>
                </c:pt>
                <c:pt idx="34">
                  <c:v>21.690709999999999</c:v>
                </c:pt>
                <c:pt idx="35">
                  <c:v>23.416599999999999</c:v>
                </c:pt>
                <c:pt idx="36">
                  <c:v>35.420070000000003</c:v>
                </c:pt>
                <c:pt idx="37">
                  <c:v>35.420070000000003</c:v>
                </c:pt>
                <c:pt idx="38">
                  <c:v>35.420070000000003</c:v>
                </c:pt>
                <c:pt idx="39">
                  <c:v>21.690709999999999</c:v>
                </c:pt>
                <c:pt idx="40">
                  <c:v>23.416599999999999</c:v>
                </c:pt>
                <c:pt idx="41">
                  <c:v>35.420070000000003</c:v>
                </c:pt>
                <c:pt idx="42">
                  <c:v>35.420070000000003</c:v>
                </c:pt>
                <c:pt idx="43">
                  <c:v>35.420070000000003</c:v>
                </c:pt>
                <c:pt idx="44">
                  <c:v>21.690709999999999</c:v>
                </c:pt>
                <c:pt idx="45">
                  <c:v>23.416599999999999</c:v>
                </c:pt>
                <c:pt idx="46">
                  <c:v>35.420070000000003</c:v>
                </c:pt>
                <c:pt idx="47">
                  <c:v>35.420070000000003</c:v>
                </c:pt>
                <c:pt idx="48">
                  <c:v>35.420070000000003</c:v>
                </c:pt>
                <c:pt idx="49">
                  <c:v>21.690709999999999</c:v>
                </c:pt>
                <c:pt idx="50">
                  <c:v>23.416599999999999</c:v>
                </c:pt>
                <c:pt idx="51">
                  <c:v>35.420070000000003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E1F2-4313-BE52-2EEDF2909D45}"/>
            </c:ext>
          </c:extLst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E2R2P7D20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Sheet1!$AM$2:$AM$53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34.33464</c:v>
                </c:pt>
                <c:pt idx="3">
                  <c:v>34.33464</c:v>
                </c:pt>
                <c:pt idx="4">
                  <c:v>19.860410000000002</c:v>
                </c:pt>
                <c:pt idx="5">
                  <c:v>23.416599999999999</c:v>
                </c:pt>
                <c:pt idx="6">
                  <c:v>34.33464</c:v>
                </c:pt>
                <c:pt idx="7">
                  <c:v>34.33464</c:v>
                </c:pt>
                <c:pt idx="8">
                  <c:v>34.33464</c:v>
                </c:pt>
                <c:pt idx="9">
                  <c:v>19.860410000000002</c:v>
                </c:pt>
                <c:pt idx="10">
                  <c:v>23.416599999999999</c:v>
                </c:pt>
                <c:pt idx="11">
                  <c:v>34.33464</c:v>
                </c:pt>
                <c:pt idx="12">
                  <c:v>34.33464</c:v>
                </c:pt>
                <c:pt idx="13">
                  <c:v>34.33464</c:v>
                </c:pt>
                <c:pt idx="14">
                  <c:v>19.860410000000002</c:v>
                </c:pt>
                <c:pt idx="15">
                  <c:v>23.416599999999999</c:v>
                </c:pt>
                <c:pt idx="16">
                  <c:v>34.33464</c:v>
                </c:pt>
                <c:pt idx="17">
                  <c:v>34.33464</c:v>
                </c:pt>
                <c:pt idx="18">
                  <c:v>34.33464</c:v>
                </c:pt>
                <c:pt idx="19">
                  <c:v>19.860410000000002</c:v>
                </c:pt>
                <c:pt idx="20">
                  <c:v>23.416599999999999</c:v>
                </c:pt>
                <c:pt idx="21">
                  <c:v>34.33464</c:v>
                </c:pt>
                <c:pt idx="22">
                  <c:v>34.33464</c:v>
                </c:pt>
                <c:pt idx="23">
                  <c:v>34.33464</c:v>
                </c:pt>
                <c:pt idx="24">
                  <c:v>19.860410000000002</c:v>
                </c:pt>
                <c:pt idx="25">
                  <c:v>23.416599999999999</c:v>
                </c:pt>
                <c:pt idx="26">
                  <c:v>34.33464</c:v>
                </c:pt>
                <c:pt idx="27">
                  <c:v>34.33464</c:v>
                </c:pt>
                <c:pt idx="28">
                  <c:v>34.33464</c:v>
                </c:pt>
                <c:pt idx="29">
                  <c:v>19.860410000000002</c:v>
                </c:pt>
                <c:pt idx="30">
                  <c:v>23.416599999999999</c:v>
                </c:pt>
                <c:pt idx="31">
                  <c:v>34.33464</c:v>
                </c:pt>
                <c:pt idx="32">
                  <c:v>34.33464</c:v>
                </c:pt>
                <c:pt idx="33">
                  <c:v>34.33464</c:v>
                </c:pt>
                <c:pt idx="34">
                  <c:v>19.860410000000002</c:v>
                </c:pt>
                <c:pt idx="35">
                  <c:v>23.416599999999999</c:v>
                </c:pt>
                <c:pt idx="36">
                  <c:v>34.33464</c:v>
                </c:pt>
                <c:pt idx="37">
                  <c:v>34.33464</c:v>
                </c:pt>
                <c:pt idx="38">
                  <c:v>34.33464</c:v>
                </c:pt>
                <c:pt idx="39">
                  <c:v>19.860410000000002</c:v>
                </c:pt>
                <c:pt idx="40">
                  <c:v>23.416599999999999</c:v>
                </c:pt>
                <c:pt idx="41">
                  <c:v>34.33464</c:v>
                </c:pt>
                <c:pt idx="42">
                  <c:v>34.33464</c:v>
                </c:pt>
                <c:pt idx="43">
                  <c:v>34.33464</c:v>
                </c:pt>
                <c:pt idx="44">
                  <c:v>19.860410000000002</c:v>
                </c:pt>
                <c:pt idx="45">
                  <c:v>23.416599999999999</c:v>
                </c:pt>
                <c:pt idx="46">
                  <c:v>34.33464</c:v>
                </c:pt>
                <c:pt idx="47">
                  <c:v>34.33464</c:v>
                </c:pt>
                <c:pt idx="48">
                  <c:v>34.33464</c:v>
                </c:pt>
                <c:pt idx="49">
                  <c:v>19.860410000000002</c:v>
                </c:pt>
                <c:pt idx="50">
                  <c:v>23.416599999999999</c:v>
                </c:pt>
                <c:pt idx="51">
                  <c:v>34.33464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E1F2-4313-BE52-2EEDF2909D45}"/>
            </c:ext>
          </c:extLst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E2R2P7D30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Sheet1!$AN$2:$AN$53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33.19746</c:v>
                </c:pt>
                <c:pt idx="3">
                  <c:v>33.19746</c:v>
                </c:pt>
                <c:pt idx="4">
                  <c:v>17.915990000000001</c:v>
                </c:pt>
                <c:pt idx="5">
                  <c:v>23.416599999999999</c:v>
                </c:pt>
                <c:pt idx="6">
                  <c:v>33.19746</c:v>
                </c:pt>
                <c:pt idx="7">
                  <c:v>33.19746</c:v>
                </c:pt>
                <c:pt idx="8">
                  <c:v>33.19746</c:v>
                </c:pt>
                <c:pt idx="9">
                  <c:v>17.915990000000001</c:v>
                </c:pt>
                <c:pt idx="10">
                  <c:v>23.416599999999999</c:v>
                </c:pt>
                <c:pt idx="11">
                  <c:v>33.19746</c:v>
                </c:pt>
                <c:pt idx="12">
                  <c:v>33.19746</c:v>
                </c:pt>
                <c:pt idx="13">
                  <c:v>33.19746</c:v>
                </c:pt>
                <c:pt idx="14">
                  <c:v>17.915990000000001</c:v>
                </c:pt>
                <c:pt idx="15">
                  <c:v>23.416599999999999</c:v>
                </c:pt>
                <c:pt idx="16">
                  <c:v>33.19746</c:v>
                </c:pt>
                <c:pt idx="17">
                  <c:v>33.19746</c:v>
                </c:pt>
                <c:pt idx="18">
                  <c:v>33.19746</c:v>
                </c:pt>
                <c:pt idx="19">
                  <c:v>17.915990000000001</c:v>
                </c:pt>
                <c:pt idx="20">
                  <c:v>23.416599999999999</c:v>
                </c:pt>
                <c:pt idx="21">
                  <c:v>33.19746</c:v>
                </c:pt>
                <c:pt idx="22">
                  <c:v>33.19746</c:v>
                </c:pt>
                <c:pt idx="23">
                  <c:v>33.19746</c:v>
                </c:pt>
                <c:pt idx="24">
                  <c:v>17.915990000000001</c:v>
                </c:pt>
                <c:pt idx="25">
                  <c:v>23.416599999999999</c:v>
                </c:pt>
                <c:pt idx="26">
                  <c:v>33.19746</c:v>
                </c:pt>
                <c:pt idx="27">
                  <c:v>33.19746</c:v>
                </c:pt>
                <c:pt idx="28">
                  <c:v>33.19746</c:v>
                </c:pt>
                <c:pt idx="29">
                  <c:v>17.915990000000001</c:v>
                </c:pt>
                <c:pt idx="30">
                  <c:v>23.416599999999999</c:v>
                </c:pt>
                <c:pt idx="31">
                  <c:v>33.19746</c:v>
                </c:pt>
                <c:pt idx="32">
                  <c:v>33.19746</c:v>
                </c:pt>
                <c:pt idx="33">
                  <c:v>33.19746</c:v>
                </c:pt>
                <c:pt idx="34">
                  <c:v>17.915990000000001</c:v>
                </c:pt>
                <c:pt idx="35">
                  <c:v>23.416599999999999</c:v>
                </c:pt>
                <c:pt idx="36">
                  <c:v>33.19746</c:v>
                </c:pt>
                <c:pt idx="37">
                  <c:v>33.19746</c:v>
                </c:pt>
                <c:pt idx="38">
                  <c:v>33.19746</c:v>
                </c:pt>
                <c:pt idx="39">
                  <c:v>17.915990000000001</c:v>
                </c:pt>
                <c:pt idx="40">
                  <c:v>23.416599999999999</c:v>
                </c:pt>
                <c:pt idx="41">
                  <c:v>33.19746</c:v>
                </c:pt>
                <c:pt idx="42">
                  <c:v>33.19746</c:v>
                </c:pt>
                <c:pt idx="43">
                  <c:v>33.19746</c:v>
                </c:pt>
                <c:pt idx="44">
                  <c:v>17.915990000000001</c:v>
                </c:pt>
                <c:pt idx="45">
                  <c:v>23.416599999999999</c:v>
                </c:pt>
                <c:pt idx="46">
                  <c:v>33.19746</c:v>
                </c:pt>
                <c:pt idx="47">
                  <c:v>33.19746</c:v>
                </c:pt>
                <c:pt idx="48">
                  <c:v>33.19746</c:v>
                </c:pt>
                <c:pt idx="49">
                  <c:v>17.915990000000001</c:v>
                </c:pt>
                <c:pt idx="50">
                  <c:v>23.416599999999999</c:v>
                </c:pt>
                <c:pt idx="51">
                  <c:v>33.19746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E1F2-4313-BE52-2EEDF2909D45}"/>
            </c:ext>
          </c:extLst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E2R2P14D10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Sheet1!$AO$2:$AO$53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42.674239999999998</c:v>
                </c:pt>
                <c:pt idx="4">
                  <c:v>33.313609999999997</c:v>
                </c:pt>
                <c:pt idx="5">
                  <c:v>34.445450000000001</c:v>
                </c:pt>
                <c:pt idx="6">
                  <c:v>35.420070000000003</c:v>
                </c:pt>
                <c:pt idx="7">
                  <c:v>42.674239999999998</c:v>
                </c:pt>
                <c:pt idx="8">
                  <c:v>42.674239999999998</c:v>
                </c:pt>
                <c:pt idx="9">
                  <c:v>33.313609999999997</c:v>
                </c:pt>
                <c:pt idx="10">
                  <c:v>34.445450000000001</c:v>
                </c:pt>
                <c:pt idx="11">
                  <c:v>35.420070000000003</c:v>
                </c:pt>
                <c:pt idx="12">
                  <c:v>42.674239999999998</c:v>
                </c:pt>
                <c:pt idx="13">
                  <c:v>42.674239999999998</c:v>
                </c:pt>
                <c:pt idx="14">
                  <c:v>33.313609999999997</c:v>
                </c:pt>
                <c:pt idx="15">
                  <c:v>34.445450000000001</c:v>
                </c:pt>
                <c:pt idx="16">
                  <c:v>35.420070000000003</c:v>
                </c:pt>
                <c:pt idx="17">
                  <c:v>42.674239999999998</c:v>
                </c:pt>
                <c:pt idx="18">
                  <c:v>42.674239999999998</c:v>
                </c:pt>
                <c:pt idx="19">
                  <c:v>33.313609999999997</c:v>
                </c:pt>
                <c:pt idx="20">
                  <c:v>34.445450000000001</c:v>
                </c:pt>
                <c:pt idx="21">
                  <c:v>35.420070000000003</c:v>
                </c:pt>
                <c:pt idx="22">
                  <c:v>42.674239999999998</c:v>
                </c:pt>
                <c:pt idx="23">
                  <c:v>42.674239999999998</c:v>
                </c:pt>
                <c:pt idx="24">
                  <c:v>33.313609999999997</c:v>
                </c:pt>
                <c:pt idx="25">
                  <c:v>34.445450000000001</c:v>
                </c:pt>
                <c:pt idx="26">
                  <c:v>35.420070000000003</c:v>
                </c:pt>
                <c:pt idx="27">
                  <c:v>42.674239999999998</c:v>
                </c:pt>
                <c:pt idx="28">
                  <c:v>42.674239999999998</c:v>
                </c:pt>
                <c:pt idx="29">
                  <c:v>33.313609999999997</c:v>
                </c:pt>
                <c:pt idx="30">
                  <c:v>34.445450000000001</c:v>
                </c:pt>
                <c:pt idx="31">
                  <c:v>35.420070000000003</c:v>
                </c:pt>
                <c:pt idx="32">
                  <c:v>42.674239999999998</c:v>
                </c:pt>
                <c:pt idx="33">
                  <c:v>42.674239999999998</c:v>
                </c:pt>
                <c:pt idx="34">
                  <c:v>33.313609999999997</c:v>
                </c:pt>
                <c:pt idx="35">
                  <c:v>34.445450000000001</c:v>
                </c:pt>
                <c:pt idx="36">
                  <c:v>35.420070000000003</c:v>
                </c:pt>
                <c:pt idx="37">
                  <c:v>42.674239999999998</c:v>
                </c:pt>
                <c:pt idx="38">
                  <c:v>42.674239999999998</c:v>
                </c:pt>
                <c:pt idx="39">
                  <c:v>33.313609999999997</c:v>
                </c:pt>
                <c:pt idx="40">
                  <c:v>34.445450000000001</c:v>
                </c:pt>
                <c:pt idx="41">
                  <c:v>35.420070000000003</c:v>
                </c:pt>
                <c:pt idx="42">
                  <c:v>42.674239999999998</c:v>
                </c:pt>
                <c:pt idx="43">
                  <c:v>42.674239999999998</c:v>
                </c:pt>
                <c:pt idx="44">
                  <c:v>33.313609999999997</c:v>
                </c:pt>
                <c:pt idx="45">
                  <c:v>34.445450000000001</c:v>
                </c:pt>
                <c:pt idx="46">
                  <c:v>35.420070000000003</c:v>
                </c:pt>
                <c:pt idx="47">
                  <c:v>42.674239999999998</c:v>
                </c:pt>
                <c:pt idx="48">
                  <c:v>42.674239999999998</c:v>
                </c:pt>
                <c:pt idx="49">
                  <c:v>33.313609999999997</c:v>
                </c:pt>
                <c:pt idx="50">
                  <c:v>34.445450000000001</c:v>
                </c:pt>
                <c:pt idx="51">
                  <c:v>35.420070000000003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E1F2-4313-BE52-2EEDF2909D45}"/>
            </c:ext>
          </c:extLst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E2R2P14D20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Sheet1!$AP$2:$AP$53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40.520980000000002</c:v>
                </c:pt>
                <c:pt idx="4">
                  <c:v>29.970369999999999</c:v>
                </c:pt>
                <c:pt idx="5">
                  <c:v>32.488750000000003</c:v>
                </c:pt>
                <c:pt idx="6">
                  <c:v>34.33464</c:v>
                </c:pt>
                <c:pt idx="7">
                  <c:v>40.520980000000002</c:v>
                </c:pt>
                <c:pt idx="8">
                  <c:v>40.520980000000002</c:v>
                </c:pt>
                <c:pt idx="9">
                  <c:v>29.970369999999999</c:v>
                </c:pt>
                <c:pt idx="10">
                  <c:v>32.488750000000003</c:v>
                </c:pt>
                <c:pt idx="11">
                  <c:v>34.33464</c:v>
                </c:pt>
                <c:pt idx="12">
                  <c:v>40.520980000000002</c:v>
                </c:pt>
                <c:pt idx="13">
                  <c:v>40.520980000000002</c:v>
                </c:pt>
                <c:pt idx="14">
                  <c:v>29.970369999999999</c:v>
                </c:pt>
                <c:pt idx="15">
                  <c:v>32.488750000000003</c:v>
                </c:pt>
                <c:pt idx="16">
                  <c:v>34.33464</c:v>
                </c:pt>
                <c:pt idx="17">
                  <c:v>40.520980000000002</c:v>
                </c:pt>
                <c:pt idx="18">
                  <c:v>40.520980000000002</c:v>
                </c:pt>
                <c:pt idx="19">
                  <c:v>29.970369999999999</c:v>
                </c:pt>
                <c:pt idx="20">
                  <c:v>32.488750000000003</c:v>
                </c:pt>
                <c:pt idx="21">
                  <c:v>34.33464</c:v>
                </c:pt>
                <c:pt idx="22">
                  <c:v>40.520980000000002</c:v>
                </c:pt>
                <c:pt idx="23">
                  <c:v>40.520980000000002</c:v>
                </c:pt>
                <c:pt idx="24">
                  <c:v>29.970369999999999</c:v>
                </c:pt>
                <c:pt idx="25">
                  <c:v>32.488750000000003</c:v>
                </c:pt>
                <c:pt idx="26">
                  <c:v>34.33464</c:v>
                </c:pt>
                <c:pt idx="27">
                  <c:v>40.520980000000002</c:v>
                </c:pt>
                <c:pt idx="28">
                  <c:v>40.520980000000002</c:v>
                </c:pt>
                <c:pt idx="29">
                  <c:v>29.970369999999999</c:v>
                </c:pt>
                <c:pt idx="30">
                  <c:v>32.488750000000003</c:v>
                </c:pt>
                <c:pt idx="31">
                  <c:v>34.33464</c:v>
                </c:pt>
                <c:pt idx="32">
                  <c:v>40.520980000000002</c:v>
                </c:pt>
                <c:pt idx="33">
                  <c:v>40.520980000000002</c:v>
                </c:pt>
                <c:pt idx="34">
                  <c:v>29.970369999999999</c:v>
                </c:pt>
                <c:pt idx="35">
                  <c:v>32.488750000000003</c:v>
                </c:pt>
                <c:pt idx="36">
                  <c:v>34.33464</c:v>
                </c:pt>
                <c:pt idx="37">
                  <c:v>40.520980000000002</c:v>
                </c:pt>
                <c:pt idx="38">
                  <c:v>40.520980000000002</c:v>
                </c:pt>
                <c:pt idx="39">
                  <c:v>29.970369999999999</c:v>
                </c:pt>
                <c:pt idx="40">
                  <c:v>32.488750000000003</c:v>
                </c:pt>
                <c:pt idx="41">
                  <c:v>34.33464</c:v>
                </c:pt>
                <c:pt idx="42">
                  <c:v>40.520980000000002</c:v>
                </c:pt>
                <c:pt idx="43">
                  <c:v>40.520980000000002</c:v>
                </c:pt>
                <c:pt idx="44">
                  <c:v>29.970369999999999</c:v>
                </c:pt>
                <c:pt idx="45">
                  <c:v>32.488750000000003</c:v>
                </c:pt>
                <c:pt idx="46">
                  <c:v>34.33464</c:v>
                </c:pt>
                <c:pt idx="47">
                  <c:v>40.520980000000002</c:v>
                </c:pt>
                <c:pt idx="48">
                  <c:v>40.520980000000002</c:v>
                </c:pt>
                <c:pt idx="49">
                  <c:v>29.970369999999999</c:v>
                </c:pt>
                <c:pt idx="50">
                  <c:v>32.488750000000003</c:v>
                </c:pt>
                <c:pt idx="51">
                  <c:v>34.33464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E1F2-4313-BE52-2EEDF2909D45}"/>
            </c:ext>
          </c:extLst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E2R2P14D30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Sheet1!$AQ$2:$AQ$53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38.305709999999998</c:v>
                </c:pt>
                <c:pt idx="4">
                  <c:v>26.438330000000001</c:v>
                </c:pt>
                <c:pt idx="5">
                  <c:v>30.623650000000001</c:v>
                </c:pt>
                <c:pt idx="6">
                  <c:v>33.19746</c:v>
                </c:pt>
                <c:pt idx="7">
                  <c:v>38.305709999999998</c:v>
                </c:pt>
                <c:pt idx="8">
                  <c:v>38.305709999999998</c:v>
                </c:pt>
                <c:pt idx="9">
                  <c:v>26.438330000000001</c:v>
                </c:pt>
                <c:pt idx="10">
                  <c:v>30.623650000000001</c:v>
                </c:pt>
                <c:pt idx="11">
                  <c:v>33.19746</c:v>
                </c:pt>
                <c:pt idx="12">
                  <c:v>38.305709999999998</c:v>
                </c:pt>
                <c:pt idx="13">
                  <c:v>38.305709999999998</c:v>
                </c:pt>
                <c:pt idx="14">
                  <c:v>26.438330000000001</c:v>
                </c:pt>
                <c:pt idx="15">
                  <c:v>30.623650000000001</c:v>
                </c:pt>
                <c:pt idx="16">
                  <c:v>33.19746</c:v>
                </c:pt>
                <c:pt idx="17">
                  <c:v>38.305709999999998</c:v>
                </c:pt>
                <c:pt idx="18">
                  <c:v>38.305709999999998</c:v>
                </c:pt>
                <c:pt idx="19">
                  <c:v>26.438330000000001</c:v>
                </c:pt>
                <c:pt idx="20">
                  <c:v>30.623650000000001</c:v>
                </c:pt>
                <c:pt idx="21">
                  <c:v>33.19746</c:v>
                </c:pt>
                <c:pt idx="22">
                  <c:v>38.305709999999998</c:v>
                </c:pt>
                <c:pt idx="23">
                  <c:v>38.305709999999998</c:v>
                </c:pt>
                <c:pt idx="24">
                  <c:v>26.438330000000001</c:v>
                </c:pt>
                <c:pt idx="25">
                  <c:v>30.623650000000001</c:v>
                </c:pt>
                <c:pt idx="26">
                  <c:v>33.19746</c:v>
                </c:pt>
                <c:pt idx="27">
                  <c:v>38.305709999999998</c:v>
                </c:pt>
                <c:pt idx="28">
                  <c:v>38.305709999999998</c:v>
                </c:pt>
                <c:pt idx="29">
                  <c:v>26.438330000000001</c:v>
                </c:pt>
                <c:pt idx="30">
                  <c:v>30.623650000000001</c:v>
                </c:pt>
                <c:pt idx="31">
                  <c:v>33.19746</c:v>
                </c:pt>
                <c:pt idx="32">
                  <c:v>38.305709999999998</c:v>
                </c:pt>
                <c:pt idx="33">
                  <c:v>38.305709999999998</c:v>
                </c:pt>
                <c:pt idx="34">
                  <c:v>26.438330000000001</c:v>
                </c:pt>
                <c:pt idx="35">
                  <c:v>30.623650000000001</c:v>
                </c:pt>
                <c:pt idx="36">
                  <c:v>33.19746</c:v>
                </c:pt>
                <c:pt idx="37">
                  <c:v>38.305709999999998</c:v>
                </c:pt>
                <c:pt idx="38">
                  <c:v>38.305709999999998</c:v>
                </c:pt>
                <c:pt idx="39">
                  <c:v>26.438330000000001</c:v>
                </c:pt>
                <c:pt idx="40">
                  <c:v>30.623650000000001</c:v>
                </c:pt>
                <c:pt idx="41">
                  <c:v>33.19746</c:v>
                </c:pt>
                <c:pt idx="42">
                  <c:v>38.305709999999998</c:v>
                </c:pt>
                <c:pt idx="43">
                  <c:v>38.305709999999998</c:v>
                </c:pt>
                <c:pt idx="44">
                  <c:v>26.438330000000001</c:v>
                </c:pt>
                <c:pt idx="45">
                  <c:v>30.623650000000001</c:v>
                </c:pt>
                <c:pt idx="46">
                  <c:v>33.19746</c:v>
                </c:pt>
                <c:pt idx="47">
                  <c:v>38.305709999999998</c:v>
                </c:pt>
                <c:pt idx="48">
                  <c:v>38.305709999999998</c:v>
                </c:pt>
                <c:pt idx="49">
                  <c:v>26.438330000000001</c:v>
                </c:pt>
                <c:pt idx="50">
                  <c:v>30.623650000000001</c:v>
                </c:pt>
                <c:pt idx="51">
                  <c:v>33.19746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E1F2-4313-BE52-2EEDF2909D45}"/>
            </c:ext>
          </c:extLst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E2R2P71D10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Sheet1!$AR$2:$AR$53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40.512569999999997</c:v>
                </c:pt>
                <c:pt idx="5">
                  <c:v>41.337359999999997</c:v>
                </c:pt>
                <c:pt idx="6">
                  <c:v>42.052120000000002</c:v>
                </c:pt>
                <c:pt idx="7">
                  <c:v>42.674239999999998</c:v>
                </c:pt>
                <c:pt idx="8">
                  <c:v>47.508209999999998</c:v>
                </c:pt>
                <c:pt idx="9">
                  <c:v>40.512569999999997</c:v>
                </c:pt>
                <c:pt idx="10">
                  <c:v>41.337359999999997</c:v>
                </c:pt>
                <c:pt idx="11">
                  <c:v>42.052120000000002</c:v>
                </c:pt>
                <c:pt idx="12">
                  <c:v>42.674239999999998</c:v>
                </c:pt>
                <c:pt idx="13">
                  <c:v>47.508209999999998</c:v>
                </c:pt>
                <c:pt idx="14">
                  <c:v>40.512569999999997</c:v>
                </c:pt>
                <c:pt idx="15">
                  <c:v>41.337359999999997</c:v>
                </c:pt>
                <c:pt idx="16">
                  <c:v>42.052120000000002</c:v>
                </c:pt>
                <c:pt idx="17">
                  <c:v>42.674239999999998</c:v>
                </c:pt>
                <c:pt idx="18">
                  <c:v>47.508209999999998</c:v>
                </c:pt>
                <c:pt idx="19">
                  <c:v>40.512569999999997</c:v>
                </c:pt>
                <c:pt idx="20">
                  <c:v>41.337359999999997</c:v>
                </c:pt>
                <c:pt idx="21">
                  <c:v>42.052120000000002</c:v>
                </c:pt>
                <c:pt idx="22">
                  <c:v>42.674239999999998</c:v>
                </c:pt>
                <c:pt idx="23">
                  <c:v>47.508209999999998</c:v>
                </c:pt>
                <c:pt idx="24">
                  <c:v>40.512569999999997</c:v>
                </c:pt>
                <c:pt idx="25">
                  <c:v>41.337359999999997</c:v>
                </c:pt>
                <c:pt idx="26">
                  <c:v>42.052120000000002</c:v>
                </c:pt>
                <c:pt idx="27">
                  <c:v>42.674239999999998</c:v>
                </c:pt>
                <c:pt idx="28">
                  <c:v>47.508209999999998</c:v>
                </c:pt>
                <c:pt idx="29">
                  <c:v>40.512569999999997</c:v>
                </c:pt>
                <c:pt idx="30">
                  <c:v>41.337359999999997</c:v>
                </c:pt>
                <c:pt idx="31">
                  <c:v>42.052120000000002</c:v>
                </c:pt>
                <c:pt idx="32">
                  <c:v>42.674239999999998</c:v>
                </c:pt>
                <c:pt idx="33">
                  <c:v>47.508209999999998</c:v>
                </c:pt>
                <c:pt idx="34">
                  <c:v>40.512569999999997</c:v>
                </c:pt>
                <c:pt idx="35">
                  <c:v>41.337359999999997</c:v>
                </c:pt>
                <c:pt idx="36">
                  <c:v>42.052120000000002</c:v>
                </c:pt>
                <c:pt idx="37">
                  <c:v>42.674239999999998</c:v>
                </c:pt>
                <c:pt idx="38">
                  <c:v>47.508209999999998</c:v>
                </c:pt>
                <c:pt idx="39">
                  <c:v>40.512569999999997</c:v>
                </c:pt>
                <c:pt idx="40">
                  <c:v>41.337359999999997</c:v>
                </c:pt>
                <c:pt idx="41">
                  <c:v>42.052120000000002</c:v>
                </c:pt>
                <c:pt idx="42">
                  <c:v>42.674239999999998</c:v>
                </c:pt>
                <c:pt idx="43">
                  <c:v>47.508209999999998</c:v>
                </c:pt>
                <c:pt idx="44">
                  <c:v>40.512569999999997</c:v>
                </c:pt>
                <c:pt idx="45">
                  <c:v>41.337359999999997</c:v>
                </c:pt>
                <c:pt idx="46">
                  <c:v>42.052120000000002</c:v>
                </c:pt>
                <c:pt idx="47">
                  <c:v>42.674239999999998</c:v>
                </c:pt>
                <c:pt idx="48">
                  <c:v>47.508209999999998</c:v>
                </c:pt>
                <c:pt idx="49">
                  <c:v>40.512569999999997</c:v>
                </c:pt>
                <c:pt idx="50">
                  <c:v>41.337359999999997</c:v>
                </c:pt>
                <c:pt idx="51">
                  <c:v>42.052120000000002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E1F2-4313-BE52-2EEDF2909D45}"/>
            </c:ext>
          </c:extLst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E2R2P71D20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Sheet1!$AS$2:$AS$53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35.965200000000003</c:v>
                </c:pt>
                <c:pt idx="5">
                  <c:v>37.94811</c:v>
                </c:pt>
                <c:pt idx="6">
                  <c:v>39.415570000000002</c:v>
                </c:pt>
                <c:pt idx="7">
                  <c:v>40.520980000000002</c:v>
                </c:pt>
                <c:pt idx="8">
                  <c:v>44.422600000000003</c:v>
                </c:pt>
                <c:pt idx="9">
                  <c:v>35.965200000000003</c:v>
                </c:pt>
                <c:pt idx="10">
                  <c:v>37.94811</c:v>
                </c:pt>
                <c:pt idx="11">
                  <c:v>39.415570000000002</c:v>
                </c:pt>
                <c:pt idx="12">
                  <c:v>40.520980000000002</c:v>
                </c:pt>
                <c:pt idx="13">
                  <c:v>44.422600000000003</c:v>
                </c:pt>
                <c:pt idx="14">
                  <c:v>35.965200000000003</c:v>
                </c:pt>
                <c:pt idx="15">
                  <c:v>37.94811</c:v>
                </c:pt>
                <c:pt idx="16">
                  <c:v>39.415570000000002</c:v>
                </c:pt>
                <c:pt idx="17">
                  <c:v>40.520980000000002</c:v>
                </c:pt>
                <c:pt idx="18">
                  <c:v>44.422600000000003</c:v>
                </c:pt>
                <c:pt idx="19">
                  <c:v>35.965200000000003</c:v>
                </c:pt>
                <c:pt idx="20">
                  <c:v>37.94811</c:v>
                </c:pt>
                <c:pt idx="21">
                  <c:v>39.415570000000002</c:v>
                </c:pt>
                <c:pt idx="22">
                  <c:v>40.520980000000002</c:v>
                </c:pt>
                <c:pt idx="23">
                  <c:v>44.422600000000003</c:v>
                </c:pt>
                <c:pt idx="24">
                  <c:v>35.965200000000003</c:v>
                </c:pt>
                <c:pt idx="25">
                  <c:v>37.94811</c:v>
                </c:pt>
                <c:pt idx="26">
                  <c:v>39.415570000000002</c:v>
                </c:pt>
                <c:pt idx="27">
                  <c:v>40.520980000000002</c:v>
                </c:pt>
                <c:pt idx="28">
                  <c:v>44.422600000000003</c:v>
                </c:pt>
                <c:pt idx="29">
                  <c:v>35.965200000000003</c:v>
                </c:pt>
                <c:pt idx="30">
                  <c:v>37.94811</c:v>
                </c:pt>
                <c:pt idx="31">
                  <c:v>39.415570000000002</c:v>
                </c:pt>
                <c:pt idx="32">
                  <c:v>40.520980000000002</c:v>
                </c:pt>
                <c:pt idx="33">
                  <c:v>44.422600000000003</c:v>
                </c:pt>
                <c:pt idx="34">
                  <c:v>35.965200000000003</c:v>
                </c:pt>
                <c:pt idx="35">
                  <c:v>37.94811</c:v>
                </c:pt>
                <c:pt idx="36">
                  <c:v>39.415570000000002</c:v>
                </c:pt>
                <c:pt idx="37">
                  <c:v>40.520980000000002</c:v>
                </c:pt>
                <c:pt idx="38">
                  <c:v>44.422600000000003</c:v>
                </c:pt>
                <c:pt idx="39">
                  <c:v>35.965200000000003</c:v>
                </c:pt>
                <c:pt idx="40">
                  <c:v>37.94811</c:v>
                </c:pt>
                <c:pt idx="41">
                  <c:v>39.415570000000002</c:v>
                </c:pt>
                <c:pt idx="42">
                  <c:v>40.520980000000002</c:v>
                </c:pt>
                <c:pt idx="43">
                  <c:v>44.422600000000003</c:v>
                </c:pt>
                <c:pt idx="44">
                  <c:v>35.965200000000003</c:v>
                </c:pt>
                <c:pt idx="45">
                  <c:v>37.94811</c:v>
                </c:pt>
                <c:pt idx="46">
                  <c:v>39.415570000000002</c:v>
                </c:pt>
                <c:pt idx="47">
                  <c:v>40.520980000000002</c:v>
                </c:pt>
                <c:pt idx="48">
                  <c:v>44.422600000000003</c:v>
                </c:pt>
                <c:pt idx="49">
                  <c:v>35.965200000000003</c:v>
                </c:pt>
                <c:pt idx="50">
                  <c:v>37.94811</c:v>
                </c:pt>
                <c:pt idx="51">
                  <c:v>39.415570000000002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E1F2-4313-BE52-2EEDF2909D45}"/>
            </c:ext>
          </c:extLst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E2R2P71D30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Sheet1!$AT$2:$AT$53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31.172509999999999</c:v>
                </c:pt>
                <c:pt idx="5">
                  <c:v>34.69838</c:v>
                </c:pt>
                <c:pt idx="6">
                  <c:v>36.889110000000002</c:v>
                </c:pt>
                <c:pt idx="7">
                  <c:v>38.305709999999998</c:v>
                </c:pt>
                <c:pt idx="8">
                  <c:v>41.288800000000002</c:v>
                </c:pt>
                <c:pt idx="9">
                  <c:v>31.172509999999999</c:v>
                </c:pt>
                <c:pt idx="10">
                  <c:v>34.69838</c:v>
                </c:pt>
                <c:pt idx="11">
                  <c:v>36.889110000000002</c:v>
                </c:pt>
                <c:pt idx="12">
                  <c:v>38.305709999999998</c:v>
                </c:pt>
                <c:pt idx="13">
                  <c:v>41.288800000000002</c:v>
                </c:pt>
                <c:pt idx="14">
                  <c:v>31.172509999999999</c:v>
                </c:pt>
                <c:pt idx="15">
                  <c:v>34.69838</c:v>
                </c:pt>
                <c:pt idx="16">
                  <c:v>36.889110000000002</c:v>
                </c:pt>
                <c:pt idx="17">
                  <c:v>38.305709999999998</c:v>
                </c:pt>
                <c:pt idx="18">
                  <c:v>41.288800000000002</c:v>
                </c:pt>
                <c:pt idx="19">
                  <c:v>31.172509999999999</c:v>
                </c:pt>
                <c:pt idx="20">
                  <c:v>34.69838</c:v>
                </c:pt>
                <c:pt idx="21">
                  <c:v>36.889110000000002</c:v>
                </c:pt>
                <c:pt idx="22">
                  <c:v>38.305709999999998</c:v>
                </c:pt>
                <c:pt idx="23">
                  <c:v>41.288800000000002</c:v>
                </c:pt>
                <c:pt idx="24">
                  <c:v>31.172509999999999</c:v>
                </c:pt>
                <c:pt idx="25">
                  <c:v>34.69838</c:v>
                </c:pt>
                <c:pt idx="26">
                  <c:v>36.889110000000002</c:v>
                </c:pt>
                <c:pt idx="27">
                  <c:v>38.305709999999998</c:v>
                </c:pt>
                <c:pt idx="28">
                  <c:v>41.288800000000002</c:v>
                </c:pt>
                <c:pt idx="29">
                  <c:v>31.172509999999999</c:v>
                </c:pt>
                <c:pt idx="30">
                  <c:v>34.69838</c:v>
                </c:pt>
                <c:pt idx="31">
                  <c:v>36.889110000000002</c:v>
                </c:pt>
                <c:pt idx="32">
                  <c:v>38.305709999999998</c:v>
                </c:pt>
                <c:pt idx="33">
                  <c:v>41.288800000000002</c:v>
                </c:pt>
                <c:pt idx="34">
                  <c:v>31.172509999999999</c:v>
                </c:pt>
                <c:pt idx="35">
                  <c:v>34.69838</c:v>
                </c:pt>
                <c:pt idx="36">
                  <c:v>36.889110000000002</c:v>
                </c:pt>
                <c:pt idx="37">
                  <c:v>38.305709999999998</c:v>
                </c:pt>
                <c:pt idx="38">
                  <c:v>41.288800000000002</c:v>
                </c:pt>
                <c:pt idx="39">
                  <c:v>31.172509999999999</c:v>
                </c:pt>
                <c:pt idx="40">
                  <c:v>34.69838</c:v>
                </c:pt>
                <c:pt idx="41">
                  <c:v>36.889110000000002</c:v>
                </c:pt>
                <c:pt idx="42">
                  <c:v>38.305709999999998</c:v>
                </c:pt>
                <c:pt idx="43">
                  <c:v>41.288800000000002</c:v>
                </c:pt>
                <c:pt idx="44">
                  <c:v>31.172509999999999</c:v>
                </c:pt>
                <c:pt idx="45">
                  <c:v>34.69838</c:v>
                </c:pt>
                <c:pt idx="46">
                  <c:v>36.889110000000002</c:v>
                </c:pt>
                <c:pt idx="47">
                  <c:v>38.305709999999998</c:v>
                </c:pt>
                <c:pt idx="48">
                  <c:v>41.288800000000002</c:v>
                </c:pt>
                <c:pt idx="49">
                  <c:v>31.172509999999999</c:v>
                </c:pt>
                <c:pt idx="50">
                  <c:v>34.69838</c:v>
                </c:pt>
                <c:pt idx="51">
                  <c:v>36.889110000000002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E1F2-4313-BE52-2EEDF2909D45}"/>
            </c:ext>
          </c:extLst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E2R2P78D10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Sheet1!$AU$2:$AU$53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46.028979999999997</c:v>
                </c:pt>
                <c:pt idx="6">
                  <c:v>46.589379999999998</c:v>
                </c:pt>
                <c:pt idx="7">
                  <c:v>47.078989999999997</c:v>
                </c:pt>
                <c:pt idx="8">
                  <c:v>47.508209999999998</c:v>
                </c:pt>
                <c:pt idx="9">
                  <c:v>45.385129999999997</c:v>
                </c:pt>
                <c:pt idx="10">
                  <c:v>46.028979999999997</c:v>
                </c:pt>
                <c:pt idx="11">
                  <c:v>46.589379999999998</c:v>
                </c:pt>
                <c:pt idx="12">
                  <c:v>47.078989999999997</c:v>
                </c:pt>
                <c:pt idx="13">
                  <c:v>47.508209999999998</c:v>
                </c:pt>
                <c:pt idx="14">
                  <c:v>45.385129999999997</c:v>
                </c:pt>
                <c:pt idx="15">
                  <c:v>46.028979999999997</c:v>
                </c:pt>
                <c:pt idx="16">
                  <c:v>46.589379999999998</c:v>
                </c:pt>
                <c:pt idx="17">
                  <c:v>47.078989999999997</c:v>
                </c:pt>
                <c:pt idx="18">
                  <c:v>47.508209999999998</c:v>
                </c:pt>
                <c:pt idx="19">
                  <c:v>45.385129999999997</c:v>
                </c:pt>
                <c:pt idx="20">
                  <c:v>46.028979999999997</c:v>
                </c:pt>
                <c:pt idx="21">
                  <c:v>46.589379999999998</c:v>
                </c:pt>
                <c:pt idx="22">
                  <c:v>47.078989999999997</c:v>
                </c:pt>
                <c:pt idx="23">
                  <c:v>47.508209999999998</c:v>
                </c:pt>
                <c:pt idx="24">
                  <c:v>45.385129999999997</c:v>
                </c:pt>
                <c:pt idx="25">
                  <c:v>46.028979999999997</c:v>
                </c:pt>
                <c:pt idx="26">
                  <c:v>46.589379999999998</c:v>
                </c:pt>
                <c:pt idx="27">
                  <c:v>47.078989999999997</c:v>
                </c:pt>
                <c:pt idx="28">
                  <c:v>47.508209999999998</c:v>
                </c:pt>
                <c:pt idx="29">
                  <c:v>45.385129999999997</c:v>
                </c:pt>
                <c:pt idx="30">
                  <c:v>46.028979999999997</c:v>
                </c:pt>
                <c:pt idx="31">
                  <c:v>46.589379999999998</c:v>
                </c:pt>
                <c:pt idx="32">
                  <c:v>47.078989999999997</c:v>
                </c:pt>
                <c:pt idx="33">
                  <c:v>47.508209999999998</c:v>
                </c:pt>
                <c:pt idx="34">
                  <c:v>45.385129999999997</c:v>
                </c:pt>
                <c:pt idx="35">
                  <c:v>46.028979999999997</c:v>
                </c:pt>
                <c:pt idx="36">
                  <c:v>46.589379999999998</c:v>
                </c:pt>
                <c:pt idx="37">
                  <c:v>47.078989999999997</c:v>
                </c:pt>
                <c:pt idx="38">
                  <c:v>47.508209999999998</c:v>
                </c:pt>
                <c:pt idx="39">
                  <c:v>45.385129999999997</c:v>
                </c:pt>
                <c:pt idx="40">
                  <c:v>46.028979999999997</c:v>
                </c:pt>
                <c:pt idx="41">
                  <c:v>46.589379999999998</c:v>
                </c:pt>
                <c:pt idx="42">
                  <c:v>47.078989999999997</c:v>
                </c:pt>
                <c:pt idx="43">
                  <c:v>47.508209999999998</c:v>
                </c:pt>
                <c:pt idx="44">
                  <c:v>45.385129999999997</c:v>
                </c:pt>
                <c:pt idx="45">
                  <c:v>46.028979999999997</c:v>
                </c:pt>
                <c:pt idx="46">
                  <c:v>46.589379999999998</c:v>
                </c:pt>
                <c:pt idx="47">
                  <c:v>47.078989999999997</c:v>
                </c:pt>
                <c:pt idx="48">
                  <c:v>47.508209999999998</c:v>
                </c:pt>
                <c:pt idx="49">
                  <c:v>45.385129999999997</c:v>
                </c:pt>
                <c:pt idx="50">
                  <c:v>46.028979999999997</c:v>
                </c:pt>
                <c:pt idx="51">
                  <c:v>46.589379999999998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E1F2-4313-BE52-2EEDF2909D45}"/>
            </c:ext>
          </c:extLst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E2R2P78D20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Sheet1!$AV$2:$AV$53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41.519240000000003</c:v>
                </c:pt>
                <c:pt idx="6">
                  <c:v>42.761760000000002</c:v>
                </c:pt>
                <c:pt idx="7">
                  <c:v>43.702150000000003</c:v>
                </c:pt>
                <c:pt idx="8">
                  <c:v>44.422600000000003</c:v>
                </c:pt>
                <c:pt idx="9">
                  <c:v>39.850839999999998</c:v>
                </c:pt>
                <c:pt idx="10">
                  <c:v>41.519240000000003</c:v>
                </c:pt>
                <c:pt idx="11">
                  <c:v>42.761760000000002</c:v>
                </c:pt>
                <c:pt idx="12">
                  <c:v>43.702150000000003</c:v>
                </c:pt>
                <c:pt idx="13">
                  <c:v>44.422600000000003</c:v>
                </c:pt>
                <c:pt idx="14">
                  <c:v>39.850839999999998</c:v>
                </c:pt>
                <c:pt idx="15">
                  <c:v>41.519240000000003</c:v>
                </c:pt>
                <c:pt idx="16">
                  <c:v>42.761760000000002</c:v>
                </c:pt>
                <c:pt idx="17">
                  <c:v>43.702150000000003</c:v>
                </c:pt>
                <c:pt idx="18">
                  <c:v>44.422600000000003</c:v>
                </c:pt>
                <c:pt idx="19">
                  <c:v>39.850839999999998</c:v>
                </c:pt>
                <c:pt idx="20">
                  <c:v>41.519240000000003</c:v>
                </c:pt>
                <c:pt idx="21">
                  <c:v>42.761760000000002</c:v>
                </c:pt>
                <c:pt idx="22">
                  <c:v>43.702150000000003</c:v>
                </c:pt>
                <c:pt idx="23">
                  <c:v>44.422600000000003</c:v>
                </c:pt>
                <c:pt idx="24">
                  <c:v>39.850839999999998</c:v>
                </c:pt>
                <c:pt idx="25">
                  <c:v>41.519240000000003</c:v>
                </c:pt>
                <c:pt idx="26">
                  <c:v>42.761760000000002</c:v>
                </c:pt>
                <c:pt idx="27">
                  <c:v>43.702150000000003</c:v>
                </c:pt>
                <c:pt idx="28">
                  <c:v>44.422600000000003</c:v>
                </c:pt>
                <c:pt idx="29">
                  <c:v>39.850839999999998</c:v>
                </c:pt>
                <c:pt idx="30">
                  <c:v>41.519240000000003</c:v>
                </c:pt>
                <c:pt idx="31">
                  <c:v>42.761760000000002</c:v>
                </c:pt>
                <c:pt idx="32">
                  <c:v>43.702150000000003</c:v>
                </c:pt>
                <c:pt idx="33">
                  <c:v>44.422600000000003</c:v>
                </c:pt>
                <c:pt idx="34">
                  <c:v>39.850839999999998</c:v>
                </c:pt>
                <c:pt idx="35">
                  <c:v>41.519240000000003</c:v>
                </c:pt>
                <c:pt idx="36">
                  <c:v>42.761760000000002</c:v>
                </c:pt>
                <c:pt idx="37">
                  <c:v>43.702150000000003</c:v>
                </c:pt>
                <c:pt idx="38">
                  <c:v>44.422600000000003</c:v>
                </c:pt>
                <c:pt idx="39">
                  <c:v>39.850839999999998</c:v>
                </c:pt>
                <c:pt idx="40">
                  <c:v>41.519240000000003</c:v>
                </c:pt>
                <c:pt idx="41">
                  <c:v>42.761760000000002</c:v>
                </c:pt>
                <c:pt idx="42">
                  <c:v>43.702150000000003</c:v>
                </c:pt>
                <c:pt idx="43">
                  <c:v>44.422600000000003</c:v>
                </c:pt>
                <c:pt idx="44">
                  <c:v>39.850839999999998</c:v>
                </c:pt>
                <c:pt idx="45">
                  <c:v>41.519240000000003</c:v>
                </c:pt>
                <c:pt idx="46">
                  <c:v>42.761760000000002</c:v>
                </c:pt>
                <c:pt idx="47">
                  <c:v>43.702150000000003</c:v>
                </c:pt>
                <c:pt idx="48">
                  <c:v>44.422600000000003</c:v>
                </c:pt>
                <c:pt idx="49">
                  <c:v>39.850839999999998</c:v>
                </c:pt>
                <c:pt idx="50">
                  <c:v>41.519240000000003</c:v>
                </c:pt>
                <c:pt idx="51">
                  <c:v>42.761760000000002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E1F2-4313-BE52-2EEDF2909D45}"/>
            </c:ext>
          </c:extLst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E2R2P78D30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Sheet1!$AW$2:$AW$53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37.186599999999999</c:v>
                </c:pt>
                <c:pt idx="6">
                  <c:v>39.157789999999999</c:v>
                </c:pt>
                <c:pt idx="7">
                  <c:v>40.437530000000002</c:v>
                </c:pt>
                <c:pt idx="8">
                  <c:v>41.288800000000002</c:v>
                </c:pt>
                <c:pt idx="9">
                  <c:v>34.03398</c:v>
                </c:pt>
                <c:pt idx="10">
                  <c:v>37.186599999999999</c:v>
                </c:pt>
                <c:pt idx="11">
                  <c:v>39.157789999999999</c:v>
                </c:pt>
                <c:pt idx="12">
                  <c:v>40.437530000000002</c:v>
                </c:pt>
                <c:pt idx="13">
                  <c:v>41.288800000000002</c:v>
                </c:pt>
                <c:pt idx="14">
                  <c:v>34.03398</c:v>
                </c:pt>
                <c:pt idx="15">
                  <c:v>37.186599999999999</c:v>
                </c:pt>
                <c:pt idx="16">
                  <c:v>39.157789999999999</c:v>
                </c:pt>
                <c:pt idx="17">
                  <c:v>40.437530000000002</c:v>
                </c:pt>
                <c:pt idx="18">
                  <c:v>41.288800000000002</c:v>
                </c:pt>
                <c:pt idx="19">
                  <c:v>34.03398</c:v>
                </c:pt>
                <c:pt idx="20">
                  <c:v>37.186599999999999</c:v>
                </c:pt>
                <c:pt idx="21">
                  <c:v>39.157789999999999</c:v>
                </c:pt>
                <c:pt idx="22">
                  <c:v>40.437530000000002</c:v>
                </c:pt>
                <c:pt idx="23">
                  <c:v>41.288800000000002</c:v>
                </c:pt>
                <c:pt idx="24">
                  <c:v>34.03398</c:v>
                </c:pt>
                <c:pt idx="25">
                  <c:v>37.186599999999999</c:v>
                </c:pt>
                <c:pt idx="26">
                  <c:v>39.157789999999999</c:v>
                </c:pt>
                <c:pt idx="27">
                  <c:v>40.437530000000002</c:v>
                </c:pt>
                <c:pt idx="28">
                  <c:v>41.288800000000002</c:v>
                </c:pt>
                <c:pt idx="29">
                  <c:v>34.03398</c:v>
                </c:pt>
                <c:pt idx="30">
                  <c:v>37.186599999999999</c:v>
                </c:pt>
                <c:pt idx="31">
                  <c:v>39.157789999999999</c:v>
                </c:pt>
                <c:pt idx="32">
                  <c:v>40.437530000000002</c:v>
                </c:pt>
                <c:pt idx="33">
                  <c:v>41.288800000000002</c:v>
                </c:pt>
                <c:pt idx="34">
                  <c:v>34.03398</c:v>
                </c:pt>
                <c:pt idx="35">
                  <c:v>37.186599999999999</c:v>
                </c:pt>
                <c:pt idx="36">
                  <c:v>39.157789999999999</c:v>
                </c:pt>
                <c:pt idx="37">
                  <c:v>40.437530000000002</c:v>
                </c:pt>
                <c:pt idx="38">
                  <c:v>41.288800000000002</c:v>
                </c:pt>
                <c:pt idx="39">
                  <c:v>34.03398</c:v>
                </c:pt>
                <c:pt idx="40">
                  <c:v>37.186599999999999</c:v>
                </c:pt>
                <c:pt idx="41">
                  <c:v>39.157789999999999</c:v>
                </c:pt>
                <c:pt idx="42">
                  <c:v>40.437530000000002</c:v>
                </c:pt>
                <c:pt idx="43">
                  <c:v>41.288800000000002</c:v>
                </c:pt>
                <c:pt idx="44">
                  <c:v>34.03398</c:v>
                </c:pt>
                <c:pt idx="45">
                  <c:v>37.186599999999999</c:v>
                </c:pt>
                <c:pt idx="46">
                  <c:v>39.157789999999999</c:v>
                </c:pt>
                <c:pt idx="47">
                  <c:v>40.437530000000002</c:v>
                </c:pt>
                <c:pt idx="48">
                  <c:v>41.288800000000002</c:v>
                </c:pt>
                <c:pt idx="49">
                  <c:v>34.03398</c:v>
                </c:pt>
                <c:pt idx="50">
                  <c:v>37.186599999999999</c:v>
                </c:pt>
                <c:pt idx="51">
                  <c:v>39.157789999999999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E1F2-4313-BE52-2EEDF2909D45}"/>
            </c:ext>
          </c:extLst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E2R2P145D10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Sheet1!$AX$2:$AX$53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49.412300000000002</c:v>
                </c:pt>
                <c:pt idx="6">
                  <c:v>49.872810000000001</c:v>
                </c:pt>
                <c:pt idx="7">
                  <c:v>50.276249999999997</c:v>
                </c:pt>
                <c:pt idx="8">
                  <c:v>50.630780000000001</c:v>
                </c:pt>
                <c:pt idx="9">
                  <c:v>45.385129999999997</c:v>
                </c:pt>
                <c:pt idx="10">
                  <c:v>49.412300000000002</c:v>
                </c:pt>
                <c:pt idx="11">
                  <c:v>49.872810000000001</c:v>
                </c:pt>
                <c:pt idx="12">
                  <c:v>50.276249999999997</c:v>
                </c:pt>
                <c:pt idx="13">
                  <c:v>50.630780000000001</c:v>
                </c:pt>
                <c:pt idx="14">
                  <c:v>45.385129999999997</c:v>
                </c:pt>
                <c:pt idx="15">
                  <c:v>49.412300000000002</c:v>
                </c:pt>
                <c:pt idx="16">
                  <c:v>49.872810000000001</c:v>
                </c:pt>
                <c:pt idx="17">
                  <c:v>50.276249999999997</c:v>
                </c:pt>
                <c:pt idx="18">
                  <c:v>50.630780000000001</c:v>
                </c:pt>
                <c:pt idx="19">
                  <c:v>45.385129999999997</c:v>
                </c:pt>
                <c:pt idx="20">
                  <c:v>49.412300000000002</c:v>
                </c:pt>
                <c:pt idx="21">
                  <c:v>49.872810000000001</c:v>
                </c:pt>
                <c:pt idx="22">
                  <c:v>50.276249999999997</c:v>
                </c:pt>
                <c:pt idx="23">
                  <c:v>50.630780000000001</c:v>
                </c:pt>
                <c:pt idx="24">
                  <c:v>45.385129999999997</c:v>
                </c:pt>
                <c:pt idx="25">
                  <c:v>49.412300000000002</c:v>
                </c:pt>
                <c:pt idx="26">
                  <c:v>49.872810000000001</c:v>
                </c:pt>
                <c:pt idx="27">
                  <c:v>50.276249999999997</c:v>
                </c:pt>
                <c:pt idx="28">
                  <c:v>50.630780000000001</c:v>
                </c:pt>
                <c:pt idx="29">
                  <c:v>45.385129999999997</c:v>
                </c:pt>
                <c:pt idx="30">
                  <c:v>49.412300000000002</c:v>
                </c:pt>
                <c:pt idx="31">
                  <c:v>49.872810000000001</c:v>
                </c:pt>
                <c:pt idx="32">
                  <c:v>50.276249999999997</c:v>
                </c:pt>
                <c:pt idx="33">
                  <c:v>50.630780000000001</c:v>
                </c:pt>
                <c:pt idx="34">
                  <c:v>45.385129999999997</c:v>
                </c:pt>
                <c:pt idx="35">
                  <c:v>49.412300000000002</c:v>
                </c:pt>
                <c:pt idx="36">
                  <c:v>49.872810000000001</c:v>
                </c:pt>
                <c:pt idx="37">
                  <c:v>50.276249999999997</c:v>
                </c:pt>
                <c:pt idx="38">
                  <c:v>50.630780000000001</c:v>
                </c:pt>
                <c:pt idx="39">
                  <c:v>45.385129999999997</c:v>
                </c:pt>
                <c:pt idx="40">
                  <c:v>49.412300000000002</c:v>
                </c:pt>
                <c:pt idx="41">
                  <c:v>49.872810000000001</c:v>
                </c:pt>
                <c:pt idx="42">
                  <c:v>50.276249999999997</c:v>
                </c:pt>
                <c:pt idx="43">
                  <c:v>50.630780000000001</c:v>
                </c:pt>
                <c:pt idx="44">
                  <c:v>45.385129999999997</c:v>
                </c:pt>
                <c:pt idx="45">
                  <c:v>49.412300000000002</c:v>
                </c:pt>
                <c:pt idx="46">
                  <c:v>49.872810000000001</c:v>
                </c:pt>
                <c:pt idx="47">
                  <c:v>50.276249999999997</c:v>
                </c:pt>
                <c:pt idx="48">
                  <c:v>50.630780000000001</c:v>
                </c:pt>
                <c:pt idx="49">
                  <c:v>45.385129999999997</c:v>
                </c:pt>
                <c:pt idx="50">
                  <c:v>49.412300000000002</c:v>
                </c:pt>
                <c:pt idx="51">
                  <c:v>49.872810000000001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E1F2-4313-BE52-2EEDF2909D45}"/>
            </c:ext>
          </c:extLst>
        </c:ser>
        <c:ser>
          <c:idx val="49"/>
          <c:order val="49"/>
          <c:tx>
            <c:strRef>
              <c:f>Sheet1!$AY$1</c:f>
              <c:strCache>
                <c:ptCount val="1"/>
                <c:pt idx="0">
                  <c:v>E2R2P145D20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Sheet1!$AY$2:$AY$53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43.984580000000001</c:v>
                </c:pt>
                <c:pt idx="6">
                  <c:v>45.082349999999998</c:v>
                </c:pt>
                <c:pt idx="7">
                  <c:v>45.91592</c:v>
                </c:pt>
                <c:pt idx="8">
                  <c:v>46.556130000000003</c:v>
                </c:pt>
                <c:pt idx="9">
                  <c:v>39.850839999999998</c:v>
                </c:pt>
                <c:pt idx="10">
                  <c:v>43.984580000000001</c:v>
                </c:pt>
                <c:pt idx="11">
                  <c:v>45.082349999999998</c:v>
                </c:pt>
                <c:pt idx="12">
                  <c:v>45.91592</c:v>
                </c:pt>
                <c:pt idx="13">
                  <c:v>46.556130000000003</c:v>
                </c:pt>
                <c:pt idx="14">
                  <c:v>39.850839999999998</c:v>
                </c:pt>
                <c:pt idx="15">
                  <c:v>43.984580000000001</c:v>
                </c:pt>
                <c:pt idx="16">
                  <c:v>45.082349999999998</c:v>
                </c:pt>
                <c:pt idx="17">
                  <c:v>45.91592</c:v>
                </c:pt>
                <c:pt idx="18">
                  <c:v>46.556130000000003</c:v>
                </c:pt>
                <c:pt idx="19">
                  <c:v>39.850839999999998</c:v>
                </c:pt>
                <c:pt idx="20">
                  <c:v>43.984580000000001</c:v>
                </c:pt>
                <c:pt idx="21">
                  <c:v>45.082349999999998</c:v>
                </c:pt>
                <c:pt idx="22">
                  <c:v>45.91592</c:v>
                </c:pt>
                <c:pt idx="23">
                  <c:v>46.556130000000003</c:v>
                </c:pt>
                <c:pt idx="24">
                  <c:v>39.850839999999998</c:v>
                </c:pt>
                <c:pt idx="25">
                  <c:v>43.984580000000001</c:v>
                </c:pt>
                <c:pt idx="26">
                  <c:v>45.082349999999998</c:v>
                </c:pt>
                <c:pt idx="27">
                  <c:v>45.91592</c:v>
                </c:pt>
                <c:pt idx="28">
                  <c:v>46.556130000000003</c:v>
                </c:pt>
                <c:pt idx="29">
                  <c:v>39.850839999999998</c:v>
                </c:pt>
                <c:pt idx="30">
                  <c:v>43.984580000000001</c:v>
                </c:pt>
                <c:pt idx="31">
                  <c:v>45.082349999999998</c:v>
                </c:pt>
                <c:pt idx="32">
                  <c:v>45.91592</c:v>
                </c:pt>
                <c:pt idx="33">
                  <c:v>46.556130000000003</c:v>
                </c:pt>
                <c:pt idx="34">
                  <c:v>39.850839999999998</c:v>
                </c:pt>
                <c:pt idx="35">
                  <c:v>43.984580000000001</c:v>
                </c:pt>
                <c:pt idx="36">
                  <c:v>45.082349999999998</c:v>
                </c:pt>
                <c:pt idx="37">
                  <c:v>45.91592</c:v>
                </c:pt>
                <c:pt idx="38">
                  <c:v>46.556130000000003</c:v>
                </c:pt>
                <c:pt idx="39">
                  <c:v>39.850839999999998</c:v>
                </c:pt>
                <c:pt idx="40">
                  <c:v>43.984580000000001</c:v>
                </c:pt>
                <c:pt idx="41">
                  <c:v>45.082349999999998</c:v>
                </c:pt>
                <c:pt idx="42">
                  <c:v>45.91592</c:v>
                </c:pt>
                <c:pt idx="43">
                  <c:v>46.556130000000003</c:v>
                </c:pt>
                <c:pt idx="44">
                  <c:v>39.850839999999998</c:v>
                </c:pt>
                <c:pt idx="45">
                  <c:v>43.984580000000001</c:v>
                </c:pt>
                <c:pt idx="46">
                  <c:v>45.082349999999998</c:v>
                </c:pt>
                <c:pt idx="47">
                  <c:v>45.91592</c:v>
                </c:pt>
                <c:pt idx="48">
                  <c:v>46.556130000000003</c:v>
                </c:pt>
                <c:pt idx="49">
                  <c:v>39.850839999999998</c:v>
                </c:pt>
                <c:pt idx="50">
                  <c:v>43.984580000000001</c:v>
                </c:pt>
                <c:pt idx="51">
                  <c:v>45.082349999999998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E1F2-4313-BE52-2EEDF2909D45}"/>
            </c:ext>
          </c:extLst>
        </c:ser>
        <c:ser>
          <c:idx val="50"/>
          <c:order val="50"/>
          <c:tx>
            <c:strRef>
              <c:f>Sheet1!$AZ$1</c:f>
              <c:strCache>
                <c:ptCount val="1"/>
                <c:pt idx="0">
                  <c:v>E2R2P145D30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Sheet1!$AZ$2:$AZ$53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40.614730000000002</c:v>
                </c:pt>
                <c:pt idx="7">
                  <c:v>41.810119999999998</c:v>
                </c:pt>
                <c:pt idx="8">
                  <c:v>42.606610000000003</c:v>
                </c:pt>
                <c:pt idx="9">
                  <c:v>34.03398</c:v>
                </c:pt>
                <c:pt idx="10">
                  <c:v>38.778179999999999</c:v>
                </c:pt>
                <c:pt idx="11">
                  <c:v>40.614730000000002</c:v>
                </c:pt>
                <c:pt idx="12">
                  <c:v>41.810119999999998</c:v>
                </c:pt>
                <c:pt idx="13">
                  <c:v>42.606610000000003</c:v>
                </c:pt>
                <c:pt idx="14">
                  <c:v>34.03398</c:v>
                </c:pt>
                <c:pt idx="15">
                  <c:v>38.778179999999999</c:v>
                </c:pt>
                <c:pt idx="16">
                  <c:v>40.614730000000002</c:v>
                </c:pt>
                <c:pt idx="17">
                  <c:v>41.810119999999998</c:v>
                </c:pt>
                <c:pt idx="18">
                  <c:v>42.606610000000003</c:v>
                </c:pt>
                <c:pt idx="19">
                  <c:v>34.03398</c:v>
                </c:pt>
                <c:pt idx="20">
                  <c:v>38.778179999999999</c:v>
                </c:pt>
                <c:pt idx="21">
                  <c:v>40.614730000000002</c:v>
                </c:pt>
                <c:pt idx="22">
                  <c:v>41.810119999999998</c:v>
                </c:pt>
                <c:pt idx="23">
                  <c:v>42.606610000000003</c:v>
                </c:pt>
                <c:pt idx="24">
                  <c:v>34.03398</c:v>
                </c:pt>
                <c:pt idx="25">
                  <c:v>38.778179999999999</c:v>
                </c:pt>
                <c:pt idx="26">
                  <c:v>40.614730000000002</c:v>
                </c:pt>
                <c:pt idx="27">
                  <c:v>41.810119999999998</c:v>
                </c:pt>
                <c:pt idx="28">
                  <c:v>42.606610000000003</c:v>
                </c:pt>
                <c:pt idx="29">
                  <c:v>34.03398</c:v>
                </c:pt>
                <c:pt idx="30">
                  <c:v>38.778179999999999</c:v>
                </c:pt>
                <c:pt idx="31">
                  <c:v>40.614730000000002</c:v>
                </c:pt>
                <c:pt idx="32">
                  <c:v>41.810119999999998</c:v>
                </c:pt>
                <c:pt idx="33">
                  <c:v>42.606610000000003</c:v>
                </c:pt>
                <c:pt idx="34">
                  <c:v>34.03398</c:v>
                </c:pt>
                <c:pt idx="35">
                  <c:v>38.778179999999999</c:v>
                </c:pt>
                <c:pt idx="36">
                  <c:v>40.614730000000002</c:v>
                </c:pt>
                <c:pt idx="37">
                  <c:v>41.810119999999998</c:v>
                </c:pt>
                <c:pt idx="38">
                  <c:v>42.606610000000003</c:v>
                </c:pt>
                <c:pt idx="39">
                  <c:v>34.03398</c:v>
                </c:pt>
                <c:pt idx="40">
                  <c:v>38.778179999999999</c:v>
                </c:pt>
                <c:pt idx="41">
                  <c:v>40.614730000000002</c:v>
                </c:pt>
                <c:pt idx="42">
                  <c:v>41.810119999999998</c:v>
                </c:pt>
                <c:pt idx="43">
                  <c:v>42.606610000000003</c:v>
                </c:pt>
                <c:pt idx="44">
                  <c:v>34.03398</c:v>
                </c:pt>
                <c:pt idx="45">
                  <c:v>38.778179999999999</c:v>
                </c:pt>
                <c:pt idx="46">
                  <c:v>40.614730000000002</c:v>
                </c:pt>
                <c:pt idx="47">
                  <c:v>41.810119999999998</c:v>
                </c:pt>
                <c:pt idx="48">
                  <c:v>42.606610000000003</c:v>
                </c:pt>
                <c:pt idx="49">
                  <c:v>34.03398</c:v>
                </c:pt>
                <c:pt idx="50">
                  <c:v>38.778179999999999</c:v>
                </c:pt>
                <c:pt idx="51">
                  <c:v>40.614730000000002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E1F2-4313-BE52-2EEDF2909D45}"/>
            </c:ext>
          </c:extLst>
        </c:ser>
        <c:ser>
          <c:idx val="51"/>
          <c:order val="51"/>
          <c:tx>
            <c:strRef>
              <c:f>Sheet1!$BA$1</c:f>
              <c:strCache>
                <c:ptCount val="1"/>
                <c:pt idx="0">
                  <c:v>E2R2P712D10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Sheet1!$BA$2:$BA$53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35.420070000000003</c:v>
                </c:pt>
                <c:pt idx="2">
                  <c:v>42.674239999999998</c:v>
                </c:pt>
                <c:pt idx="3">
                  <c:v>47.508209999999998</c:v>
                </c:pt>
                <c:pt idx="4">
                  <c:v>45.385129999999997</c:v>
                </c:pt>
                <c:pt idx="5">
                  <c:v>49.412300000000002</c:v>
                </c:pt>
                <c:pt idx="6">
                  <c:v>52.346780000000003</c:v>
                </c:pt>
                <c:pt idx="7">
                  <c:v>52.690730000000002</c:v>
                </c:pt>
                <c:pt idx="8">
                  <c:v>52.993510000000001</c:v>
                </c:pt>
                <c:pt idx="9">
                  <c:v>48.565330000000003</c:v>
                </c:pt>
                <c:pt idx="10">
                  <c:v>49.412300000000002</c:v>
                </c:pt>
                <c:pt idx="11">
                  <c:v>52.346780000000003</c:v>
                </c:pt>
                <c:pt idx="12">
                  <c:v>52.690730000000002</c:v>
                </c:pt>
                <c:pt idx="13">
                  <c:v>52.993510000000001</c:v>
                </c:pt>
                <c:pt idx="14">
                  <c:v>48.565330000000003</c:v>
                </c:pt>
                <c:pt idx="15">
                  <c:v>49.412300000000002</c:v>
                </c:pt>
                <c:pt idx="16">
                  <c:v>52.346780000000003</c:v>
                </c:pt>
                <c:pt idx="17">
                  <c:v>52.690730000000002</c:v>
                </c:pt>
                <c:pt idx="18">
                  <c:v>52.993510000000001</c:v>
                </c:pt>
                <c:pt idx="19">
                  <c:v>48.565330000000003</c:v>
                </c:pt>
                <c:pt idx="20">
                  <c:v>49.412300000000002</c:v>
                </c:pt>
                <c:pt idx="21">
                  <c:v>52.346780000000003</c:v>
                </c:pt>
                <c:pt idx="22">
                  <c:v>52.690730000000002</c:v>
                </c:pt>
                <c:pt idx="23">
                  <c:v>52.993510000000001</c:v>
                </c:pt>
                <c:pt idx="24">
                  <c:v>48.565330000000003</c:v>
                </c:pt>
                <c:pt idx="25">
                  <c:v>49.412300000000002</c:v>
                </c:pt>
                <c:pt idx="26">
                  <c:v>52.346780000000003</c:v>
                </c:pt>
                <c:pt idx="27">
                  <c:v>52.690730000000002</c:v>
                </c:pt>
                <c:pt idx="28">
                  <c:v>52.993510000000001</c:v>
                </c:pt>
                <c:pt idx="29">
                  <c:v>48.565330000000003</c:v>
                </c:pt>
                <c:pt idx="30">
                  <c:v>49.412300000000002</c:v>
                </c:pt>
                <c:pt idx="31">
                  <c:v>52.346780000000003</c:v>
                </c:pt>
                <c:pt idx="32">
                  <c:v>52.690730000000002</c:v>
                </c:pt>
                <c:pt idx="33">
                  <c:v>52.993510000000001</c:v>
                </c:pt>
                <c:pt idx="34">
                  <c:v>48.565330000000003</c:v>
                </c:pt>
                <c:pt idx="35">
                  <c:v>49.412300000000002</c:v>
                </c:pt>
                <c:pt idx="36">
                  <c:v>52.346780000000003</c:v>
                </c:pt>
                <c:pt idx="37">
                  <c:v>52.690730000000002</c:v>
                </c:pt>
                <c:pt idx="38">
                  <c:v>52.993510000000001</c:v>
                </c:pt>
                <c:pt idx="39">
                  <c:v>48.565330000000003</c:v>
                </c:pt>
                <c:pt idx="40">
                  <c:v>49.412300000000002</c:v>
                </c:pt>
                <c:pt idx="41">
                  <c:v>52.346780000000003</c:v>
                </c:pt>
                <c:pt idx="42">
                  <c:v>52.690730000000002</c:v>
                </c:pt>
                <c:pt idx="43">
                  <c:v>52.993510000000001</c:v>
                </c:pt>
                <c:pt idx="44">
                  <c:v>48.565330000000003</c:v>
                </c:pt>
                <c:pt idx="45">
                  <c:v>49.412300000000002</c:v>
                </c:pt>
                <c:pt idx="46">
                  <c:v>52.346780000000003</c:v>
                </c:pt>
                <c:pt idx="47">
                  <c:v>52.690730000000002</c:v>
                </c:pt>
                <c:pt idx="48">
                  <c:v>52.993510000000001</c:v>
                </c:pt>
                <c:pt idx="49">
                  <c:v>48.565330000000003</c:v>
                </c:pt>
                <c:pt idx="50">
                  <c:v>49.412300000000002</c:v>
                </c:pt>
                <c:pt idx="51">
                  <c:v>52.346780000000003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E1F2-4313-BE52-2EEDF2909D45}"/>
            </c:ext>
          </c:extLst>
        </c:ser>
        <c:ser>
          <c:idx val="52"/>
          <c:order val="52"/>
          <c:tx>
            <c:strRef>
              <c:f>Sheet1!$BB$1</c:f>
              <c:strCache>
                <c:ptCount val="1"/>
                <c:pt idx="0">
                  <c:v>E2R2P712D20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Sheet1!$BB$2:$BB$53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34.33464</c:v>
                </c:pt>
                <c:pt idx="2">
                  <c:v>40.520980000000002</c:v>
                </c:pt>
                <c:pt idx="3">
                  <c:v>44.422600000000003</c:v>
                </c:pt>
                <c:pt idx="4">
                  <c:v>39.850839999999998</c:v>
                </c:pt>
                <c:pt idx="5">
                  <c:v>43.984580000000001</c:v>
                </c:pt>
                <c:pt idx="6">
                  <c:v>46.75</c:v>
                </c:pt>
                <c:pt idx="7">
                  <c:v>47.510669999999998</c:v>
                </c:pt>
                <c:pt idx="8">
                  <c:v>48.095950000000002</c:v>
                </c:pt>
                <c:pt idx="9">
                  <c:v>42.011069999999997</c:v>
                </c:pt>
                <c:pt idx="10">
                  <c:v>43.984580000000001</c:v>
                </c:pt>
                <c:pt idx="11">
                  <c:v>46.75</c:v>
                </c:pt>
                <c:pt idx="12">
                  <c:v>47.510669999999998</c:v>
                </c:pt>
                <c:pt idx="13">
                  <c:v>48.095950000000002</c:v>
                </c:pt>
                <c:pt idx="14">
                  <c:v>42.011069999999997</c:v>
                </c:pt>
                <c:pt idx="15">
                  <c:v>43.984580000000001</c:v>
                </c:pt>
                <c:pt idx="16">
                  <c:v>46.75</c:v>
                </c:pt>
                <c:pt idx="17">
                  <c:v>47.510669999999998</c:v>
                </c:pt>
                <c:pt idx="18">
                  <c:v>48.095950000000002</c:v>
                </c:pt>
                <c:pt idx="19">
                  <c:v>42.011069999999997</c:v>
                </c:pt>
                <c:pt idx="20">
                  <c:v>43.984580000000001</c:v>
                </c:pt>
                <c:pt idx="21">
                  <c:v>46.75</c:v>
                </c:pt>
                <c:pt idx="22">
                  <c:v>47.510669999999998</c:v>
                </c:pt>
                <c:pt idx="23">
                  <c:v>48.095950000000002</c:v>
                </c:pt>
                <c:pt idx="24">
                  <c:v>42.011069999999997</c:v>
                </c:pt>
                <c:pt idx="25">
                  <c:v>43.984580000000001</c:v>
                </c:pt>
                <c:pt idx="26">
                  <c:v>46.75</c:v>
                </c:pt>
                <c:pt idx="27">
                  <c:v>47.510669999999998</c:v>
                </c:pt>
                <c:pt idx="28">
                  <c:v>48.095950000000002</c:v>
                </c:pt>
                <c:pt idx="29">
                  <c:v>42.011069999999997</c:v>
                </c:pt>
                <c:pt idx="30">
                  <c:v>43.984580000000001</c:v>
                </c:pt>
                <c:pt idx="31">
                  <c:v>46.75</c:v>
                </c:pt>
                <c:pt idx="32">
                  <c:v>47.510669999999998</c:v>
                </c:pt>
                <c:pt idx="33">
                  <c:v>48.095950000000002</c:v>
                </c:pt>
                <c:pt idx="34">
                  <c:v>42.011069999999997</c:v>
                </c:pt>
                <c:pt idx="35">
                  <c:v>43.984580000000001</c:v>
                </c:pt>
                <c:pt idx="36">
                  <c:v>46.75</c:v>
                </c:pt>
                <c:pt idx="37">
                  <c:v>47.510669999999998</c:v>
                </c:pt>
                <c:pt idx="38">
                  <c:v>48.095950000000002</c:v>
                </c:pt>
                <c:pt idx="39">
                  <c:v>42.011069999999997</c:v>
                </c:pt>
                <c:pt idx="40">
                  <c:v>43.984580000000001</c:v>
                </c:pt>
                <c:pt idx="41">
                  <c:v>46.75</c:v>
                </c:pt>
                <c:pt idx="42">
                  <c:v>47.510669999999998</c:v>
                </c:pt>
                <c:pt idx="43">
                  <c:v>48.095950000000002</c:v>
                </c:pt>
                <c:pt idx="44">
                  <c:v>42.011069999999997</c:v>
                </c:pt>
                <c:pt idx="45">
                  <c:v>43.984580000000001</c:v>
                </c:pt>
                <c:pt idx="46">
                  <c:v>46.75</c:v>
                </c:pt>
                <c:pt idx="47">
                  <c:v>47.510669999999998</c:v>
                </c:pt>
                <c:pt idx="48">
                  <c:v>48.095950000000002</c:v>
                </c:pt>
                <c:pt idx="49">
                  <c:v>42.011069999999997</c:v>
                </c:pt>
                <c:pt idx="50">
                  <c:v>43.984580000000001</c:v>
                </c:pt>
                <c:pt idx="51">
                  <c:v>46.75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E1F2-4313-BE52-2EEDF2909D45}"/>
            </c:ext>
          </c:extLst>
        </c:ser>
        <c:ser>
          <c:idx val="53"/>
          <c:order val="53"/>
          <c:tx>
            <c:strRef>
              <c:f>Sheet1!$BC$1</c:f>
              <c:strCache>
                <c:ptCount val="1"/>
                <c:pt idx="0">
                  <c:v>E2R2P712D30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Sheet1!$BC$2:$BC$53</c:f>
              <c:numCache>
                <c:formatCode>General</c:formatCode>
                <c:ptCount val="52"/>
                <c:pt idx="0">
                  <c:v>23.416599999999999</c:v>
                </c:pt>
                <c:pt idx="1">
                  <c:v>33.19746</c:v>
                </c:pt>
                <c:pt idx="2">
                  <c:v>38.305709999999998</c:v>
                </c:pt>
                <c:pt idx="3">
                  <c:v>41.288800000000002</c:v>
                </c:pt>
                <c:pt idx="4">
                  <c:v>34.03398</c:v>
                </c:pt>
                <c:pt idx="5">
                  <c:v>38.778179999999999</c:v>
                </c:pt>
                <c:pt idx="6">
                  <c:v>41.576990000000002</c:v>
                </c:pt>
                <c:pt idx="7">
                  <c:v>42.71819</c:v>
                </c:pt>
                <c:pt idx="8">
                  <c:v>43.479419999999998</c:v>
                </c:pt>
                <c:pt idx="9">
                  <c:v>35.321739999999998</c:v>
                </c:pt>
                <c:pt idx="10">
                  <c:v>38.778179999999999</c:v>
                </c:pt>
                <c:pt idx="11">
                  <c:v>41.576990000000002</c:v>
                </c:pt>
                <c:pt idx="12">
                  <c:v>42.71819</c:v>
                </c:pt>
                <c:pt idx="13">
                  <c:v>43.479419999999998</c:v>
                </c:pt>
                <c:pt idx="14">
                  <c:v>35.321739999999998</c:v>
                </c:pt>
                <c:pt idx="15">
                  <c:v>38.778179999999999</c:v>
                </c:pt>
                <c:pt idx="16">
                  <c:v>41.576990000000002</c:v>
                </c:pt>
                <c:pt idx="17">
                  <c:v>42.71819</c:v>
                </c:pt>
                <c:pt idx="18">
                  <c:v>43.479419999999998</c:v>
                </c:pt>
                <c:pt idx="19">
                  <c:v>35.321739999999998</c:v>
                </c:pt>
                <c:pt idx="20">
                  <c:v>38.778179999999999</c:v>
                </c:pt>
                <c:pt idx="21">
                  <c:v>41.576990000000002</c:v>
                </c:pt>
                <c:pt idx="22">
                  <c:v>42.71819</c:v>
                </c:pt>
                <c:pt idx="23">
                  <c:v>43.479419999999998</c:v>
                </c:pt>
                <c:pt idx="24">
                  <c:v>35.321739999999998</c:v>
                </c:pt>
                <c:pt idx="25">
                  <c:v>38.778179999999999</c:v>
                </c:pt>
                <c:pt idx="26">
                  <c:v>41.576990000000002</c:v>
                </c:pt>
                <c:pt idx="27">
                  <c:v>42.71819</c:v>
                </c:pt>
                <c:pt idx="28">
                  <c:v>43.479419999999998</c:v>
                </c:pt>
                <c:pt idx="29">
                  <c:v>35.321739999999998</c:v>
                </c:pt>
                <c:pt idx="30">
                  <c:v>38.778179999999999</c:v>
                </c:pt>
                <c:pt idx="31">
                  <c:v>41.576990000000002</c:v>
                </c:pt>
                <c:pt idx="32">
                  <c:v>42.71819</c:v>
                </c:pt>
                <c:pt idx="33">
                  <c:v>43.479419999999998</c:v>
                </c:pt>
                <c:pt idx="34">
                  <c:v>35.321739999999998</c:v>
                </c:pt>
                <c:pt idx="35">
                  <c:v>38.778179999999999</c:v>
                </c:pt>
                <c:pt idx="36">
                  <c:v>41.576990000000002</c:v>
                </c:pt>
                <c:pt idx="37">
                  <c:v>42.71819</c:v>
                </c:pt>
                <c:pt idx="38">
                  <c:v>43.479419999999998</c:v>
                </c:pt>
                <c:pt idx="39">
                  <c:v>35.321739999999998</c:v>
                </c:pt>
                <c:pt idx="40">
                  <c:v>38.778179999999999</c:v>
                </c:pt>
                <c:pt idx="41">
                  <c:v>41.576990000000002</c:v>
                </c:pt>
                <c:pt idx="42">
                  <c:v>42.71819</c:v>
                </c:pt>
                <c:pt idx="43">
                  <c:v>43.479419999999998</c:v>
                </c:pt>
                <c:pt idx="44">
                  <c:v>35.321739999999998</c:v>
                </c:pt>
                <c:pt idx="45">
                  <c:v>38.778179999999999</c:v>
                </c:pt>
                <c:pt idx="46">
                  <c:v>41.576990000000002</c:v>
                </c:pt>
                <c:pt idx="47">
                  <c:v>42.71819</c:v>
                </c:pt>
                <c:pt idx="48">
                  <c:v>43.479419999999998</c:v>
                </c:pt>
                <c:pt idx="49">
                  <c:v>35.321739999999998</c:v>
                </c:pt>
                <c:pt idx="50">
                  <c:v>38.778179999999999</c:v>
                </c:pt>
                <c:pt idx="51">
                  <c:v>41.576990000000002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E1F2-4313-BE52-2EEDF2909D45}"/>
            </c:ext>
          </c:extLst>
        </c:ser>
        <c:ser>
          <c:idx val="54"/>
          <c:order val="54"/>
          <c:tx>
            <c:strRef>
              <c:f>Sheet1!$BD$1</c:f>
              <c:strCache>
                <c:ptCount val="1"/>
                <c:pt idx="0">
                  <c:v>E3R1P7D10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Sheet1!$BD$2:$BD$53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32.074440000000003</c:v>
                </c:pt>
                <c:pt idx="3">
                  <c:v>35.181269999999998</c:v>
                </c:pt>
                <c:pt idx="4">
                  <c:v>24.319030000000001</c:v>
                </c:pt>
                <c:pt idx="5">
                  <c:v>27.140319999999999</c:v>
                </c:pt>
                <c:pt idx="6">
                  <c:v>37.703809999999997</c:v>
                </c:pt>
                <c:pt idx="7">
                  <c:v>38.722839999999998</c:v>
                </c:pt>
                <c:pt idx="8">
                  <c:v>39.467889999999997</c:v>
                </c:pt>
                <c:pt idx="9">
                  <c:v>27.244340000000001</c:v>
                </c:pt>
                <c:pt idx="10">
                  <c:v>29.353200000000001</c:v>
                </c:pt>
                <c:pt idx="11">
                  <c:v>39.99315</c:v>
                </c:pt>
                <c:pt idx="12">
                  <c:v>40.444980000000001</c:v>
                </c:pt>
                <c:pt idx="13">
                  <c:v>40.805970000000002</c:v>
                </c:pt>
                <c:pt idx="14">
                  <c:v>28.282330000000002</c:v>
                </c:pt>
                <c:pt idx="15">
                  <c:v>30.210509999999999</c:v>
                </c:pt>
                <c:pt idx="16">
                  <c:v>40.890509999999999</c:v>
                </c:pt>
                <c:pt idx="17">
                  <c:v>41.169049999999999</c:v>
                </c:pt>
                <c:pt idx="18">
                  <c:v>41.399720000000002</c:v>
                </c:pt>
                <c:pt idx="19">
                  <c:v>28.76361</c:v>
                </c:pt>
                <c:pt idx="20">
                  <c:v>30.6218</c:v>
                </c:pt>
                <c:pt idx="21">
                  <c:v>41.323250000000002</c:v>
                </c:pt>
                <c:pt idx="22">
                  <c:v>41.528649999999999</c:v>
                </c:pt>
                <c:pt idx="23">
                  <c:v>41.701770000000003</c:v>
                </c:pt>
                <c:pt idx="24">
                  <c:v>29.01351</c:v>
                </c:pt>
                <c:pt idx="25">
                  <c:v>30.838909999999998</c:v>
                </c:pt>
                <c:pt idx="26">
                  <c:v>41.552280000000003</c:v>
                </c:pt>
                <c:pt idx="27">
                  <c:v>41.721789999999999</c:v>
                </c:pt>
                <c:pt idx="28">
                  <c:v>41.866010000000003</c:v>
                </c:pt>
                <c:pt idx="29">
                  <c:v>29.150839999999999</c:v>
                </c:pt>
                <c:pt idx="30">
                  <c:v>30.95927</c:v>
                </c:pt>
                <c:pt idx="31">
                  <c:v>41.67944</c:v>
                </c:pt>
                <c:pt idx="32">
                  <c:v>41.829880000000003</c:v>
                </c:pt>
                <c:pt idx="33">
                  <c:v>41.958539999999999</c:v>
                </c:pt>
                <c:pt idx="34">
                  <c:v>29.228670000000001</c:v>
                </c:pt>
                <c:pt idx="35">
                  <c:v>31.027809999999999</c:v>
                </c:pt>
                <c:pt idx="36">
                  <c:v>41.751910000000002</c:v>
                </c:pt>
                <c:pt idx="37">
                  <c:v>41.891759999999998</c:v>
                </c:pt>
                <c:pt idx="38">
                  <c:v>42.011719999999997</c:v>
                </c:pt>
                <c:pt idx="39">
                  <c:v>29.273540000000001</c:v>
                </c:pt>
                <c:pt idx="40">
                  <c:v>31.067440000000001</c:v>
                </c:pt>
                <c:pt idx="41">
                  <c:v>41.793840000000003</c:v>
                </c:pt>
                <c:pt idx="42">
                  <c:v>41.927639999999997</c:v>
                </c:pt>
                <c:pt idx="43">
                  <c:v>42.042619999999999</c:v>
                </c:pt>
                <c:pt idx="44">
                  <c:v>29.299669999999999</c:v>
                </c:pt>
                <c:pt idx="45">
                  <c:v>31.09056</c:v>
                </c:pt>
                <c:pt idx="46">
                  <c:v>41.818300000000001</c:v>
                </c:pt>
                <c:pt idx="47">
                  <c:v>41.948610000000002</c:v>
                </c:pt>
                <c:pt idx="48">
                  <c:v>42.060699999999997</c:v>
                </c:pt>
                <c:pt idx="49">
                  <c:v>29.314969999999999</c:v>
                </c:pt>
                <c:pt idx="50">
                  <c:v>31.104109999999999</c:v>
                </c:pt>
                <c:pt idx="51">
                  <c:v>41.832639999999998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E1F2-4313-BE52-2EEDF2909D45}"/>
            </c:ext>
          </c:extLst>
        </c:ser>
        <c:ser>
          <c:idx val="55"/>
          <c:order val="55"/>
          <c:tx>
            <c:strRef>
              <c:f>Sheet1!$BE$1</c:f>
              <c:strCache>
                <c:ptCount val="1"/>
                <c:pt idx="0">
                  <c:v>E3R1P7D20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Sheet1!$BE$2:$BE$53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32.709249999999997</c:v>
                </c:pt>
                <c:pt idx="4">
                  <c:v>20.934570000000001</c:v>
                </c:pt>
                <c:pt idx="5">
                  <c:v>25.170570000000001</c:v>
                </c:pt>
                <c:pt idx="6">
                  <c:v>34.078919999999997</c:v>
                </c:pt>
                <c:pt idx="7">
                  <c:v>35.124659999999999</c:v>
                </c:pt>
                <c:pt idx="8">
                  <c:v>35.83605</c:v>
                </c:pt>
                <c:pt idx="9">
                  <c:v>22.891670000000001</c:v>
                </c:pt>
                <c:pt idx="10">
                  <c:v>26.61337</c:v>
                </c:pt>
                <c:pt idx="11">
                  <c:v>35.55124</c:v>
                </c:pt>
                <c:pt idx="12">
                  <c:v>36.136850000000003</c:v>
                </c:pt>
                <c:pt idx="13">
                  <c:v>36.560070000000003</c:v>
                </c:pt>
                <c:pt idx="14">
                  <c:v>23.391290000000001</c:v>
                </c:pt>
                <c:pt idx="15">
                  <c:v>27.004909999999999</c:v>
                </c:pt>
                <c:pt idx="16">
                  <c:v>35.95675</c:v>
                </c:pt>
                <c:pt idx="17">
                  <c:v>36.428629999999998</c:v>
                </c:pt>
                <c:pt idx="18">
                  <c:v>36.775460000000002</c:v>
                </c:pt>
                <c:pt idx="19">
                  <c:v>23.543479999999999</c:v>
                </c:pt>
                <c:pt idx="20">
                  <c:v>27.12613</c:v>
                </c:pt>
                <c:pt idx="21">
                  <c:v>36.082839999999997</c:v>
                </c:pt>
                <c:pt idx="22">
                  <c:v>36.520530000000001</c:v>
                </c:pt>
                <c:pt idx="23">
                  <c:v>36.84393</c:v>
                </c:pt>
                <c:pt idx="24">
                  <c:v>23.592210000000001</c:v>
                </c:pt>
                <c:pt idx="25">
                  <c:v>27.165140000000001</c:v>
                </c:pt>
                <c:pt idx="26">
                  <c:v>36.123469999999998</c:v>
                </c:pt>
                <c:pt idx="27">
                  <c:v>36.550260000000002</c:v>
                </c:pt>
                <c:pt idx="28">
                  <c:v>36.866149999999998</c:v>
                </c:pt>
                <c:pt idx="29">
                  <c:v>23.608059999999998</c:v>
                </c:pt>
                <c:pt idx="30">
                  <c:v>27.177849999999999</c:v>
                </c:pt>
                <c:pt idx="31">
                  <c:v>36.136710000000001</c:v>
                </c:pt>
                <c:pt idx="32">
                  <c:v>36.55997</c:v>
                </c:pt>
                <c:pt idx="33">
                  <c:v>36.87341</c:v>
                </c:pt>
                <c:pt idx="34">
                  <c:v>23.613240000000001</c:v>
                </c:pt>
                <c:pt idx="35">
                  <c:v>27.182009999999998</c:v>
                </c:pt>
                <c:pt idx="36">
                  <c:v>36.141039999999997</c:v>
                </c:pt>
                <c:pt idx="37">
                  <c:v>36.563139999999997</c:v>
                </c:pt>
                <c:pt idx="38">
                  <c:v>36.875779999999999</c:v>
                </c:pt>
                <c:pt idx="39">
                  <c:v>23.614930000000001</c:v>
                </c:pt>
                <c:pt idx="40">
                  <c:v>27.18337</c:v>
                </c:pt>
                <c:pt idx="41">
                  <c:v>36.14246</c:v>
                </c:pt>
                <c:pt idx="42">
                  <c:v>36.56418</c:v>
                </c:pt>
                <c:pt idx="43">
                  <c:v>36.876559999999998</c:v>
                </c:pt>
                <c:pt idx="44">
                  <c:v>23.615490000000001</c:v>
                </c:pt>
                <c:pt idx="45">
                  <c:v>27.183810000000001</c:v>
                </c:pt>
                <c:pt idx="46">
                  <c:v>36.142919999999997</c:v>
                </c:pt>
                <c:pt idx="47">
                  <c:v>36.564520000000002</c:v>
                </c:pt>
                <c:pt idx="48">
                  <c:v>36.876820000000002</c:v>
                </c:pt>
                <c:pt idx="49">
                  <c:v>23.615670000000001</c:v>
                </c:pt>
                <c:pt idx="50">
                  <c:v>27.183959999999999</c:v>
                </c:pt>
                <c:pt idx="51">
                  <c:v>36.143070000000002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E1F2-4313-BE52-2EEDF2909D45}"/>
            </c:ext>
          </c:extLst>
        </c:ser>
        <c:ser>
          <c:idx val="56"/>
          <c:order val="56"/>
          <c:tx>
            <c:strRef>
              <c:f>Sheet1!$BF$1</c:f>
              <c:strCache>
                <c:ptCount val="1"/>
                <c:pt idx="0">
                  <c:v>E3R1P7D30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Sheet1!$BF$2:$BF$53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30.11195</c:v>
                </c:pt>
                <c:pt idx="4">
                  <c:v>17.448519999999998</c:v>
                </c:pt>
                <c:pt idx="5">
                  <c:v>23.068339999999999</c:v>
                </c:pt>
                <c:pt idx="6">
                  <c:v>30.303650000000001</c:v>
                </c:pt>
                <c:pt idx="7">
                  <c:v>31.414429999999999</c:v>
                </c:pt>
                <c:pt idx="8">
                  <c:v>32.091160000000002</c:v>
                </c:pt>
                <c:pt idx="9">
                  <c:v>18.53603</c:v>
                </c:pt>
                <c:pt idx="10">
                  <c:v>23.83287</c:v>
                </c:pt>
                <c:pt idx="11">
                  <c:v>31.032399999999999</c:v>
                </c:pt>
                <c:pt idx="12">
                  <c:v>31.853680000000001</c:v>
                </c:pt>
                <c:pt idx="13">
                  <c:v>32.370429999999999</c:v>
                </c:pt>
                <c:pt idx="14">
                  <c:v>18.699729999999999</c:v>
                </c:pt>
                <c:pt idx="15">
                  <c:v>23.95213</c:v>
                </c:pt>
                <c:pt idx="16">
                  <c:v>31.147290000000002</c:v>
                </c:pt>
                <c:pt idx="17">
                  <c:v>31.924569999999999</c:v>
                </c:pt>
                <c:pt idx="18">
                  <c:v>32.416130000000003</c:v>
                </c:pt>
                <c:pt idx="19">
                  <c:v>18.726759999999999</c:v>
                </c:pt>
                <c:pt idx="20">
                  <c:v>23.97194</c:v>
                </c:pt>
                <c:pt idx="21">
                  <c:v>31.166399999999999</c:v>
                </c:pt>
                <c:pt idx="22">
                  <c:v>31.936409999999999</c:v>
                </c:pt>
                <c:pt idx="23">
                  <c:v>32.423769999999998</c:v>
                </c:pt>
                <c:pt idx="24">
                  <c:v>18.731290000000001</c:v>
                </c:pt>
                <c:pt idx="25">
                  <c:v>23.975259999999999</c:v>
                </c:pt>
                <c:pt idx="26">
                  <c:v>31.169609999999999</c:v>
                </c:pt>
                <c:pt idx="27">
                  <c:v>31.938389999999998</c:v>
                </c:pt>
                <c:pt idx="28">
                  <c:v>32.425060000000002</c:v>
                </c:pt>
                <c:pt idx="29">
                  <c:v>18.732050000000001</c:v>
                </c:pt>
                <c:pt idx="30">
                  <c:v>23.975819999999999</c:v>
                </c:pt>
                <c:pt idx="31">
                  <c:v>31.17015</c:v>
                </c:pt>
                <c:pt idx="32">
                  <c:v>31.93873</c:v>
                </c:pt>
                <c:pt idx="33">
                  <c:v>32.425269999999998</c:v>
                </c:pt>
                <c:pt idx="34">
                  <c:v>18.73218</c:v>
                </c:pt>
                <c:pt idx="35">
                  <c:v>23.975909999999999</c:v>
                </c:pt>
                <c:pt idx="36">
                  <c:v>31.17024</c:v>
                </c:pt>
                <c:pt idx="37">
                  <c:v>31.938780000000001</c:v>
                </c:pt>
                <c:pt idx="38">
                  <c:v>32.425310000000003</c:v>
                </c:pt>
                <c:pt idx="39">
                  <c:v>18.732199999999999</c:v>
                </c:pt>
                <c:pt idx="40">
                  <c:v>23.975930000000002</c:v>
                </c:pt>
                <c:pt idx="41">
                  <c:v>31.170249999999999</c:v>
                </c:pt>
                <c:pt idx="42">
                  <c:v>31.938790000000001</c:v>
                </c:pt>
                <c:pt idx="43">
                  <c:v>32.425319999999999</c:v>
                </c:pt>
                <c:pt idx="44">
                  <c:v>18.732209999999998</c:v>
                </c:pt>
                <c:pt idx="45">
                  <c:v>23.975930000000002</c:v>
                </c:pt>
                <c:pt idx="46">
                  <c:v>31.170259999999999</c:v>
                </c:pt>
                <c:pt idx="47">
                  <c:v>31.938790000000001</c:v>
                </c:pt>
                <c:pt idx="48">
                  <c:v>32.425319999999999</c:v>
                </c:pt>
                <c:pt idx="49">
                  <c:v>18.732209999999998</c:v>
                </c:pt>
                <c:pt idx="50">
                  <c:v>23.975930000000002</c:v>
                </c:pt>
                <c:pt idx="51">
                  <c:v>31.170259999999999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E1F2-4313-BE52-2EEDF2909D45}"/>
            </c:ext>
          </c:extLst>
        </c:ser>
        <c:ser>
          <c:idx val="57"/>
          <c:order val="57"/>
          <c:tx>
            <c:strRef>
              <c:f>Sheet1!$BG$1</c:f>
              <c:strCache>
                <c:ptCount val="1"/>
                <c:pt idx="0">
                  <c:v>E3R1P14D10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Sheet1!$BG$2:$BG$53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32.683750000000003</c:v>
                </c:pt>
                <c:pt idx="5">
                  <c:v>35.572029999999998</c:v>
                </c:pt>
                <c:pt idx="6">
                  <c:v>37.703809999999997</c:v>
                </c:pt>
                <c:pt idx="7">
                  <c:v>43.868119999999998</c:v>
                </c:pt>
                <c:pt idx="8">
                  <c:v>44.832599999999999</c:v>
                </c:pt>
                <c:pt idx="9">
                  <c:v>37.033360000000002</c:v>
                </c:pt>
                <c:pt idx="10">
                  <c:v>38.650970000000001</c:v>
                </c:pt>
                <c:pt idx="11">
                  <c:v>39.99315</c:v>
                </c:pt>
                <c:pt idx="12">
                  <c:v>46.0458</c:v>
                </c:pt>
                <c:pt idx="13">
                  <c:v>46.480370000000001</c:v>
                </c:pt>
                <c:pt idx="14">
                  <c:v>38.426699999999997</c:v>
                </c:pt>
                <c:pt idx="15">
                  <c:v>39.759300000000003</c:v>
                </c:pt>
                <c:pt idx="16">
                  <c:v>40.890509999999999</c:v>
                </c:pt>
                <c:pt idx="17">
                  <c:v>46.910510000000002</c:v>
                </c:pt>
                <c:pt idx="18">
                  <c:v>47.18027</c:v>
                </c:pt>
                <c:pt idx="19">
                  <c:v>39.050719999999998</c:v>
                </c:pt>
                <c:pt idx="20">
                  <c:v>40.276359999999997</c:v>
                </c:pt>
                <c:pt idx="21">
                  <c:v>41.323250000000002</c:v>
                </c:pt>
                <c:pt idx="22">
                  <c:v>47.329889999999999</c:v>
                </c:pt>
                <c:pt idx="23">
                  <c:v>47.529510000000002</c:v>
                </c:pt>
                <c:pt idx="24">
                  <c:v>39.36956</c:v>
                </c:pt>
                <c:pt idx="25">
                  <c:v>40.545650000000002</c:v>
                </c:pt>
                <c:pt idx="26">
                  <c:v>41.552280000000003</c:v>
                </c:pt>
                <c:pt idx="27">
                  <c:v>47.552489999999999</c:v>
                </c:pt>
                <c:pt idx="28">
                  <c:v>47.71754</c:v>
                </c:pt>
                <c:pt idx="29">
                  <c:v>39.543320000000001</c:v>
                </c:pt>
                <c:pt idx="30">
                  <c:v>40.693890000000003</c:v>
                </c:pt>
                <c:pt idx="31">
                  <c:v>41.67944</c:v>
                </c:pt>
                <c:pt idx="32">
                  <c:v>47.676279999999998</c:v>
                </c:pt>
                <c:pt idx="33">
                  <c:v>47.822899999999997</c:v>
                </c:pt>
                <c:pt idx="34">
                  <c:v>39.64134</c:v>
                </c:pt>
                <c:pt idx="35">
                  <c:v>40.777979999999999</c:v>
                </c:pt>
                <c:pt idx="36">
                  <c:v>41.751910000000002</c:v>
                </c:pt>
                <c:pt idx="37">
                  <c:v>47.74689</c:v>
                </c:pt>
                <c:pt idx="38">
                  <c:v>47.883270000000003</c:v>
                </c:pt>
                <c:pt idx="39">
                  <c:v>39.697710000000001</c:v>
                </c:pt>
                <c:pt idx="40">
                  <c:v>40.826479999999997</c:v>
                </c:pt>
                <c:pt idx="41">
                  <c:v>41.793840000000003</c:v>
                </c:pt>
                <c:pt idx="42">
                  <c:v>47.787759999999999</c:v>
                </c:pt>
                <c:pt idx="43">
                  <c:v>47.918289999999999</c:v>
                </c:pt>
                <c:pt idx="44">
                  <c:v>39.73048</c:v>
                </c:pt>
                <c:pt idx="45">
                  <c:v>40.85474</c:v>
                </c:pt>
                <c:pt idx="46">
                  <c:v>41.818300000000001</c:v>
                </c:pt>
                <c:pt idx="47">
                  <c:v>47.811610000000002</c:v>
                </c:pt>
                <c:pt idx="48">
                  <c:v>47.938760000000002</c:v>
                </c:pt>
                <c:pt idx="49">
                  <c:v>39.749659999999999</c:v>
                </c:pt>
                <c:pt idx="50">
                  <c:v>40.871290000000002</c:v>
                </c:pt>
                <c:pt idx="51">
                  <c:v>41.832639999999998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E1F2-4313-BE52-2EEDF2909D45}"/>
            </c:ext>
          </c:extLst>
        </c:ser>
        <c:ser>
          <c:idx val="58"/>
          <c:order val="58"/>
          <c:tx>
            <c:strRef>
              <c:f>Sheet1!$BH$1</c:f>
              <c:strCache>
                <c:ptCount val="1"/>
                <c:pt idx="0">
                  <c:v>E3R1P14D20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Sheet1!$BH$2:$BH$53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27.593699999999998</c:v>
                </c:pt>
                <c:pt idx="5">
                  <c:v>31.396039999999999</c:v>
                </c:pt>
                <c:pt idx="6">
                  <c:v>34.078919999999997</c:v>
                </c:pt>
                <c:pt idx="7">
                  <c:v>38.732550000000003</c:v>
                </c:pt>
                <c:pt idx="8">
                  <c:v>39.774479999999997</c:v>
                </c:pt>
                <c:pt idx="9">
                  <c:v>30.64528</c:v>
                </c:pt>
                <c:pt idx="10">
                  <c:v>33.474580000000003</c:v>
                </c:pt>
                <c:pt idx="11">
                  <c:v>35.55124</c:v>
                </c:pt>
                <c:pt idx="12">
                  <c:v>40.177349999999997</c:v>
                </c:pt>
                <c:pt idx="13">
                  <c:v>40.735010000000003</c:v>
                </c:pt>
                <c:pt idx="14">
                  <c:v>31.377210000000002</c:v>
                </c:pt>
                <c:pt idx="15">
                  <c:v>34.015650000000001</c:v>
                </c:pt>
                <c:pt idx="16">
                  <c:v>35.95675</c:v>
                </c:pt>
                <c:pt idx="17">
                  <c:v>40.562919999999998</c:v>
                </c:pt>
                <c:pt idx="18">
                  <c:v>41.014899999999997</c:v>
                </c:pt>
                <c:pt idx="19">
                  <c:v>31.596910000000001</c:v>
                </c:pt>
                <c:pt idx="20">
                  <c:v>34.181370000000001</c:v>
                </c:pt>
                <c:pt idx="21">
                  <c:v>36.082839999999997</c:v>
                </c:pt>
                <c:pt idx="22">
                  <c:v>40.683349999999997</c:v>
                </c:pt>
                <c:pt idx="23">
                  <c:v>41.103340000000003</c:v>
                </c:pt>
                <c:pt idx="24">
                  <c:v>31.66694</c:v>
                </c:pt>
                <c:pt idx="25">
                  <c:v>34.234520000000003</c:v>
                </c:pt>
                <c:pt idx="26">
                  <c:v>36.123469999999998</c:v>
                </c:pt>
                <c:pt idx="27">
                  <c:v>40.722209999999997</c:v>
                </c:pt>
                <c:pt idx="28">
                  <c:v>41.131990000000002</c:v>
                </c:pt>
                <c:pt idx="29">
                  <c:v>31.689679999999999</c:v>
                </c:pt>
                <c:pt idx="30">
                  <c:v>34.251820000000002</c:v>
                </c:pt>
                <c:pt idx="31">
                  <c:v>36.136710000000001</c:v>
                </c:pt>
                <c:pt idx="32">
                  <c:v>40.734870000000001</c:v>
                </c:pt>
                <c:pt idx="33">
                  <c:v>41.14134</c:v>
                </c:pt>
                <c:pt idx="34">
                  <c:v>31.697109999999999</c:v>
                </c:pt>
                <c:pt idx="35">
                  <c:v>34.257480000000001</c:v>
                </c:pt>
                <c:pt idx="36">
                  <c:v>36.141039999999997</c:v>
                </c:pt>
                <c:pt idx="37">
                  <c:v>40.739019999999996</c:v>
                </c:pt>
                <c:pt idx="38">
                  <c:v>41.144399999999997</c:v>
                </c:pt>
                <c:pt idx="39">
                  <c:v>31.699539999999999</c:v>
                </c:pt>
                <c:pt idx="40">
                  <c:v>34.259329999999999</c:v>
                </c:pt>
                <c:pt idx="41">
                  <c:v>36.14246</c:v>
                </c:pt>
                <c:pt idx="42">
                  <c:v>40.740380000000002</c:v>
                </c:pt>
                <c:pt idx="43">
                  <c:v>41.145400000000002</c:v>
                </c:pt>
                <c:pt idx="44">
                  <c:v>31.700340000000001</c:v>
                </c:pt>
                <c:pt idx="45">
                  <c:v>34.259929999999997</c:v>
                </c:pt>
                <c:pt idx="46">
                  <c:v>36.142919999999997</c:v>
                </c:pt>
                <c:pt idx="47">
                  <c:v>40.740819999999999</c:v>
                </c:pt>
                <c:pt idx="48">
                  <c:v>41.14573</c:v>
                </c:pt>
                <c:pt idx="49">
                  <c:v>31.700600000000001</c:v>
                </c:pt>
                <c:pt idx="50">
                  <c:v>34.260129999999997</c:v>
                </c:pt>
                <c:pt idx="51">
                  <c:v>36.143070000000002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E1F2-4313-BE52-2EEDF2909D45}"/>
            </c:ext>
          </c:extLst>
        </c:ser>
        <c:ser>
          <c:idx val="59"/>
          <c:order val="59"/>
          <c:tx>
            <c:strRef>
              <c:f>Sheet1!$BI$1</c:f>
              <c:strCache>
                <c:ptCount val="1"/>
                <c:pt idx="0">
                  <c:v>E3R1P14D30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Sheet1!$BI$2:$BI$53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22.434180000000001</c:v>
                </c:pt>
                <c:pt idx="5">
                  <c:v>27.26821</c:v>
                </c:pt>
                <c:pt idx="6">
                  <c:v>30.303650000000001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24.176939999999998</c:v>
                </c:pt>
                <c:pt idx="10">
                  <c:v>28.384419999999999</c:v>
                </c:pt>
                <c:pt idx="11">
                  <c:v>31.032399999999999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24.43047</c:v>
                </c:pt>
                <c:pt idx="15">
                  <c:v>28.555</c:v>
                </c:pt>
                <c:pt idx="16">
                  <c:v>31.147290000000002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24.472149999999999</c:v>
                </c:pt>
                <c:pt idx="20">
                  <c:v>28.58324</c:v>
                </c:pt>
                <c:pt idx="21">
                  <c:v>31.166399999999999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24.479130000000001</c:v>
                </c:pt>
                <c:pt idx="25">
                  <c:v>28.587980000000002</c:v>
                </c:pt>
                <c:pt idx="26">
                  <c:v>31.169609999999999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24.4803</c:v>
                </c:pt>
                <c:pt idx="30">
                  <c:v>28.58877</c:v>
                </c:pt>
                <c:pt idx="31">
                  <c:v>31.17015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24.480499999999999</c:v>
                </c:pt>
                <c:pt idx="35">
                  <c:v>28.588909999999998</c:v>
                </c:pt>
                <c:pt idx="36">
                  <c:v>31.17024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24.480530000000002</c:v>
                </c:pt>
                <c:pt idx="40">
                  <c:v>28.588930000000001</c:v>
                </c:pt>
                <c:pt idx="41">
                  <c:v>31.170249999999999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24.480530000000002</c:v>
                </c:pt>
                <c:pt idx="45">
                  <c:v>28.588930000000001</c:v>
                </c:pt>
                <c:pt idx="46">
                  <c:v>31.170259999999999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24.480530000000002</c:v>
                </c:pt>
                <c:pt idx="50">
                  <c:v>28.588930000000001</c:v>
                </c:pt>
                <c:pt idx="51">
                  <c:v>31.170259999999999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E1F2-4313-BE52-2EEDF2909D45}"/>
            </c:ext>
          </c:extLst>
        </c:ser>
        <c:ser>
          <c:idx val="60"/>
          <c:order val="60"/>
          <c:tx>
            <c:strRef>
              <c:f>Sheet1!$BJ$1</c:f>
              <c:strCache>
                <c:ptCount val="1"/>
                <c:pt idx="0">
                  <c:v>E3R1P71D10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Sheet1!$BJ$2:$BJ$53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42.125050000000002</c:v>
                </c:pt>
                <c:pt idx="7">
                  <c:v>43.868119999999998</c:v>
                </c:pt>
                <c:pt idx="8">
                  <c:v>47.729640000000003</c:v>
                </c:pt>
                <c:pt idx="9">
                  <c:v>42.336440000000003</c:v>
                </c:pt>
                <c:pt idx="10">
                  <c:v>43.830660000000002</c:v>
                </c:pt>
                <c:pt idx="11">
                  <c:v>45.043289999999999</c:v>
                </c:pt>
                <c:pt idx="12">
                  <c:v>46.0458</c:v>
                </c:pt>
                <c:pt idx="13">
                  <c:v>49.960349999999998</c:v>
                </c:pt>
                <c:pt idx="14">
                  <c:v>44.06391</c:v>
                </c:pt>
                <c:pt idx="15">
                  <c:v>45.173310000000001</c:v>
                </c:pt>
                <c:pt idx="16">
                  <c:v>46.111049999999999</c:v>
                </c:pt>
                <c:pt idx="17">
                  <c:v>46.910510000000002</c:v>
                </c:pt>
                <c:pt idx="18">
                  <c:v>50.784669999999998</c:v>
                </c:pt>
                <c:pt idx="19">
                  <c:v>44.806289999999997</c:v>
                </c:pt>
                <c:pt idx="20">
                  <c:v>45.779580000000003</c:v>
                </c:pt>
                <c:pt idx="21">
                  <c:v>46.612580000000001</c:v>
                </c:pt>
                <c:pt idx="22">
                  <c:v>47.329889999999999</c:v>
                </c:pt>
                <c:pt idx="23">
                  <c:v>51.18685</c:v>
                </c:pt>
                <c:pt idx="24">
                  <c:v>45.178699999999999</c:v>
                </c:pt>
                <c:pt idx="25">
                  <c:v>46.090580000000003</c:v>
                </c:pt>
                <c:pt idx="26">
                  <c:v>46.874670000000002</c:v>
                </c:pt>
                <c:pt idx="27">
                  <c:v>47.552489999999999</c:v>
                </c:pt>
                <c:pt idx="28">
                  <c:v>51.400970000000001</c:v>
                </c:pt>
                <c:pt idx="29">
                  <c:v>45.379759999999997</c:v>
                </c:pt>
                <c:pt idx="30">
                  <c:v>46.260429999999999</c:v>
                </c:pt>
                <c:pt idx="31">
                  <c:v>47.019199999999998</c:v>
                </c:pt>
                <c:pt idx="32">
                  <c:v>47.676279999999998</c:v>
                </c:pt>
                <c:pt idx="33">
                  <c:v>51.520240000000001</c:v>
                </c:pt>
                <c:pt idx="34">
                  <c:v>45.492600000000003</c:v>
                </c:pt>
                <c:pt idx="35">
                  <c:v>46.356349999999999</c:v>
                </c:pt>
                <c:pt idx="36">
                  <c:v>47.10127</c:v>
                </c:pt>
                <c:pt idx="37">
                  <c:v>47.74689</c:v>
                </c:pt>
                <c:pt idx="38">
                  <c:v>51.588340000000002</c:v>
                </c:pt>
                <c:pt idx="39">
                  <c:v>45.557310000000001</c:v>
                </c:pt>
                <c:pt idx="40">
                  <c:v>46.411549999999998</c:v>
                </c:pt>
                <c:pt idx="41">
                  <c:v>47.14864</c:v>
                </c:pt>
                <c:pt idx="42">
                  <c:v>47.787759999999999</c:v>
                </c:pt>
                <c:pt idx="43">
                  <c:v>51.627780000000001</c:v>
                </c:pt>
                <c:pt idx="44">
                  <c:v>45.594859999999997</c:v>
                </c:pt>
                <c:pt idx="45">
                  <c:v>46.443649999999998</c:v>
                </c:pt>
                <c:pt idx="46">
                  <c:v>47.17624</c:v>
                </c:pt>
                <c:pt idx="47">
                  <c:v>47.811610000000002</c:v>
                </c:pt>
                <c:pt idx="48">
                  <c:v>51.650790000000001</c:v>
                </c:pt>
                <c:pt idx="49">
                  <c:v>45.616819999999997</c:v>
                </c:pt>
                <c:pt idx="50">
                  <c:v>46.462449999999997</c:v>
                </c:pt>
                <c:pt idx="51">
                  <c:v>47.192419999999998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E1F2-4313-BE52-2EEDF2909D45}"/>
            </c:ext>
          </c:extLst>
        </c:ser>
        <c:ser>
          <c:idx val="61"/>
          <c:order val="61"/>
          <c:tx>
            <c:strRef>
              <c:f>Sheet1!$BK$1</c:f>
              <c:strCache>
                <c:ptCount val="1"/>
                <c:pt idx="0">
                  <c:v>E3R1P71D20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Sheet1!$BK$2:$BK$53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34.369729999999997</c:v>
                </c:pt>
                <c:pt idx="10">
                  <c:v>36.911720000000003</c:v>
                </c:pt>
                <c:pt idx="11">
                  <c:v>38.779380000000003</c:v>
                </c:pt>
                <c:pt idx="12">
                  <c:v>40.177349999999997</c:v>
                </c:pt>
                <c:pt idx="13">
                  <c:v>42.094949999999997</c:v>
                </c:pt>
                <c:pt idx="14">
                  <c:v>35.340150000000001</c:v>
                </c:pt>
                <c:pt idx="15">
                  <c:v>37.610210000000002</c:v>
                </c:pt>
                <c:pt idx="16">
                  <c:v>39.293779999999998</c:v>
                </c:pt>
                <c:pt idx="17">
                  <c:v>40.562919999999998</c:v>
                </c:pt>
                <c:pt idx="18">
                  <c:v>42.638120000000001</c:v>
                </c:pt>
                <c:pt idx="19">
                  <c:v>35.626240000000003</c:v>
                </c:pt>
                <c:pt idx="20">
                  <c:v>37.821429999999999</c:v>
                </c:pt>
                <c:pt idx="21">
                  <c:v>39.452219999999997</c:v>
                </c:pt>
                <c:pt idx="22">
                  <c:v>40.683349999999997</c:v>
                </c:pt>
                <c:pt idx="23">
                  <c:v>42.813009999999998</c:v>
                </c:pt>
                <c:pt idx="24">
                  <c:v>35.71696</c:v>
                </c:pt>
                <c:pt idx="25">
                  <c:v>37.888910000000003</c:v>
                </c:pt>
                <c:pt idx="26">
                  <c:v>39.503140000000002</c:v>
                </c:pt>
                <c:pt idx="27">
                  <c:v>40.722209999999997</c:v>
                </c:pt>
                <c:pt idx="28">
                  <c:v>42.869990000000001</c:v>
                </c:pt>
                <c:pt idx="29">
                  <c:v>35.746380000000002</c:v>
                </c:pt>
                <c:pt idx="30">
                  <c:v>37.910850000000003</c:v>
                </c:pt>
                <c:pt idx="31">
                  <c:v>39.519710000000003</c:v>
                </c:pt>
                <c:pt idx="32">
                  <c:v>40.734870000000001</c:v>
                </c:pt>
                <c:pt idx="33">
                  <c:v>42.888629999999999</c:v>
                </c:pt>
                <c:pt idx="34">
                  <c:v>35.755980000000001</c:v>
                </c:pt>
                <c:pt idx="35">
                  <c:v>37.918010000000002</c:v>
                </c:pt>
                <c:pt idx="36">
                  <c:v>39.525129999999997</c:v>
                </c:pt>
                <c:pt idx="37">
                  <c:v>40.739019999999996</c:v>
                </c:pt>
                <c:pt idx="38">
                  <c:v>42.894730000000003</c:v>
                </c:pt>
                <c:pt idx="39">
                  <c:v>35.759120000000003</c:v>
                </c:pt>
                <c:pt idx="40">
                  <c:v>37.920360000000002</c:v>
                </c:pt>
                <c:pt idx="41">
                  <c:v>39.526910000000001</c:v>
                </c:pt>
                <c:pt idx="42">
                  <c:v>40.740380000000002</c:v>
                </c:pt>
                <c:pt idx="43">
                  <c:v>42.896729999999998</c:v>
                </c:pt>
                <c:pt idx="44">
                  <c:v>35.760150000000003</c:v>
                </c:pt>
                <c:pt idx="45">
                  <c:v>37.921129999999998</c:v>
                </c:pt>
                <c:pt idx="46">
                  <c:v>39.52749</c:v>
                </c:pt>
                <c:pt idx="47">
                  <c:v>40.740819999999999</c:v>
                </c:pt>
                <c:pt idx="48">
                  <c:v>42.897379999999998</c:v>
                </c:pt>
                <c:pt idx="49">
                  <c:v>35.760489999999997</c:v>
                </c:pt>
                <c:pt idx="50">
                  <c:v>37.921379999999999</c:v>
                </c:pt>
                <c:pt idx="51">
                  <c:v>39.527679999999997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E1F2-4313-BE52-2EEDF2909D45}"/>
            </c:ext>
          </c:extLst>
        </c:ser>
        <c:ser>
          <c:idx val="62"/>
          <c:order val="62"/>
          <c:tx>
            <c:strRef>
              <c:f>Sheet1!$BL$1</c:f>
              <c:strCache>
                <c:ptCount val="1"/>
                <c:pt idx="0">
                  <c:v>E3R1P71D30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Sheet1!$BL$2:$BL$53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26.408080000000002</c:v>
                </c:pt>
                <c:pt idx="10">
                  <c:v>29.91686</c:v>
                </c:pt>
                <c:pt idx="11">
                  <c:v>32.134419999999999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26.75376</c:v>
                </c:pt>
                <c:pt idx="15">
                  <c:v>30.220220000000001</c:v>
                </c:pt>
                <c:pt idx="16">
                  <c:v>32.331150000000001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26.810230000000001</c:v>
                </c:pt>
                <c:pt idx="20">
                  <c:v>30.270900000000001</c:v>
                </c:pt>
                <c:pt idx="21">
                  <c:v>32.364080000000001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26.819669999999999</c:v>
                </c:pt>
                <c:pt idx="25">
                  <c:v>30.279409999999999</c:v>
                </c:pt>
                <c:pt idx="26">
                  <c:v>32.369610000000002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26.821259999999999</c:v>
                </c:pt>
                <c:pt idx="30">
                  <c:v>30.280840000000001</c:v>
                </c:pt>
                <c:pt idx="31">
                  <c:v>32.370539999999998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26.82152</c:v>
                </c:pt>
                <c:pt idx="35">
                  <c:v>30.281079999999999</c:v>
                </c:pt>
                <c:pt idx="36">
                  <c:v>32.370699999999999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26.821570000000001</c:v>
                </c:pt>
                <c:pt idx="40">
                  <c:v>30.281120000000001</c:v>
                </c:pt>
                <c:pt idx="41">
                  <c:v>32.370719999999999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26.821580000000001</c:v>
                </c:pt>
                <c:pt idx="45">
                  <c:v>30.281120000000001</c:v>
                </c:pt>
                <c:pt idx="46">
                  <c:v>32.370730000000002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26.821580000000001</c:v>
                </c:pt>
                <c:pt idx="50">
                  <c:v>30.281120000000001</c:v>
                </c:pt>
                <c:pt idx="51">
                  <c:v>32.370730000000002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E1F2-4313-BE52-2EEDF2909D45}"/>
            </c:ext>
          </c:extLst>
        </c:ser>
        <c:ser>
          <c:idx val="63"/>
          <c:order val="63"/>
          <c:tx>
            <c:strRef>
              <c:f>Sheet1!$BM$1</c:f>
              <c:strCache>
                <c:ptCount val="1"/>
                <c:pt idx="0">
                  <c:v>E3R1P78D10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Sheet1!$BM$2:$BM$53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45.630459999999999</c:v>
                </c:pt>
                <c:pt idx="8">
                  <c:v>47.729640000000003</c:v>
                </c:pt>
                <c:pt idx="9">
                  <c:v>45.412689999999998</c:v>
                </c:pt>
                <c:pt idx="10">
                  <c:v>46.955440000000003</c:v>
                </c:pt>
                <c:pt idx="11">
                  <c:v>48.16948</c:v>
                </c:pt>
                <c:pt idx="12">
                  <c:v>49.151040000000002</c:v>
                </c:pt>
                <c:pt idx="13">
                  <c:v>49.960349999999998</c:v>
                </c:pt>
                <c:pt idx="14">
                  <c:v>47.558419999999998</c:v>
                </c:pt>
                <c:pt idx="15">
                  <c:v>48.582839999999997</c:v>
                </c:pt>
                <c:pt idx="16">
                  <c:v>49.440150000000003</c:v>
                </c:pt>
                <c:pt idx="17">
                  <c:v>50.165509999999998</c:v>
                </c:pt>
                <c:pt idx="18">
                  <c:v>50.784669999999998</c:v>
                </c:pt>
                <c:pt idx="19">
                  <c:v>48.435049999999997</c:v>
                </c:pt>
                <c:pt idx="20">
                  <c:v>49.289700000000003</c:v>
                </c:pt>
                <c:pt idx="21">
                  <c:v>50.018909999999998</c:v>
                </c:pt>
                <c:pt idx="22">
                  <c:v>50.645429999999998</c:v>
                </c:pt>
                <c:pt idx="23">
                  <c:v>51.18685</c:v>
                </c:pt>
                <c:pt idx="24">
                  <c:v>48.865580000000001</c:v>
                </c:pt>
                <c:pt idx="25">
                  <c:v>49.646050000000002</c:v>
                </c:pt>
                <c:pt idx="26">
                  <c:v>50.317050000000002</c:v>
                </c:pt>
                <c:pt idx="27">
                  <c:v>50.897120000000001</c:v>
                </c:pt>
                <c:pt idx="28">
                  <c:v>51.400970000000001</c:v>
                </c:pt>
                <c:pt idx="29">
                  <c:v>49.095550000000003</c:v>
                </c:pt>
                <c:pt idx="30">
                  <c:v>49.838949999999997</c:v>
                </c:pt>
                <c:pt idx="31">
                  <c:v>50.480229999999999</c:v>
                </c:pt>
                <c:pt idx="32">
                  <c:v>51.036180000000002</c:v>
                </c:pt>
                <c:pt idx="33">
                  <c:v>51.520240000000001</c:v>
                </c:pt>
                <c:pt idx="34">
                  <c:v>49.223889999999997</c:v>
                </c:pt>
                <c:pt idx="35">
                  <c:v>49.947360000000003</c:v>
                </c:pt>
                <c:pt idx="36">
                  <c:v>50.572499999999998</c:v>
                </c:pt>
                <c:pt idx="37">
                  <c:v>51.115229999999997</c:v>
                </c:pt>
                <c:pt idx="38">
                  <c:v>51.588340000000002</c:v>
                </c:pt>
                <c:pt idx="39">
                  <c:v>49.297240000000002</c:v>
                </c:pt>
                <c:pt idx="40">
                  <c:v>50.009569999999997</c:v>
                </c:pt>
                <c:pt idx="41">
                  <c:v>50.625639999999997</c:v>
                </c:pt>
                <c:pt idx="42">
                  <c:v>51.160879999999999</c:v>
                </c:pt>
                <c:pt idx="43">
                  <c:v>51.627780000000001</c:v>
                </c:pt>
                <c:pt idx="44">
                  <c:v>49.339739999999999</c:v>
                </c:pt>
                <c:pt idx="45">
                  <c:v>50.04571</c:v>
                </c:pt>
                <c:pt idx="46">
                  <c:v>50.656559999999999</c:v>
                </c:pt>
                <c:pt idx="47">
                  <c:v>51.1875</c:v>
                </c:pt>
                <c:pt idx="48">
                  <c:v>51.650790000000001</c:v>
                </c:pt>
                <c:pt idx="49">
                  <c:v>49.364550000000001</c:v>
                </c:pt>
                <c:pt idx="50">
                  <c:v>50.066839999999999</c:v>
                </c:pt>
                <c:pt idx="51">
                  <c:v>50.674660000000003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E1F2-4313-BE52-2EEDF2909D45}"/>
            </c:ext>
          </c:extLst>
        </c:ser>
        <c:ser>
          <c:idx val="64"/>
          <c:order val="64"/>
          <c:tx>
            <c:strRef>
              <c:f>Sheet1!$BN$1</c:f>
              <c:strCache>
                <c:ptCount val="1"/>
                <c:pt idx="0">
                  <c:v>E3R1P78D20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Sheet1!$BN$2:$BN$53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35.320540000000001</c:v>
                </c:pt>
                <c:pt idx="10">
                  <c:v>37.844999999999999</c:v>
                </c:pt>
                <c:pt idx="11">
                  <c:v>39.686610000000002</c:v>
                </c:pt>
                <c:pt idx="12">
                  <c:v>41.057850000000002</c:v>
                </c:pt>
                <c:pt idx="13">
                  <c:v>42.094949999999997</c:v>
                </c:pt>
                <c:pt idx="14">
                  <c:v>37.065399999999997</c:v>
                </c:pt>
                <c:pt idx="15">
                  <c:v>39.113320000000002</c:v>
                </c:pt>
                <c:pt idx="16">
                  <c:v>40.62838</c:v>
                </c:pt>
                <c:pt idx="17">
                  <c:v>41.768610000000002</c:v>
                </c:pt>
                <c:pt idx="18">
                  <c:v>42.638120000000001</c:v>
                </c:pt>
                <c:pt idx="19">
                  <c:v>37.61092</c:v>
                </c:pt>
                <c:pt idx="20">
                  <c:v>39.514040000000001</c:v>
                </c:pt>
                <c:pt idx="21">
                  <c:v>40.928319999999999</c:v>
                </c:pt>
                <c:pt idx="22">
                  <c:v>41.996380000000002</c:v>
                </c:pt>
                <c:pt idx="23">
                  <c:v>42.813009999999998</c:v>
                </c:pt>
                <c:pt idx="24">
                  <c:v>37.78698</c:v>
                </c:pt>
                <c:pt idx="25">
                  <c:v>39.643810000000002</c:v>
                </c:pt>
                <c:pt idx="26">
                  <c:v>41.025700000000001</c:v>
                </c:pt>
                <c:pt idx="27">
                  <c:v>42.07047</c:v>
                </c:pt>
                <c:pt idx="28">
                  <c:v>42.869990000000001</c:v>
                </c:pt>
                <c:pt idx="29">
                  <c:v>37.844389999999997</c:v>
                </c:pt>
                <c:pt idx="30">
                  <c:v>39.686160000000001</c:v>
                </c:pt>
                <c:pt idx="31">
                  <c:v>41.057510000000001</c:v>
                </c:pt>
                <c:pt idx="32">
                  <c:v>42.09469</c:v>
                </c:pt>
                <c:pt idx="33">
                  <c:v>42.888629999999999</c:v>
                </c:pt>
                <c:pt idx="34">
                  <c:v>37.863169999999997</c:v>
                </c:pt>
                <c:pt idx="35">
                  <c:v>39.700029999999998</c:v>
                </c:pt>
                <c:pt idx="36">
                  <c:v>41.067929999999997</c:v>
                </c:pt>
                <c:pt idx="37">
                  <c:v>42.102620000000002</c:v>
                </c:pt>
                <c:pt idx="38">
                  <c:v>42.894730000000003</c:v>
                </c:pt>
                <c:pt idx="39">
                  <c:v>37.869320000000002</c:v>
                </c:pt>
                <c:pt idx="40">
                  <c:v>39.704569999999997</c:v>
                </c:pt>
                <c:pt idx="41">
                  <c:v>41.071339999999999</c:v>
                </c:pt>
                <c:pt idx="42">
                  <c:v>42.105220000000003</c:v>
                </c:pt>
                <c:pt idx="43">
                  <c:v>42.896729999999998</c:v>
                </c:pt>
                <c:pt idx="44">
                  <c:v>37.871339999999996</c:v>
                </c:pt>
                <c:pt idx="45">
                  <c:v>39.706060000000001</c:v>
                </c:pt>
                <c:pt idx="46">
                  <c:v>41.07246</c:v>
                </c:pt>
                <c:pt idx="47">
                  <c:v>42.106070000000003</c:v>
                </c:pt>
                <c:pt idx="48">
                  <c:v>42.897379999999998</c:v>
                </c:pt>
                <c:pt idx="49">
                  <c:v>37.871989999999997</c:v>
                </c:pt>
                <c:pt idx="50">
                  <c:v>39.706539999999997</c:v>
                </c:pt>
                <c:pt idx="51">
                  <c:v>41.07282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E1F2-4313-BE52-2EEDF2909D45}"/>
            </c:ext>
          </c:extLst>
        </c:ser>
        <c:ser>
          <c:idx val="65"/>
          <c:order val="65"/>
          <c:tx>
            <c:strRef>
              <c:f>Sheet1!$BO$1</c:f>
              <c:strCache>
                <c:ptCount val="1"/>
                <c:pt idx="0">
                  <c:v>E3R1P78D30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Sheet1!$BO$2:$BO$53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26.429739999999999</c:v>
                </c:pt>
                <c:pt idx="10">
                  <c:v>29.91686</c:v>
                </c:pt>
                <c:pt idx="11">
                  <c:v>32.134419999999999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26.91404</c:v>
                </c:pt>
                <c:pt idx="15">
                  <c:v>30.220220000000001</c:v>
                </c:pt>
                <c:pt idx="16">
                  <c:v>32.331150000000001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26.994720000000001</c:v>
                </c:pt>
                <c:pt idx="20">
                  <c:v>30.270900000000001</c:v>
                </c:pt>
                <c:pt idx="21">
                  <c:v>32.364080000000001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27.00826</c:v>
                </c:pt>
                <c:pt idx="25">
                  <c:v>30.279409999999999</c:v>
                </c:pt>
                <c:pt idx="26">
                  <c:v>32.369610000000002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27.010529999999999</c:v>
                </c:pt>
                <c:pt idx="30">
                  <c:v>30.280840000000001</c:v>
                </c:pt>
                <c:pt idx="31">
                  <c:v>32.370539999999998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27.010919999999999</c:v>
                </c:pt>
                <c:pt idx="35">
                  <c:v>30.281079999999999</c:v>
                </c:pt>
                <c:pt idx="36">
                  <c:v>32.370699999999999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27.01098</c:v>
                </c:pt>
                <c:pt idx="40">
                  <c:v>30.281120000000001</c:v>
                </c:pt>
                <c:pt idx="41">
                  <c:v>32.370719999999999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27.01099</c:v>
                </c:pt>
                <c:pt idx="45">
                  <c:v>30.281120000000001</c:v>
                </c:pt>
                <c:pt idx="46">
                  <c:v>32.370730000000002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27.01099</c:v>
                </c:pt>
                <c:pt idx="50">
                  <c:v>30.281120000000001</c:v>
                </c:pt>
                <c:pt idx="51">
                  <c:v>32.370730000000002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E1F2-4313-BE52-2EEDF2909D45}"/>
            </c:ext>
          </c:extLst>
        </c:ser>
        <c:ser>
          <c:idx val="66"/>
          <c:order val="66"/>
          <c:tx>
            <c:strRef>
              <c:f>Sheet1!$BP$1</c:f>
              <c:strCache>
                <c:ptCount val="1"/>
                <c:pt idx="0">
                  <c:v>E3R1P145D10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Sheet1!$BP$2:$BP$53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45.630459999999999</c:v>
                </c:pt>
                <c:pt idx="8">
                  <c:v>47.729640000000003</c:v>
                </c:pt>
                <c:pt idx="9">
                  <c:v>45.412689999999998</c:v>
                </c:pt>
                <c:pt idx="10">
                  <c:v>47.574680000000001</c:v>
                </c:pt>
                <c:pt idx="11">
                  <c:v>49.296709999999997</c:v>
                </c:pt>
                <c:pt idx="12">
                  <c:v>50.70485</c:v>
                </c:pt>
                <c:pt idx="13">
                  <c:v>51.871000000000002</c:v>
                </c:pt>
                <c:pt idx="14">
                  <c:v>47.558419999999998</c:v>
                </c:pt>
                <c:pt idx="15">
                  <c:v>50.813650000000003</c:v>
                </c:pt>
                <c:pt idx="16">
                  <c:v>51.65325</c:v>
                </c:pt>
                <c:pt idx="17">
                  <c:v>52.355829999999997</c:v>
                </c:pt>
                <c:pt idx="18">
                  <c:v>52.950400000000002</c:v>
                </c:pt>
                <c:pt idx="19">
                  <c:v>48.435049999999997</c:v>
                </c:pt>
                <c:pt idx="20">
                  <c:v>51.64434</c:v>
                </c:pt>
                <c:pt idx="21">
                  <c:v>52.325960000000002</c:v>
                </c:pt>
                <c:pt idx="22">
                  <c:v>52.908709999999999</c:v>
                </c:pt>
                <c:pt idx="23">
                  <c:v>53.410339999999998</c:v>
                </c:pt>
                <c:pt idx="24">
                  <c:v>48.865580000000001</c:v>
                </c:pt>
                <c:pt idx="25">
                  <c:v>52.054819999999999</c:v>
                </c:pt>
                <c:pt idx="26">
                  <c:v>52.666849999999997</c:v>
                </c:pt>
                <c:pt idx="27">
                  <c:v>53.194740000000003</c:v>
                </c:pt>
                <c:pt idx="28">
                  <c:v>53.652439999999999</c:v>
                </c:pt>
                <c:pt idx="29">
                  <c:v>49.095550000000003</c:v>
                </c:pt>
                <c:pt idx="30">
                  <c:v>52.274799999999999</c:v>
                </c:pt>
                <c:pt idx="31">
                  <c:v>52.851880000000001</c:v>
                </c:pt>
                <c:pt idx="32">
                  <c:v>53.351660000000003</c:v>
                </c:pt>
                <c:pt idx="33">
                  <c:v>53.786479999999997</c:v>
                </c:pt>
                <c:pt idx="34">
                  <c:v>49.223889999999997</c:v>
                </c:pt>
                <c:pt idx="35">
                  <c:v>52.397770000000001</c:v>
                </c:pt>
                <c:pt idx="36">
                  <c:v>52.956020000000002</c:v>
                </c:pt>
                <c:pt idx="37">
                  <c:v>53.440510000000003</c:v>
                </c:pt>
                <c:pt idx="38">
                  <c:v>53.862749999999998</c:v>
                </c:pt>
                <c:pt idx="39">
                  <c:v>49.297240000000002</c:v>
                </c:pt>
                <c:pt idx="40">
                  <c:v>52.468119999999999</c:v>
                </c:pt>
                <c:pt idx="41">
                  <c:v>53.015839999999997</c:v>
                </c:pt>
                <c:pt idx="42">
                  <c:v>53.491709999999998</c:v>
                </c:pt>
                <c:pt idx="43">
                  <c:v>53.906829999999999</c:v>
                </c:pt>
                <c:pt idx="44">
                  <c:v>49.339739999999999</c:v>
                </c:pt>
                <c:pt idx="45">
                  <c:v>52.508899999999997</c:v>
                </c:pt>
                <c:pt idx="46">
                  <c:v>53.050600000000003</c:v>
                </c:pt>
                <c:pt idx="47">
                  <c:v>53.521509999999999</c:v>
                </c:pt>
                <c:pt idx="48">
                  <c:v>53.93253</c:v>
                </c:pt>
                <c:pt idx="49">
                  <c:v>49.364550000000001</c:v>
                </c:pt>
                <c:pt idx="50">
                  <c:v>52.532730000000001</c:v>
                </c:pt>
                <c:pt idx="51">
                  <c:v>53.070929999999997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E1F2-4313-BE52-2EEDF2909D45}"/>
            </c:ext>
          </c:extLst>
        </c:ser>
        <c:ser>
          <c:idx val="67"/>
          <c:order val="67"/>
          <c:tx>
            <c:strRef>
              <c:f>Sheet1!$BQ$1</c:f>
              <c:strCache>
                <c:ptCount val="1"/>
                <c:pt idx="0">
                  <c:v>E3R1P145D20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Sheet1!$BQ$2:$BQ$53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35.320540000000001</c:v>
                </c:pt>
                <c:pt idx="10">
                  <c:v>37.844999999999999</c:v>
                </c:pt>
                <c:pt idx="11">
                  <c:v>39.686610000000002</c:v>
                </c:pt>
                <c:pt idx="12">
                  <c:v>41.057850000000002</c:v>
                </c:pt>
                <c:pt idx="13">
                  <c:v>42.094949999999997</c:v>
                </c:pt>
                <c:pt idx="14">
                  <c:v>37.065399999999997</c:v>
                </c:pt>
                <c:pt idx="15">
                  <c:v>39.113320000000002</c:v>
                </c:pt>
                <c:pt idx="16">
                  <c:v>40.62838</c:v>
                </c:pt>
                <c:pt idx="17">
                  <c:v>41.768610000000002</c:v>
                </c:pt>
                <c:pt idx="18">
                  <c:v>42.638120000000001</c:v>
                </c:pt>
                <c:pt idx="19">
                  <c:v>37.61092</c:v>
                </c:pt>
                <c:pt idx="20">
                  <c:v>39.514040000000001</c:v>
                </c:pt>
                <c:pt idx="21">
                  <c:v>40.928319999999999</c:v>
                </c:pt>
                <c:pt idx="22">
                  <c:v>41.996380000000002</c:v>
                </c:pt>
                <c:pt idx="23">
                  <c:v>42.813009999999998</c:v>
                </c:pt>
                <c:pt idx="24">
                  <c:v>37.78698</c:v>
                </c:pt>
                <c:pt idx="25">
                  <c:v>39.643810000000002</c:v>
                </c:pt>
                <c:pt idx="26">
                  <c:v>41.025700000000001</c:v>
                </c:pt>
                <c:pt idx="27">
                  <c:v>42.07047</c:v>
                </c:pt>
                <c:pt idx="28">
                  <c:v>42.869990000000001</c:v>
                </c:pt>
                <c:pt idx="29">
                  <c:v>37.844389999999997</c:v>
                </c:pt>
                <c:pt idx="30">
                  <c:v>39.686160000000001</c:v>
                </c:pt>
                <c:pt idx="31">
                  <c:v>41.057510000000001</c:v>
                </c:pt>
                <c:pt idx="32">
                  <c:v>42.09469</c:v>
                </c:pt>
                <c:pt idx="33">
                  <c:v>42.888629999999999</c:v>
                </c:pt>
                <c:pt idx="34">
                  <c:v>37.863169999999997</c:v>
                </c:pt>
                <c:pt idx="35">
                  <c:v>39.700029999999998</c:v>
                </c:pt>
                <c:pt idx="36">
                  <c:v>41.067929999999997</c:v>
                </c:pt>
                <c:pt idx="37">
                  <c:v>42.102620000000002</c:v>
                </c:pt>
                <c:pt idx="38">
                  <c:v>42.894730000000003</c:v>
                </c:pt>
                <c:pt idx="39">
                  <c:v>37.869320000000002</c:v>
                </c:pt>
                <c:pt idx="40">
                  <c:v>39.704569999999997</c:v>
                </c:pt>
                <c:pt idx="41">
                  <c:v>41.071339999999999</c:v>
                </c:pt>
                <c:pt idx="42">
                  <c:v>42.105220000000003</c:v>
                </c:pt>
                <c:pt idx="43">
                  <c:v>42.896729999999998</c:v>
                </c:pt>
                <c:pt idx="44">
                  <c:v>37.871339999999996</c:v>
                </c:pt>
                <c:pt idx="45">
                  <c:v>39.706060000000001</c:v>
                </c:pt>
                <c:pt idx="46">
                  <c:v>41.07246</c:v>
                </c:pt>
                <c:pt idx="47">
                  <c:v>42.106070000000003</c:v>
                </c:pt>
                <c:pt idx="48">
                  <c:v>42.897379999999998</c:v>
                </c:pt>
                <c:pt idx="49">
                  <c:v>37.871989999999997</c:v>
                </c:pt>
                <c:pt idx="50">
                  <c:v>39.706539999999997</c:v>
                </c:pt>
                <c:pt idx="51">
                  <c:v>41.07282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E1F2-4313-BE52-2EEDF2909D45}"/>
            </c:ext>
          </c:extLst>
        </c:ser>
        <c:ser>
          <c:idx val="68"/>
          <c:order val="68"/>
          <c:tx>
            <c:strRef>
              <c:f>Sheet1!$BR$1</c:f>
              <c:strCache>
                <c:ptCount val="1"/>
                <c:pt idx="0">
                  <c:v>E3R1P145D30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Sheet1!$BR$2:$BR$53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26.429739999999999</c:v>
                </c:pt>
                <c:pt idx="10">
                  <c:v>29.91686</c:v>
                </c:pt>
                <c:pt idx="11">
                  <c:v>32.134419999999999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26.91404</c:v>
                </c:pt>
                <c:pt idx="15">
                  <c:v>30.220220000000001</c:v>
                </c:pt>
                <c:pt idx="16">
                  <c:v>32.331150000000001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26.994720000000001</c:v>
                </c:pt>
                <c:pt idx="20">
                  <c:v>30.270900000000001</c:v>
                </c:pt>
                <c:pt idx="21">
                  <c:v>32.364080000000001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27.00826</c:v>
                </c:pt>
                <c:pt idx="25">
                  <c:v>30.279409999999999</c:v>
                </c:pt>
                <c:pt idx="26">
                  <c:v>32.369610000000002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27.010529999999999</c:v>
                </c:pt>
                <c:pt idx="30">
                  <c:v>30.280840000000001</c:v>
                </c:pt>
                <c:pt idx="31">
                  <c:v>32.370539999999998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27.010919999999999</c:v>
                </c:pt>
                <c:pt idx="35">
                  <c:v>30.281079999999999</c:v>
                </c:pt>
                <c:pt idx="36">
                  <c:v>32.370699999999999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27.01098</c:v>
                </c:pt>
                <c:pt idx="40">
                  <c:v>30.281120000000001</c:v>
                </c:pt>
                <c:pt idx="41">
                  <c:v>32.370719999999999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27.01099</c:v>
                </c:pt>
                <c:pt idx="45">
                  <c:v>30.281120000000001</c:v>
                </c:pt>
                <c:pt idx="46">
                  <c:v>32.370730000000002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27.01099</c:v>
                </c:pt>
                <c:pt idx="50">
                  <c:v>30.281120000000001</c:v>
                </c:pt>
                <c:pt idx="51">
                  <c:v>32.370730000000002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E1F2-4313-BE52-2EEDF2909D45}"/>
            </c:ext>
          </c:extLst>
        </c:ser>
        <c:ser>
          <c:idx val="69"/>
          <c:order val="69"/>
          <c:tx>
            <c:strRef>
              <c:f>Sheet1!$BS$1</c:f>
              <c:strCache>
                <c:ptCount val="1"/>
                <c:pt idx="0">
                  <c:v>E3R1P712D10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Sheet1!$BS$2:$BS$53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45.630459999999999</c:v>
                </c:pt>
                <c:pt idx="8">
                  <c:v>47.729640000000003</c:v>
                </c:pt>
                <c:pt idx="9">
                  <c:v>45.436610000000002</c:v>
                </c:pt>
                <c:pt idx="10">
                  <c:v>47.574680000000001</c:v>
                </c:pt>
                <c:pt idx="11">
                  <c:v>49.296709999999997</c:v>
                </c:pt>
                <c:pt idx="12">
                  <c:v>50.70485</c:v>
                </c:pt>
                <c:pt idx="13">
                  <c:v>51.871000000000002</c:v>
                </c:pt>
                <c:pt idx="14">
                  <c:v>49.605739999999997</c:v>
                </c:pt>
                <c:pt idx="15">
                  <c:v>50.813650000000003</c:v>
                </c:pt>
                <c:pt idx="16">
                  <c:v>52.149479999999997</c:v>
                </c:pt>
                <c:pt idx="17">
                  <c:v>53.081650000000003</c:v>
                </c:pt>
                <c:pt idx="18">
                  <c:v>53.870780000000003</c:v>
                </c:pt>
                <c:pt idx="19">
                  <c:v>50.630710000000001</c:v>
                </c:pt>
                <c:pt idx="20">
                  <c:v>51.64434</c:v>
                </c:pt>
                <c:pt idx="21">
                  <c:v>53.607439999999997</c:v>
                </c:pt>
                <c:pt idx="22">
                  <c:v>54.318689999999997</c:v>
                </c:pt>
                <c:pt idx="23">
                  <c:v>54.927869999999999</c:v>
                </c:pt>
                <c:pt idx="24">
                  <c:v>51.123069999999998</c:v>
                </c:pt>
                <c:pt idx="25">
                  <c:v>52.054819999999999</c:v>
                </c:pt>
                <c:pt idx="26">
                  <c:v>54.311920000000001</c:v>
                </c:pt>
                <c:pt idx="27">
                  <c:v>54.815040000000003</c:v>
                </c:pt>
                <c:pt idx="28">
                  <c:v>55.249850000000002</c:v>
                </c:pt>
                <c:pt idx="29">
                  <c:v>51.38326</c:v>
                </c:pt>
                <c:pt idx="30">
                  <c:v>52.274799999999999</c:v>
                </c:pt>
                <c:pt idx="31">
                  <c:v>54.523119999999999</c:v>
                </c:pt>
                <c:pt idx="32">
                  <c:v>54.99324</c:v>
                </c:pt>
                <c:pt idx="33">
                  <c:v>55.401389999999999</c:v>
                </c:pt>
                <c:pt idx="34">
                  <c:v>51.527619999999999</c:v>
                </c:pt>
                <c:pt idx="35">
                  <c:v>52.397770000000001</c:v>
                </c:pt>
                <c:pt idx="36">
                  <c:v>54.641390000000001</c:v>
                </c:pt>
                <c:pt idx="37">
                  <c:v>55.093690000000002</c:v>
                </c:pt>
                <c:pt idx="38">
                  <c:v>55.487299999999998</c:v>
                </c:pt>
                <c:pt idx="39">
                  <c:v>51.609870000000001</c:v>
                </c:pt>
                <c:pt idx="40">
                  <c:v>52.468119999999999</c:v>
                </c:pt>
                <c:pt idx="41">
                  <c:v>54.709119999999999</c:v>
                </c:pt>
                <c:pt idx="42">
                  <c:v>55.151440000000001</c:v>
                </c:pt>
                <c:pt idx="43">
                  <c:v>55.536850000000001</c:v>
                </c:pt>
                <c:pt idx="44">
                  <c:v>51.657440000000001</c:v>
                </c:pt>
                <c:pt idx="45">
                  <c:v>52.508899999999997</c:v>
                </c:pt>
                <c:pt idx="46">
                  <c:v>54.74841</c:v>
                </c:pt>
                <c:pt idx="47">
                  <c:v>55.185009999999998</c:v>
                </c:pt>
                <c:pt idx="48">
                  <c:v>55.565710000000003</c:v>
                </c:pt>
                <c:pt idx="49">
                  <c:v>51.685189999999999</c:v>
                </c:pt>
                <c:pt idx="50">
                  <c:v>52.532730000000001</c:v>
                </c:pt>
                <c:pt idx="51">
                  <c:v>54.771369999999997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E1F2-4313-BE52-2EEDF2909D45}"/>
            </c:ext>
          </c:extLst>
        </c:ser>
        <c:ser>
          <c:idx val="70"/>
          <c:order val="70"/>
          <c:tx>
            <c:strRef>
              <c:f>Sheet1!$BT$1</c:f>
              <c:strCache>
                <c:ptCount val="1"/>
                <c:pt idx="0">
                  <c:v>E3R1P712D20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Sheet1!$BT$2:$BT$53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35.320540000000001</c:v>
                </c:pt>
                <c:pt idx="10">
                  <c:v>37.844999999999999</c:v>
                </c:pt>
                <c:pt idx="11">
                  <c:v>39.686610000000002</c:v>
                </c:pt>
                <c:pt idx="12">
                  <c:v>41.057850000000002</c:v>
                </c:pt>
                <c:pt idx="13">
                  <c:v>42.094949999999997</c:v>
                </c:pt>
                <c:pt idx="14">
                  <c:v>37.065399999999997</c:v>
                </c:pt>
                <c:pt idx="15">
                  <c:v>39.113320000000002</c:v>
                </c:pt>
                <c:pt idx="16">
                  <c:v>40.62838</c:v>
                </c:pt>
                <c:pt idx="17">
                  <c:v>41.768610000000002</c:v>
                </c:pt>
                <c:pt idx="18">
                  <c:v>42.638120000000001</c:v>
                </c:pt>
                <c:pt idx="19">
                  <c:v>37.61092</c:v>
                </c:pt>
                <c:pt idx="20">
                  <c:v>39.514040000000001</c:v>
                </c:pt>
                <c:pt idx="21">
                  <c:v>40.928319999999999</c:v>
                </c:pt>
                <c:pt idx="22">
                  <c:v>41.996380000000002</c:v>
                </c:pt>
                <c:pt idx="23">
                  <c:v>42.813009999999998</c:v>
                </c:pt>
                <c:pt idx="24">
                  <c:v>37.78698</c:v>
                </c:pt>
                <c:pt idx="25">
                  <c:v>39.643810000000002</c:v>
                </c:pt>
                <c:pt idx="26">
                  <c:v>41.025700000000001</c:v>
                </c:pt>
                <c:pt idx="27">
                  <c:v>42.07047</c:v>
                </c:pt>
                <c:pt idx="28">
                  <c:v>42.869990000000001</c:v>
                </c:pt>
                <c:pt idx="29">
                  <c:v>37.844389999999997</c:v>
                </c:pt>
                <c:pt idx="30">
                  <c:v>39.686160000000001</c:v>
                </c:pt>
                <c:pt idx="31">
                  <c:v>41.057510000000001</c:v>
                </c:pt>
                <c:pt idx="32">
                  <c:v>42.09469</c:v>
                </c:pt>
                <c:pt idx="33">
                  <c:v>42.888629999999999</c:v>
                </c:pt>
                <c:pt idx="34">
                  <c:v>37.863169999999997</c:v>
                </c:pt>
                <c:pt idx="35">
                  <c:v>39.700029999999998</c:v>
                </c:pt>
                <c:pt idx="36">
                  <c:v>41.067929999999997</c:v>
                </c:pt>
                <c:pt idx="37">
                  <c:v>42.102620000000002</c:v>
                </c:pt>
                <c:pt idx="38">
                  <c:v>42.894730000000003</c:v>
                </c:pt>
                <c:pt idx="39">
                  <c:v>37.869320000000002</c:v>
                </c:pt>
                <c:pt idx="40">
                  <c:v>39.704569999999997</c:v>
                </c:pt>
                <c:pt idx="41">
                  <c:v>41.071339999999999</c:v>
                </c:pt>
                <c:pt idx="42">
                  <c:v>42.105220000000003</c:v>
                </c:pt>
                <c:pt idx="43">
                  <c:v>42.896729999999998</c:v>
                </c:pt>
                <c:pt idx="44">
                  <c:v>37.871339999999996</c:v>
                </c:pt>
                <c:pt idx="45">
                  <c:v>39.706060000000001</c:v>
                </c:pt>
                <c:pt idx="46">
                  <c:v>41.07246</c:v>
                </c:pt>
                <c:pt idx="47">
                  <c:v>42.106070000000003</c:v>
                </c:pt>
                <c:pt idx="48">
                  <c:v>42.897379999999998</c:v>
                </c:pt>
                <c:pt idx="49">
                  <c:v>37.871989999999997</c:v>
                </c:pt>
                <c:pt idx="50">
                  <c:v>39.706539999999997</c:v>
                </c:pt>
                <c:pt idx="51">
                  <c:v>41.07282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E1F2-4313-BE52-2EEDF2909D45}"/>
            </c:ext>
          </c:extLst>
        </c:ser>
        <c:ser>
          <c:idx val="71"/>
          <c:order val="71"/>
          <c:tx>
            <c:strRef>
              <c:f>Sheet1!$BU$1</c:f>
              <c:strCache>
                <c:ptCount val="1"/>
                <c:pt idx="0">
                  <c:v>E3R1P712D30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Sheet1!$BU$2:$BU$53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26.429739999999999</c:v>
                </c:pt>
                <c:pt idx="10">
                  <c:v>29.91686</c:v>
                </c:pt>
                <c:pt idx="11">
                  <c:v>32.134419999999999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26.91404</c:v>
                </c:pt>
                <c:pt idx="15">
                  <c:v>30.220220000000001</c:v>
                </c:pt>
                <c:pt idx="16">
                  <c:v>32.331150000000001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26.994720000000001</c:v>
                </c:pt>
                <c:pt idx="20">
                  <c:v>30.270900000000001</c:v>
                </c:pt>
                <c:pt idx="21">
                  <c:v>32.364080000000001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27.00826</c:v>
                </c:pt>
                <c:pt idx="25">
                  <c:v>30.279409999999999</c:v>
                </c:pt>
                <c:pt idx="26">
                  <c:v>32.369610000000002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27.010529999999999</c:v>
                </c:pt>
                <c:pt idx="30">
                  <c:v>30.280840000000001</c:v>
                </c:pt>
                <c:pt idx="31">
                  <c:v>32.370539999999998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27.010919999999999</c:v>
                </c:pt>
                <c:pt idx="35">
                  <c:v>30.281079999999999</c:v>
                </c:pt>
                <c:pt idx="36">
                  <c:v>32.370699999999999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27.01098</c:v>
                </c:pt>
                <c:pt idx="40">
                  <c:v>30.281120000000001</c:v>
                </c:pt>
                <c:pt idx="41">
                  <c:v>32.370719999999999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27.01099</c:v>
                </c:pt>
                <c:pt idx="45">
                  <c:v>30.281120000000001</c:v>
                </c:pt>
                <c:pt idx="46">
                  <c:v>32.370730000000002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27.01099</c:v>
                </c:pt>
                <c:pt idx="50">
                  <c:v>30.281120000000001</c:v>
                </c:pt>
                <c:pt idx="51">
                  <c:v>32.370730000000002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E1F2-4313-BE52-2EEDF2909D45}"/>
            </c:ext>
          </c:extLst>
        </c:ser>
        <c:ser>
          <c:idx val="72"/>
          <c:order val="72"/>
          <c:tx>
            <c:strRef>
              <c:f>Sheet1!$BV$1</c:f>
              <c:strCache>
                <c:ptCount val="1"/>
                <c:pt idx="0">
                  <c:v>E3R2P7D10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Sheet1!$BV$2:$BV$53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28.701000000000001</c:v>
                </c:pt>
                <c:pt idx="3">
                  <c:v>29.923290000000001</c:v>
                </c:pt>
                <c:pt idx="4">
                  <c:v>17.647760000000002</c:v>
                </c:pt>
                <c:pt idx="5">
                  <c:v>19.55095</c:v>
                </c:pt>
                <c:pt idx="6">
                  <c:v>30.791930000000001</c:v>
                </c:pt>
                <c:pt idx="7">
                  <c:v>31.117999999999999</c:v>
                </c:pt>
                <c:pt idx="8">
                  <c:v>31.348790000000001</c:v>
                </c:pt>
                <c:pt idx="9">
                  <c:v>18.443149999999999</c:v>
                </c:pt>
                <c:pt idx="10">
                  <c:v>20.147320000000001</c:v>
                </c:pt>
                <c:pt idx="11">
                  <c:v>31.508019999999998</c:v>
                </c:pt>
                <c:pt idx="12">
                  <c:v>31.642890000000001</c:v>
                </c:pt>
                <c:pt idx="13">
                  <c:v>31.74935</c:v>
                </c:pt>
                <c:pt idx="14">
                  <c:v>18.705290000000002</c:v>
                </c:pt>
                <c:pt idx="15">
                  <c:v>20.366800000000001</c:v>
                </c:pt>
                <c:pt idx="16">
                  <c:v>31.77413</c:v>
                </c:pt>
                <c:pt idx="17">
                  <c:v>31.855360000000001</c:v>
                </c:pt>
                <c:pt idx="18">
                  <c:v>31.922180000000001</c:v>
                </c:pt>
                <c:pt idx="19">
                  <c:v>18.824120000000001</c:v>
                </c:pt>
                <c:pt idx="20">
                  <c:v>20.470269999999999</c:v>
                </c:pt>
                <c:pt idx="21">
                  <c:v>31.900069999999999</c:v>
                </c:pt>
                <c:pt idx="22">
                  <c:v>31.95936</c:v>
                </c:pt>
                <c:pt idx="23">
                  <c:v>32.009099999999997</c:v>
                </c:pt>
                <c:pt idx="24">
                  <c:v>18.88522</c:v>
                </c:pt>
                <c:pt idx="25">
                  <c:v>20.524470000000001</c:v>
                </c:pt>
                <c:pt idx="26">
                  <c:v>31.966159999999999</c:v>
                </c:pt>
                <c:pt idx="27">
                  <c:v>32.01484</c:v>
                </c:pt>
                <c:pt idx="28">
                  <c:v>32.056109999999997</c:v>
                </c:pt>
                <c:pt idx="29">
                  <c:v>18.91865</c:v>
                </c:pt>
                <c:pt idx="30">
                  <c:v>20.554400000000001</c:v>
                </c:pt>
                <c:pt idx="31">
                  <c:v>32.002699999999997</c:v>
                </c:pt>
                <c:pt idx="32">
                  <c:v>32.045780000000001</c:v>
                </c:pt>
                <c:pt idx="33">
                  <c:v>32.082520000000002</c:v>
                </c:pt>
                <c:pt idx="34">
                  <c:v>18.937539999999998</c:v>
                </c:pt>
                <c:pt idx="35">
                  <c:v>20.57141</c:v>
                </c:pt>
                <c:pt idx="36">
                  <c:v>32.023470000000003</c:v>
                </c:pt>
                <c:pt idx="37">
                  <c:v>32.063459999999999</c:v>
                </c:pt>
                <c:pt idx="38">
                  <c:v>32.097670000000001</c:v>
                </c:pt>
                <c:pt idx="39">
                  <c:v>18.948419999999999</c:v>
                </c:pt>
                <c:pt idx="40">
                  <c:v>20.581240000000001</c:v>
                </c:pt>
                <c:pt idx="41">
                  <c:v>32.035469999999997</c:v>
                </c:pt>
                <c:pt idx="42">
                  <c:v>32.073700000000002</c:v>
                </c:pt>
                <c:pt idx="43">
                  <c:v>32.106470000000002</c:v>
                </c:pt>
                <c:pt idx="44">
                  <c:v>18.954750000000001</c:v>
                </c:pt>
                <c:pt idx="45">
                  <c:v>20.586960000000001</c:v>
                </c:pt>
                <c:pt idx="46">
                  <c:v>32.042470000000002</c:v>
                </c:pt>
                <c:pt idx="47">
                  <c:v>32.079689999999999</c:v>
                </c:pt>
                <c:pt idx="48">
                  <c:v>32.111609999999999</c:v>
                </c:pt>
                <c:pt idx="49">
                  <c:v>18.958449999999999</c:v>
                </c:pt>
                <c:pt idx="50">
                  <c:v>20.590319999999998</c:v>
                </c:pt>
                <c:pt idx="51">
                  <c:v>32.046570000000003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E1F2-4313-BE52-2EEDF2909D45}"/>
            </c:ext>
          </c:extLst>
        </c:ser>
        <c:ser>
          <c:idx val="73"/>
          <c:order val="73"/>
          <c:tx>
            <c:strRef>
              <c:f>Sheet1!$BW$1</c:f>
              <c:strCache>
                <c:ptCount val="1"/>
                <c:pt idx="0">
                  <c:v>E3R2P7D20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Sheet1!$BW$2:$BW$53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27.204989999999999</c:v>
                </c:pt>
                <c:pt idx="3">
                  <c:v>28.313659999999999</c:v>
                </c:pt>
                <c:pt idx="4">
                  <c:v>15.5328</c:v>
                </c:pt>
                <c:pt idx="5">
                  <c:v>18.973400000000002</c:v>
                </c:pt>
                <c:pt idx="6">
                  <c:v>28.826709999999999</c:v>
                </c:pt>
                <c:pt idx="7">
                  <c:v>29.196650000000002</c:v>
                </c:pt>
                <c:pt idx="8">
                  <c:v>29.43863</c:v>
                </c:pt>
                <c:pt idx="9">
                  <c:v>16.103729999999999</c:v>
                </c:pt>
                <c:pt idx="10">
                  <c:v>19.401289999999999</c:v>
                </c:pt>
                <c:pt idx="11">
                  <c:v>29.342649999999999</c:v>
                </c:pt>
                <c:pt idx="12">
                  <c:v>29.53876</c:v>
                </c:pt>
                <c:pt idx="13">
                  <c:v>29.67754</c:v>
                </c:pt>
                <c:pt idx="14">
                  <c:v>16.240960000000001</c:v>
                </c:pt>
                <c:pt idx="15">
                  <c:v>19.512810000000002</c:v>
                </c:pt>
                <c:pt idx="16">
                  <c:v>29.478960000000001</c:v>
                </c:pt>
                <c:pt idx="17">
                  <c:v>29.634699999999999</c:v>
                </c:pt>
                <c:pt idx="18">
                  <c:v>29.74727</c:v>
                </c:pt>
                <c:pt idx="19">
                  <c:v>16.282150000000001</c:v>
                </c:pt>
                <c:pt idx="20">
                  <c:v>19.546970000000002</c:v>
                </c:pt>
                <c:pt idx="21">
                  <c:v>29.520869999999999</c:v>
                </c:pt>
                <c:pt idx="22">
                  <c:v>29.664680000000001</c:v>
                </c:pt>
                <c:pt idx="23">
                  <c:v>29.769310000000001</c:v>
                </c:pt>
                <c:pt idx="24">
                  <c:v>16.295280000000002</c:v>
                </c:pt>
                <c:pt idx="25">
                  <c:v>19.557919999999999</c:v>
                </c:pt>
                <c:pt idx="26">
                  <c:v>29.534330000000001</c:v>
                </c:pt>
                <c:pt idx="27">
                  <c:v>29.67436</c:v>
                </c:pt>
                <c:pt idx="28">
                  <c:v>29.776450000000001</c:v>
                </c:pt>
                <c:pt idx="29">
                  <c:v>16.29955</c:v>
                </c:pt>
                <c:pt idx="30">
                  <c:v>19.561489999999999</c:v>
                </c:pt>
                <c:pt idx="31">
                  <c:v>29.538720000000001</c:v>
                </c:pt>
                <c:pt idx="32">
                  <c:v>29.677510000000002</c:v>
                </c:pt>
                <c:pt idx="33">
                  <c:v>29.778780000000001</c:v>
                </c:pt>
                <c:pt idx="34">
                  <c:v>16.300940000000001</c:v>
                </c:pt>
                <c:pt idx="35">
                  <c:v>19.562650000000001</c:v>
                </c:pt>
                <c:pt idx="36">
                  <c:v>29.540150000000001</c:v>
                </c:pt>
                <c:pt idx="37">
                  <c:v>29.678540000000002</c:v>
                </c:pt>
                <c:pt idx="38">
                  <c:v>29.779540000000001</c:v>
                </c:pt>
                <c:pt idx="39">
                  <c:v>16.301400000000001</c:v>
                </c:pt>
                <c:pt idx="40">
                  <c:v>19.563040000000001</c:v>
                </c:pt>
                <c:pt idx="41">
                  <c:v>29.540620000000001</c:v>
                </c:pt>
                <c:pt idx="42">
                  <c:v>29.678879999999999</c:v>
                </c:pt>
                <c:pt idx="43">
                  <c:v>29.779789999999998</c:v>
                </c:pt>
                <c:pt idx="44">
                  <c:v>16.301549999999999</c:v>
                </c:pt>
                <c:pt idx="45">
                  <c:v>19.56316</c:v>
                </c:pt>
                <c:pt idx="46">
                  <c:v>29.540769999999998</c:v>
                </c:pt>
                <c:pt idx="47">
                  <c:v>29.678989999999999</c:v>
                </c:pt>
                <c:pt idx="48">
                  <c:v>29.779869999999999</c:v>
                </c:pt>
                <c:pt idx="49">
                  <c:v>16.301600000000001</c:v>
                </c:pt>
                <c:pt idx="50">
                  <c:v>19.563199999999998</c:v>
                </c:pt>
                <c:pt idx="51">
                  <c:v>29.54082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E1F2-4313-BE52-2EEDF2909D45}"/>
            </c:ext>
          </c:extLst>
        </c:ser>
        <c:ser>
          <c:idx val="74"/>
          <c:order val="74"/>
          <c:tx>
            <c:strRef>
              <c:f>Sheet1!$BX$1</c:f>
              <c:strCache>
                <c:ptCount val="1"/>
                <c:pt idx="0">
                  <c:v>E3R2P7D30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Sheet1!$BX$2:$BX$53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25.63869</c:v>
                </c:pt>
                <c:pt idx="3">
                  <c:v>26.598400000000002</c:v>
                </c:pt>
                <c:pt idx="4">
                  <c:v>13.32935</c:v>
                </c:pt>
                <c:pt idx="5">
                  <c:v>18.294060000000002</c:v>
                </c:pt>
                <c:pt idx="6">
                  <c:v>26.677689999999998</c:v>
                </c:pt>
                <c:pt idx="7">
                  <c:v>27.121649999999999</c:v>
                </c:pt>
                <c:pt idx="8">
                  <c:v>27.379989999999999</c:v>
                </c:pt>
                <c:pt idx="9">
                  <c:v>13.67637</c:v>
                </c:pt>
                <c:pt idx="10">
                  <c:v>18.549620000000001</c:v>
                </c:pt>
                <c:pt idx="11">
                  <c:v>26.97185</c:v>
                </c:pt>
                <c:pt idx="12">
                  <c:v>27.290330000000001</c:v>
                </c:pt>
                <c:pt idx="13">
                  <c:v>27.484100000000002</c:v>
                </c:pt>
                <c:pt idx="14">
                  <c:v>13.726660000000001</c:v>
                </c:pt>
                <c:pt idx="15">
                  <c:v>18.588570000000001</c:v>
                </c:pt>
                <c:pt idx="16">
                  <c:v>27.017209999999999</c:v>
                </c:pt>
                <c:pt idx="17">
                  <c:v>27.317209999999999</c:v>
                </c:pt>
                <c:pt idx="18">
                  <c:v>27.501000000000001</c:v>
                </c:pt>
                <c:pt idx="19">
                  <c:v>13.734920000000001</c:v>
                </c:pt>
                <c:pt idx="20">
                  <c:v>18.595020000000002</c:v>
                </c:pt>
                <c:pt idx="21">
                  <c:v>27.024730000000002</c:v>
                </c:pt>
                <c:pt idx="22">
                  <c:v>27.32169</c:v>
                </c:pt>
                <c:pt idx="23">
                  <c:v>27.503820000000001</c:v>
                </c:pt>
                <c:pt idx="24">
                  <c:v>13.7363</c:v>
                </c:pt>
                <c:pt idx="25">
                  <c:v>18.5961</c:v>
                </c:pt>
                <c:pt idx="26">
                  <c:v>27.02599</c:v>
                </c:pt>
                <c:pt idx="27">
                  <c:v>27.32244</c:v>
                </c:pt>
                <c:pt idx="28">
                  <c:v>27.504300000000001</c:v>
                </c:pt>
                <c:pt idx="29">
                  <c:v>13.73653</c:v>
                </c:pt>
                <c:pt idx="30">
                  <c:v>18.59628</c:v>
                </c:pt>
                <c:pt idx="31">
                  <c:v>27.026199999999999</c:v>
                </c:pt>
                <c:pt idx="32">
                  <c:v>27.322559999999999</c:v>
                </c:pt>
                <c:pt idx="33">
                  <c:v>27.504380000000001</c:v>
                </c:pt>
                <c:pt idx="34">
                  <c:v>13.73657</c:v>
                </c:pt>
                <c:pt idx="35">
                  <c:v>18.596309999999999</c:v>
                </c:pt>
                <c:pt idx="36">
                  <c:v>27.026240000000001</c:v>
                </c:pt>
                <c:pt idx="37">
                  <c:v>27.322579999999999</c:v>
                </c:pt>
                <c:pt idx="38">
                  <c:v>27.504390000000001</c:v>
                </c:pt>
                <c:pt idx="39">
                  <c:v>13.73658</c:v>
                </c:pt>
                <c:pt idx="40">
                  <c:v>18.596309999999999</c:v>
                </c:pt>
                <c:pt idx="41">
                  <c:v>27.026240000000001</c:v>
                </c:pt>
                <c:pt idx="42">
                  <c:v>27.322590000000002</c:v>
                </c:pt>
                <c:pt idx="43">
                  <c:v>27.504390000000001</c:v>
                </c:pt>
                <c:pt idx="44">
                  <c:v>13.73658</c:v>
                </c:pt>
                <c:pt idx="45">
                  <c:v>18.596319999999999</c:v>
                </c:pt>
                <c:pt idx="46">
                  <c:v>27.026250000000001</c:v>
                </c:pt>
                <c:pt idx="47">
                  <c:v>27.322590000000002</c:v>
                </c:pt>
                <c:pt idx="48">
                  <c:v>27.504390000000001</c:v>
                </c:pt>
                <c:pt idx="49">
                  <c:v>13.73658</c:v>
                </c:pt>
                <c:pt idx="50">
                  <c:v>18.596319999999999</c:v>
                </c:pt>
                <c:pt idx="51">
                  <c:v>27.026250000000001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E1F2-4313-BE52-2EEDF2909D45}"/>
            </c:ext>
          </c:extLst>
        </c:ser>
        <c:ser>
          <c:idx val="75"/>
          <c:order val="75"/>
          <c:tx>
            <c:strRef>
              <c:f>Sheet1!$BY$1</c:f>
              <c:strCache>
                <c:ptCount val="1"/>
                <c:pt idx="0">
                  <c:v>E3R2P14D10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Sheet1!$BY$2:$BY$53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35.835799999999999</c:v>
                </c:pt>
                <c:pt idx="4">
                  <c:v>27.672090000000001</c:v>
                </c:pt>
                <c:pt idx="5">
                  <c:v>29.42332</c:v>
                </c:pt>
                <c:pt idx="6">
                  <c:v>30.791930000000001</c:v>
                </c:pt>
                <c:pt idx="7">
                  <c:v>37.922040000000003</c:v>
                </c:pt>
                <c:pt idx="8">
                  <c:v>38.255459999999999</c:v>
                </c:pt>
                <c:pt idx="9">
                  <c:v>29.123360000000002</c:v>
                </c:pt>
                <c:pt idx="10">
                  <c:v>30.409510000000001</c:v>
                </c:pt>
                <c:pt idx="11">
                  <c:v>31.508019999999998</c:v>
                </c:pt>
                <c:pt idx="12">
                  <c:v>38.657220000000002</c:v>
                </c:pt>
                <c:pt idx="13">
                  <c:v>38.796909999999997</c:v>
                </c:pt>
                <c:pt idx="14">
                  <c:v>29.538879999999999</c:v>
                </c:pt>
                <c:pt idx="15">
                  <c:v>30.738800000000001</c:v>
                </c:pt>
                <c:pt idx="16">
                  <c:v>31.77413</c:v>
                </c:pt>
                <c:pt idx="17">
                  <c:v>38.933199999999999</c:v>
                </c:pt>
                <c:pt idx="18">
                  <c:v>39.017749999999999</c:v>
                </c:pt>
                <c:pt idx="19">
                  <c:v>29.71922</c:v>
                </c:pt>
                <c:pt idx="20">
                  <c:v>30.888780000000001</c:v>
                </c:pt>
                <c:pt idx="21">
                  <c:v>31.900069999999999</c:v>
                </c:pt>
                <c:pt idx="22">
                  <c:v>39.064349999999997</c:v>
                </c:pt>
                <c:pt idx="23">
                  <c:v>39.12621</c:v>
                </c:pt>
                <c:pt idx="24">
                  <c:v>29.810169999999999</c:v>
                </c:pt>
                <c:pt idx="25">
                  <c:v>30.966080000000002</c:v>
                </c:pt>
                <c:pt idx="26">
                  <c:v>31.966159999999999</c:v>
                </c:pt>
                <c:pt idx="27">
                  <c:v>39.133310000000002</c:v>
                </c:pt>
                <c:pt idx="28">
                  <c:v>39.184170000000002</c:v>
                </c:pt>
                <c:pt idx="29">
                  <c:v>29.85942</c:v>
                </c:pt>
                <c:pt idx="30">
                  <c:v>31.008410000000001</c:v>
                </c:pt>
                <c:pt idx="31">
                  <c:v>32.002699999999997</c:v>
                </c:pt>
                <c:pt idx="32">
                  <c:v>39.171469999999999</c:v>
                </c:pt>
                <c:pt idx="33">
                  <c:v>39.21651</c:v>
                </c:pt>
                <c:pt idx="34">
                  <c:v>29.88711</c:v>
                </c:pt>
                <c:pt idx="35">
                  <c:v>31.032350000000001</c:v>
                </c:pt>
                <c:pt idx="36">
                  <c:v>32.023470000000003</c:v>
                </c:pt>
                <c:pt idx="37">
                  <c:v>39.193190000000001</c:v>
                </c:pt>
                <c:pt idx="38">
                  <c:v>39.235010000000003</c:v>
                </c:pt>
                <c:pt idx="39">
                  <c:v>29.903009999999998</c:v>
                </c:pt>
                <c:pt idx="40">
                  <c:v>31.046140000000001</c:v>
                </c:pt>
                <c:pt idx="41">
                  <c:v>32.035469999999997</c:v>
                </c:pt>
                <c:pt idx="42">
                  <c:v>39.205730000000003</c:v>
                </c:pt>
                <c:pt idx="43">
                  <c:v>39.245719999999999</c:v>
                </c:pt>
                <c:pt idx="44">
                  <c:v>29.912240000000001</c:v>
                </c:pt>
                <c:pt idx="45">
                  <c:v>31.054169999999999</c:v>
                </c:pt>
                <c:pt idx="46">
                  <c:v>32.042470000000002</c:v>
                </c:pt>
                <c:pt idx="47">
                  <c:v>39.213050000000003</c:v>
                </c:pt>
                <c:pt idx="48">
                  <c:v>39.251980000000003</c:v>
                </c:pt>
                <c:pt idx="49">
                  <c:v>29.917629999999999</c:v>
                </c:pt>
                <c:pt idx="50">
                  <c:v>31.058869999999999</c:v>
                </c:pt>
                <c:pt idx="51">
                  <c:v>32.046570000000003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E1F2-4313-BE52-2EEDF2909D45}"/>
            </c:ext>
          </c:extLst>
        </c:ser>
        <c:ser>
          <c:idx val="76"/>
          <c:order val="76"/>
          <c:tx>
            <c:strRef>
              <c:f>Sheet1!$BZ$1</c:f>
              <c:strCache>
                <c:ptCount val="1"/>
                <c:pt idx="0">
                  <c:v>E3R2P14D20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Sheet1!$BZ$2:$BZ$53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32.970300000000002</c:v>
                </c:pt>
                <c:pt idx="4">
                  <c:v>23.73142</c:v>
                </c:pt>
                <c:pt idx="5">
                  <c:v>26.683969999999999</c:v>
                </c:pt>
                <c:pt idx="6">
                  <c:v>28.826709999999999</c:v>
                </c:pt>
                <c:pt idx="7">
                  <c:v>34.574469999999998</c:v>
                </c:pt>
                <c:pt idx="8">
                  <c:v>34.95637</c:v>
                </c:pt>
                <c:pt idx="9">
                  <c:v>24.845500000000001</c:v>
                </c:pt>
                <c:pt idx="10">
                  <c:v>27.423390000000001</c:v>
                </c:pt>
                <c:pt idx="11">
                  <c:v>29.342649999999999</c:v>
                </c:pt>
                <c:pt idx="12">
                  <c:v>35.108780000000003</c:v>
                </c:pt>
                <c:pt idx="13">
                  <c:v>35.315069999999999</c:v>
                </c:pt>
                <c:pt idx="14">
                  <c:v>25.08924</c:v>
                </c:pt>
                <c:pt idx="15">
                  <c:v>27.60464</c:v>
                </c:pt>
                <c:pt idx="16">
                  <c:v>29.478960000000001</c:v>
                </c:pt>
                <c:pt idx="17">
                  <c:v>35.251980000000003</c:v>
                </c:pt>
                <c:pt idx="18">
                  <c:v>35.416640000000001</c:v>
                </c:pt>
                <c:pt idx="19">
                  <c:v>25.16086</c:v>
                </c:pt>
                <c:pt idx="20">
                  <c:v>27.659310000000001</c:v>
                </c:pt>
                <c:pt idx="21">
                  <c:v>29.520869999999999</c:v>
                </c:pt>
                <c:pt idx="22">
                  <c:v>35.29618</c:v>
                </c:pt>
                <c:pt idx="23">
                  <c:v>35.44847</c:v>
                </c:pt>
                <c:pt idx="24">
                  <c:v>25.183540000000001</c:v>
                </c:pt>
                <c:pt idx="25">
                  <c:v>27.676770000000001</c:v>
                </c:pt>
                <c:pt idx="26">
                  <c:v>29.534330000000001</c:v>
                </c:pt>
                <c:pt idx="27">
                  <c:v>35.310389999999998</c:v>
                </c:pt>
                <c:pt idx="28">
                  <c:v>35.458750000000002</c:v>
                </c:pt>
                <c:pt idx="29">
                  <c:v>25.190899999999999</c:v>
                </c:pt>
                <c:pt idx="30">
                  <c:v>27.68244</c:v>
                </c:pt>
                <c:pt idx="31">
                  <c:v>29.538720000000001</c:v>
                </c:pt>
                <c:pt idx="32">
                  <c:v>35.315019999999997</c:v>
                </c:pt>
                <c:pt idx="33">
                  <c:v>35.4621</c:v>
                </c:pt>
                <c:pt idx="34">
                  <c:v>25.193300000000001</c:v>
                </c:pt>
                <c:pt idx="35">
                  <c:v>27.684290000000001</c:v>
                </c:pt>
                <c:pt idx="36">
                  <c:v>29.540150000000001</c:v>
                </c:pt>
                <c:pt idx="37">
                  <c:v>35.316540000000003</c:v>
                </c:pt>
                <c:pt idx="38">
                  <c:v>35.463200000000001</c:v>
                </c:pt>
                <c:pt idx="39">
                  <c:v>25.19408</c:v>
                </c:pt>
                <c:pt idx="40">
                  <c:v>27.684899999999999</c:v>
                </c:pt>
                <c:pt idx="41">
                  <c:v>29.540620000000001</c:v>
                </c:pt>
                <c:pt idx="42">
                  <c:v>35.317030000000003</c:v>
                </c:pt>
                <c:pt idx="43">
                  <c:v>35.463560000000001</c:v>
                </c:pt>
                <c:pt idx="44">
                  <c:v>25.19434</c:v>
                </c:pt>
                <c:pt idx="45">
                  <c:v>27.685089999999999</c:v>
                </c:pt>
                <c:pt idx="46">
                  <c:v>29.540769999999998</c:v>
                </c:pt>
                <c:pt idx="47">
                  <c:v>35.317189999999997</c:v>
                </c:pt>
                <c:pt idx="48">
                  <c:v>35.463679999999997</c:v>
                </c:pt>
                <c:pt idx="49">
                  <c:v>25.194430000000001</c:v>
                </c:pt>
                <c:pt idx="50">
                  <c:v>27.68516</c:v>
                </c:pt>
                <c:pt idx="51">
                  <c:v>29.54082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E1F2-4313-BE52-2EEDF2909D45}"/>
            </c:ext>
          </c:extLst>
        </c:ser>
        <c:ser>
          <c:idx val="77"/>
          <c:order val="77"/>
          <c:tx>
            <c:strRef>
              <c:f>Sheet1!$CA$1</c:f>
              <c:strCache>
                <c:ptCount val="1"/>
                <c:pt idx="0">
                  <c:v>E3R2P14D30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Sheet1!$CA$2:$CA$53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30.05836</c:v>
                </c:pt>
                <c:pt idx="4">
                  <c:v>19.70195</c:v>
                </c:pt>
                <c:pt idx="5">
                  <c:v>23.96669</c:v>
                </c:pt>
                <c:pt idx="6">
                  <c:v>26.677689999999998</c:v>
                </c:pt>
                <c:pt idx="7">
                  <c:v>31.028580000000002</c:v>
                </c:pt>
                <c:pt idx="8">
                  <c:v>31.464259999999999</c:v>
                </c:pt>
                <c:pt idx="9">
                  <c:v>20.40898</c:v>
                </c:pt>
                <c:pt idx="10">
                  <c:v>24.41854</c:v>
                </c:pt>
                <c:pt idx="11">
                  <c:v>26.97185</c:v>
                </c:pt>
                <c:pt idx="12">
                  <c:v>31.315770000000001</c:v>
                </c:pt>
                <c:pt idx="13">
                  <c:v>31.633299999999998</c:v>
                </c:pt>
                <c:pt idx="14">
                  <c:v>20.506049999999998</c:v>
                </c:pt>
                <c:pt idx="15">
                  <c:v>24.485230000000001</c:v>
                </c:pt>
                <c:pt idx="16">
                  <c:v>27.017209999999999</c:v>
                </c:pt>
                <c:pt idx="17">
                  <c:v>31.360569999999999</c:v>
                </c:pt>
                <c:pt idx="18">
                  <c:v>31.660409999999999</c:v>
                </c:pt>
                <c:pt idx="19">
                  <c:v>20.521879999999999</c:v>
                </c:pt>
                <c:pt idx="20">
                  <c:v>24.496210000000001</c:v>
                </c:pt>
                <c:pt idx="21">
                  <c:v>27.024730000000002</c:v>
                </c:pt>
                <c:pt idx="22">
                  <c:v>31.368010000000002</c:v>
                </c:pt>
                <c:pt idx="23">
                  <c:v>31.664929999999998</c:v>
                </c:pt>
                <c:pt idx="24">
                  <c:v>20.524529999999999</c:v>
                </c:pt>
                <c:pt idx="25">
                  <c:v>24.498049999999999</c:v>
                </c:pt>
                <c:pt idx="26">
                  <c:v>27.02599</c:v>
                </c:pt>
                <c:pt idx="27">
                  <c:v>31.369260000000001</c:v>
                </c:pt>
                <c:pt idx="28">
                  <c:v>31.665690000000001</c:v>
                </c:pt>
                <c:pt idx="29">
                  <c:v>20.52497</c:v>
                </c:pt>
                <c:pt idx="30">
                  <c:v>24.498360000000002</c:v>
                </c:pt>
                <c:pt idx="31">
                  <c:v>27.026199999999999</c:v>
                </c:pt>
                <c:pt idx="32">
                  <c:v>31.36947</c:v>
                </c:pt>
                <c:pt idx="33">
                  <c:v>31.66582</c:v>
                </c:pt>
                <c:pt idx="34">
                  <c:v>20.52505</c:v>
                </c:pt>
                <c:pt idx="35">
                  <c:v>24.49841</c:v>
                </c:pt>
                <c:pt idx="36">
                  <c:v>27.026240000000001</c:v>
                </c:pt>
                <c:pt idx="37">
                  <c:v>31.369509999999998</c:v>
                </c:pt>
                <c:pt idx="38">
                  <c:v>31.665839999999999</c:v>
                </c:pt>
                <c:pt idx="39">
                  <c:v>20.52506</c:v>
                </c:pt>
                <c:pt idx="40">
                  <c:v>24.498419999999999</c:v>
                </c:pt>
                <c:pt idx="41">
                  <c:v>27.026240000000001</c:v>
                </c:pt>
                <c:pt idx="42">
                  <c:v>31.369509999999998</c:v>
                </c:pt>
                <c:pt idx="43">
                  <c:v>31.665839999999999</c:v>
                </c:pt>
                <c:pt idx="44">
                  <c:v>20.52506</c:v>
                </c:pt>
                <c:pt idx="45">
                  <c:v>24.498419999999999</c:v>
                </c:pt>
                <c:pt idx="46">
                  <c:v>27.026250000000001</c:v>
                </c:pt>
                <c:pt idx="47">
                  <c:v>31.369509999999998</c:v>
                </c:pt>
                <c:pt idx="48">
                  <c:v>31.665839999999999</c:v>
                </c:pt>
                <c:pt idx="49">
                  <c:v>20.52506</c:v>
                </c:pt>
                <c:pt idx="50">
                  <c:v>24.498419999999999</c:v>
                </c:pt>
                <c:pt idx="51">
                  <c:v>27.026250000000001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E1F2-4313-BE52-2EEDF2909D45}"/>
            </c:ext>
          </c:extLst>
        </c:ser>
        <c:ser>
          <c:idx val="78"/>
          <c:order val="78"/>
          <c:tx>
            <c:strRef>
              <c:f>Sheet1!$CB$1</c:f>
              <c:strCache>
                <c:ptCount val="1"/>
                <c:pt idx="0">
                  <c:v>E3R2P71D10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Sheet1!$CB$2:$CB$53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33.406999999999996</c:v>
                </c:pt>
                <c:pt idx="5">
                  <c:v>35.468089999999997</c:v>
                </c:pt>
                <c:pt idx="6">
                  <c:v>36.862949999999998</c:v>
                </c:pt>
                <c:pt idx="7">
                  <c:v>37.922040000000003</c:v>
                </c:pt>
                <c:pt idx="8">
                  <c:v>42.791040000000002</c:v>
                </c:pt>
                <c:pt idx="9">
                  <c:v>35.873820000000002</c:v>
                </c:pt>
                <c:pt idx="10">
                  <c:v>36.961640000000003</c:v>
                </c:pt>
                <c:pt idx="11">
                  <c:v>37.877029999999998</c:v>
                </c:pt>
                <c:pt idx="12">
                  <c:v>38.657220000000002</c:v>
                </c:pt>
                <c:pt idx="13">
                  <c:v>43.51849</c:v>
                </c:pt>
                <c:pt idx="14">
                  <c:v>36.442900000000002</c:v>
                </c:pt>
                <c:pt idx="15">
                  <c:v>37.397579999999998</c:v>
                </c:pt>
                <c:pt idx="16">
                  <c:v>38.220269999999999</c:v>
                </c:pt>
                <c:pt idx="17">
                  <c:v>38.933199999999999</c:v>
                </c:pt>
                <c:pt idx="18">
                  <c:v>43.794449999999998</c:v>
                </c:pt>
                <c:pt idx="19">
                  <c:v>36.676859999999998</c:v>
                </c:pt>
                <c:pt idx="20">
                  <c:v>37.587969999999999</c:v>
                </c:pt>
                <c:pt idx="21">
                  <c:v>38.377369999999999</c:v>
                </c:pt>
                <c:pt idx="22">
                  <c:v>39.064349999999997</c:v>
                </c:pt>
                <c:pt idx="23">
                  <c:v>43.92615</c:v>
                </c:pt>
                <c:pt idx="24">
                  <c:v>36.792149999999999</c:v>
                </c:pt>
                <c:pt idx="25">
                  <c:v>37.684260000000002</c:v>
                </c:pt>
                <c:pt idx="26">
                  <c:v>38.458539999999999</c:v>
                </c:pt>
                <c:pt idx="27">
                  <c:v>39.133310000000002</c:v>
                </c:pt>
                <c:pt idx="28">
                  <c:v>43.995539999999998</c:v>
                </c:pt>
                <c:pt idx="29">
                  <c:v>36.853870000000001</c:v>
                </c:pt>
                <c:pt idx="30">
                  <c:v>37.73648</c:v>
                </c:pt>
                <c:pt idx="31">
                  <c:v>38.503039999999999</c:v>
                </c:pt>
                <c:pt idx="32">
                  <c:v>39.171469999999999</c:v>
                </c:pt>
                <c:pt idx="33">
                  <c:v>44.033990000000003</c:v>
                </c:pt>
                <c:pt idx="34">
                  <c:v>36.888359999999999</c:v>
                </c:pt>
                <c:pt idx="35">
                  <c:v>37.765860000000004</c:v>
                </c:pt>
                <c:pt idx="36">
                  <c:v>38.528230000000001</c:v>
                </c:pt>
                <c:pt idx="37">
                  <c:v>39.193190000000001</c:v>
                </c:pt>
                <c:pt idx="38">
                  <c:v>44.055880000000002</c:v>
                </c:pt>
                <c:pt idx="39">
                  <c:v>36.908079999999998</c:v>
                </c:pt>
                <c:pt idx="40">
                  <c:v>37.782730000000001</c:v>
                </c:pt>
                <c:pt idx="41">
                  <c:v>38.542740000000002</c:v>
                </c:pt>
                <c:pt idx="42">
                  <c:v>39.205730000000003</c:v>
                </c:pt>
                <c:pt idx="43">
                  <c:v>44.068530000000003</c:v>
                </c:pt>
                <c:pt idx="44">
                  <c:v>36.919510000000002</c:v>
                </c:pt>
                <c:pt idx="45">
                  <c:v>37.792540000000002</c:v>
                </c:pt>
                <c:pt idx="46">
                  <c:v>38.551189999999998</c:v>
                </c:pt>
                <c:pt idx="47">
                  <c:v>39.213050000000003</c:v>
                </c:pt>
                <c:pt idx="48">
                  <c:v>44.07591</c:v>
                </c:pt>
                <c:pt idx="49">
                  <c:v>36.926189999999998</c:v>
                </c:pt>
                <c:pt idx="50">
                  <c:v>37.798270000000002</c:v>
                </c:pt>
                <c:pt idx="51">
                  <c:v>38.556139999999999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E1F2-4313-BE52-2EEDF2909D45}"/>
            </c:ext>
          </c:extLst>
        </c:ser>
        <c:ser>
          <c:idx val="79"/>
          <c:order val="79"/>
          <c:tx>
            <c:strRef>
              <c:f>Sheet1!$CC$1</c:f>
              <c:strCache>
                <c:ptCount val="1"/>
                <c:pt idx="0">
                  <c:v>E3R2P71D20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Sheet1!$CC$2:$CC$53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28.01634</c:v>
                </c:pt>
                <c:pt idx="5">
                  <c:v>31.02683</c:v>
                </c:pt>
                <c:pt idx="6">
                  <c:v>33.085230000000003</c:v>
                </c:pt>
                <c:pt idx="7">
                  <c:v>34.574469999999998</c:v>
                </c:pt>
                <c:pt idx="8">
                  <c:v>38.194980000000001</c:v>
                </c:pt>
                <c:pt idx="9">
                  <c:v>29.962150000000001</c:v>
                </c:pt>
                <c:pt idx="10">
                  <c:v>32.192959999999999</c:v>
                </c:pt>
                <c:pt idx="11">
                  <c:v>33.853369999999998</c:v>
                </c:pt>
                <c:pt idx="12">
                  <c:v>35.108780000000003</c:v>
                </c:pt>
                <c:pt idx="13">
                  <c:v>38.724460000000001</c:v>
                </c:pt>
                <c:pt idx="14">
                  <c:v>30.33155</c:v>
                </c:pt>
                <c:pt idx="15">
                  <c:v>32.455930000000002</c:v>
                </c:pt>
                <c:pt idx="16">
                  <c:v>34.04551</c:v>
                </c:pt>
                <c:pt idx="17">
                  <c:v>35.251980000000003</c:v>
                </c:pt>
                <c:pt idx="18">
                  <c:v>38.868459999999999</c:v>
                </c:pt>
                <c:pt idx="19">
                  <c:v>30.437200000000001</c:v>
                </c:pt>
                <c:pt idx="20">
                  <c:v>32.533760000000001</c:v>
                </c:pt>
                <c:pt idx="21">
                  <c:v>34.10378</c:v>
                </c:pt>
                <c:pt idx="22">
                  <c:v>35.29618</c:v>
                </c:pt>
                <c:pt idx="23">
                  <c:v>38.913089999999997</c:v>
                </c:pt>
                <c:pt idx="24">
                  <c:v>30.470410000000001</c:v>
                </c:pt>
                <c:pt idx="25">
                  <c:v>32.558459999999997</c:v>
                </c:pt>
                <c:pt idx="26">
                  <c:v>34.122399999999999</c:v>
                </c:pt>
                <c:pt idx="27">
                  <c:v>35.310389999999998</c:v>
                </c:pt>
                <c:pt idx="28">
                  <c:v>38.927460000000004</c:v>
                </c:pt>
                <c:pt idx="29">
                  <c:v>30.48114</c:v>
                </c:pt>
                <c:pt idx="30">
                  <c:v>32.566470000000002</c:v>
                </c:pt>
                <c:pt idx="31">
                  <c:v>34.128459999999997</c:v>
                </c:pt>
                <c:pt idx="32">
                  <c:v>35.315019999999997</c:v>
                </c:pt>
                <c:pt idx="33">
                  <c:v>38.932139999999997</c:v>
                </c:pt>
                <c:pt idx="34">
                  <c:v>30.484639999999999</c:v>
                </c:pt>
                <c:pt idx="35">
                  <c:v>32.569090000000003</c:v>
                </c:pt>
                <c:pt idx="36">
                  <c:v>34.13044</c:v>
                </c:pt>
                <c:pt idx="37">
                  <c:v>35.316540000000003</c:v>
                </c:pt>
                <c:pt idx="38">
                  <c:v>38.933669999999999</c:v>
                </c:pt>
                <c:pt idx="39">
                  <c:v>30.485790000000001</c:v>
                </c:pt>
                <c:pt idx="40">
                  <c:v>32.569949999999999</c:v>
                </c:pt>
                <c:pt idx="41">
                  <c:v>34.13109</c:v>
                </c:pt>
                <c:pt idx="42">
                  <c:v>35.317030000000003</c:v>
                </c:pt>
                <c:pt idx="43">
                  <c:v>38.934170000000002</c:v>
                </c:pt>
                <c:pt idx="44">
                  <c:v>30.486170000000001</c:v>
                </c:pt>
                <c:pt idx="45">
                  <c:v>32.570230000000002</c:v>
                </c:pt>
                <c:pt idx="46">
                  <c:v>34.131300000000003</c:v>
                </c:pt>
                <c:pt idx="47">
                  <c:v>35.317189999999997</c:v>
                </c:pt>
                <c:pt idx="48">
                  <c:v>38.934330000000003</c:v>
                </c:pt>
                <c:pt idx="49">
                  <c:v>30.48629</c:v>
                </c:pt>
                <c:pt idx="50">
                  <c:v>32.570320000000002</c:v>
                </c:pt>
                <c:pt idx="51">
                  <c:v>34.131369999999997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E1F2-4313-BE52-2EEDF2909D45}"/>
            </c:ext>
          </c:extLst>
        </c:ser>
        <c:ser>
          <c:idx val="80"/>
          <c:order val="80"/>
          <c:tx>
            <c:strRef>
              <c:f>Sheet1!$CD$1</c:f>
              <c:strCache>
                <c:ptCount val="1"/>
                <c:pt idx="0">
                  <c:v>E3R2P71D30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Sheet1!$CD$2:$CD$53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22.66067</c:v>
                </c:pt>
                <c:pt idx="5">
                  <c:v>26.775770000000001</c:v>
                </c:pt>
                <c:pt idx="6">
                  <c:v>29.35342</c:v>
                </c:pt>
                <c:pt idx="7">
                  <c:v>31.028580000000002</c:v>
                </c:pt>
                <c:pt idx="8">
                  <c:v>33.447830000000003</c:v>
                </c:pt>
                <c:pt idx="9">
                  <c:v>23.886469999999999</c:v>
                </c:pt>
                <c:pt idx="10">
                  <c:v>27.490269999999999</c:v>
                </c:pt>
                <c:pt idx="11">
                  <c:v>29.79767</c:v>
                </c:pt>
                <c:pt idx="12">
                  <c:v>31.315770000000001</c:v>
                </c:pt>
                <c:pt idx="13">
                  <c:v>33.710360000000001</c:v>
                </c:pt>
                <c:pt idx="14">
                  <c:v>24.04158</c:v>
                </c:pt>
                <c:pt idx="15">
                  <c:v>27.591259999999998</c:v>
                </c:pt>
                <c:pt idx="16">
                  <c:v>29.864429999999999</c:v>
                </c:pt>
                <c:pt idx="17">
                  <c:v>31.360569999999999</c:v>
                </c:pt>
                <c:pt idx="18">
                  <c:v>33.751759999999997</c:v>
                </c:pt>
                <c:pt idx="19">
                  <c:v>24.06662</c:v>
                </c:pt>
                <c:pt idx="20">
                  <c:v>27.607790000000001</c:v>
                </c:pt>
                <c:pt idx="21">
                  <c:v>29.875450000000001</c:v>
                </c:pt>
                <c:pt idx="22">
                  <c:v>31.368010000000002</c:v>
                </c:pt>
                <c:pt idx="23">
                  <c:v>33.758650000000003</c:v>
                </c:pt>
                <c:pt idx="24">
                  <c:v>24.070799999999998</c:v>
                </c:pt>
                <c:pt idx="25">
                  <c:v>27.61055</c:v>
                </c:pt>
                <c:pt idx="26">
                  <c:v>29.877300000000002</c:v>
                </c:pt>
                <c:pt idx="27">
                  <c:v>31.369260000000001</c:v>
                </c:pt>
                <c:pt idx="28">
                  <c:v>33.759799999999998</c:v>
                </c:pt>
                <c:pt idx="29">
                  <c:v>24.07151</c:v>
                </c:pt>
                <c:pt idx="30">
                  <c:v>27.61102</c:v>
                </c:pt>
                <c:pt idx="31">
                  <c:v>29.877610000000001</c:v>
                </c:pt>
                <c:pt idx="32">
                  <c:v>31.36947</c:v>
                </c:pt>
                <c:pt idx="33">
                  <c:v>33.759990000000002</c:v>
                </c:pt>
                <c:pt idx="34">
                  <c:v>24.071619999999999</c:v>
                </c:pt>
                <c:pt idx="35">
                  <c:v>27.6111</c:v>
                </c:pt>
                <c:pt idx="36">
                  <c:v>29.877659999999999</c:v>
                </c:pt>
                <c:pt idx="37">
                  <c:v>31.369509999999998</c:v>
                </c:pt>
                <c:pt idx="38">
                  <c:v>33.76003</c:v>
                </c:pt>
                <c:pt idx="39">
                  <c:v>24.071639999999999</c:v>
                </c:pt>
                <c:pt idx="40">
                  <c:v>27.61111</c:v>
                </c:pt>
                <c:pt idx="41">
                  <c:v>29.877669999999998</c:v>
                </c:pt>
                <c:pt idx="42">
                  <c:v>31.369509999999998</c:v>
                </c:pt>
                <c:pt idx="43">
                  <c:v>33.76003</c:v>
                </c:pt>
                <c:pt idx="44">
                  <c:v>24.071650000000002</c:v>
                </c:pt>
                <c:pt idx="45">
                  <c:v>27.61111</c:v>
                </c:pt>
                <c:pt idx="46">
                  <c:v>29.877669999999998</c:v>
                </c:pt>
                <c:pt idx="47">
                  <c:v>31.369509999999998</c:v>
                </c:pt>
                <c:pt idx="48">
                  <c:v>33.76003</c:v>
                </c:pt>
                <c:pt idx="49">
                  <c:v>24.071650000000002</c:v>
                </c:pt>
                <c:pt idx="50">
                  <c:v>27.61111</c:v>
                </c:pt>
                <c:pt idx="51">
                  <c:v>29.877669999999998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E1F2-4313-BE52-2EEDF2909D45}"/>
            </c:ext>
          </c:extLst>
        </c:ser>
        <c:ser>
          <c:idx val="81"/>
          <c:order val="81"/>
          <c:tx>
            <c:strRef>
              <c:f>Sheet1!$CE$1</c:f>
              <c:strCache>
                <c:ptCount val="1"/>
                <c:pt idx="0">
                  <c:v>E3R2P78D10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Sheet1!$CE$2:$CE$53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39.006349999999998</c:v>
                </c:pt>
                <c:pt idx="6">
                  <c:v>40.76473</c:v>
                </c:pt>
                <c:pt idx="7">
                  <c:v>41.925939999999997</c:v>
                </c:pt>
                <c:pt idx="8">
                  <c:v>42.791040000000002</c:v>
                </c:pt>
                <c:pt idx="9">
                  <c:v>40.372950000000003</c:v>
                </c:pt>
                <c:pt idx="10">
                  <c:v>41.39246</c:v>
                </c:pt>
                <c:pt idx="11">
                  <c:v>42.226819999999996</c:v>
                </c:pt>
                <c:pt idx="12">
                  <c:v>42.925170000000001</c:v>
                </c:pt>
                <c:pt idx="13">
                  <c:v>43.51849</c:v>
                </c:pt>
                <c:pt idx="14">
                  <c:v>41.141089999999998</c:v>
                </c:pt>
                <c:pt idx="15">
                  <c:v>41.960169999999998</c:v>
                </c:pt>
                <c:pt idx="16">
                  <c:v>42.662120000000002</c:v>
                </c:pt>
                <c:pt idx="17">
                  <c:v>43.268149999999999</c:v>
                </c:pt>
                <c:pt idx="18">
                  <c:v>43.794449999999998</c:v>
                </c:pt>
                <c:pt idx="19">
                  <c:v>41.435690000000001</c:v>
                </c:pt>
                <c:pt idx="20">
                  <c:v>42.195500000000003</c:v>
                </c:pt>
                <c:pt idx="21">
                  <c:v>42.853459999999998</c:v>
                </c:pt>
                <c:pt idx="22">
                  <c:v>43.425960000000003</c:v>
                </c:pt>
                <c:pt idx="23">
                  <c:v>43.92615</c:v>
                </c:pt>
                <c:pt idx="24">
                  <c:v>41.576900000000002</c:v>
                </c:pt>
                <c:pt idx="25">
                  <c:v>42.311889999999998</c:v>
                </c:pt>
                <c:pt idx="26">
                  <c:v>42.950519999999997</c:v>
                </c:pt>
                <c:pt idx="27">
                  <c:v>43.507689999999997</c:v>
                </c:pt>
                <c:pt idx="28">
                  <c:v>43.995539999999998</c:v>
                </c:pt>
                <c:pt idx="29">
                  <c:v>41.651479999999999</c:v>
                </c:pt>
                <c:pt idx="30">
                  <c:v>42.374310000000001</c:v>
                </c:pt>
                <c:pt idx="31">
                  <c:v>43.003239999999998</c:v>
                </c:pt>
                <c:pt idx="32">
                  <c:v>43.552570000000003</c:v>
                </c:pt>
                <c:pt idx="33">
                  <c:v>44.033990000000003</c:v>
                </c:pt>
                <c:pt idx="34">
                  <c:v>41.692839999999997</c:v>
                </c:pt>
                <c:pt idx="35">
                  <c:v>42.409219999999998</c:v>
                </c:pt>
                <c:pt idx="36">
                  <c:v>43.03293</c:v>
                </c:pt>
                <c:pt idx="37">
                  <c:v>43.577979999999997</c:v>
                </c:pt>
                <c:pt idx="38">
                  <c:v>44.055880000000002</c:v>
                </c:pt>
                <c:pt idx="39">
                  <c:v>41.716410000000003</c:v>
                </c:pt>
                <c:pt idx="40">
                  <c:v>42.429200000000002</c:v>
                </c:pt>
                <c:pt idx="41">
                  <c:v>43.049979999999998</c:v>
                </c:pt>
                <c:pt idx="42">
                  <c:v>43.592640000000003</c:v>
                </c:pt>
                <c:pt idx="43">
                  <c:v>44.068530000000003</c:v>
                </c:pt>
                <c:pt idx="44">
                  <c:v>41.730040000000002</c:v>
                </c:pt>
                <c:pt idx="45">
                  <c:v>42.440779999999997</c:v>
                </c:pt>
                <c:pt idx="46">
                  <c:v>43.059899999999999</c:v>
                </c:pt>
                <c:pt idx="47">
                  <c:v>43.601170000000003</c:v>
                </c:pt>
                <c:pt idx="48">
                  <c:v>44.07591</c:v>
                </c:pt>
                <c:pt idx="49">
                  <c:v>41.737990000000003</c:v>
                </c:pt>
                <c:pt idx="50">
                  <c:v>42.44755</c:v>
                </c:pt>
                <c:pt idx="51">
                  <c:v>43.0657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E1F2-4313-BE52-2EEDF2909D45}"/>
            </c:ext>
          </c:extLst>
        </c:ser>
        <c:ser>
          <c:idx val="82"/>
          <c:order val="82"/>
          <c:tx>
            <c:strRef>
              <c:f>Sheet1!$CF$1</c:f>
              <c:strCache>
                <c:ptCount val="1"/>
                <c:pt idx="0">
                  <c:v>E3R2P78D20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Sheet1!$CF$2:$CF$53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33.273629999999997</c:v>
                </c:pt>
                <c:pt idx="6">
                  <c:v>35.541690000000003</c:v>
                </c:pt>
                <c:pt idx="7">
                  <c:v>37.082320000000003</c:v>
                </c:pt>
                <c:pt idx="8">
                  <c:v>38.194980000000001</c:v>
                </c:pt>
                <c:pt idx="9">
                  <c:v>33.039189999999998</c:v>
                </c:pt>
                <c:pt idx="10">
                  <c:v>35.130760000000002</c:v>
                </c:pt>
                <c:pt idx="11">
                  <c:v>36.675139999999999</c:v>
                </c:pt>
                <c:pt idx="12">
                  <c:v>37.83746</c:v>
                </c:pt>
                <c:pt idx="13">
                  <c:v>38.724460000000001</c:v>
                </c:pt>
                <c:pt idx="14">
                  <c:v>33.57996</c:v>
                </c:pt>
                <c:pt idx="15">
                  <c:v>35.500920000000001</c:v>
                </c:pt>
                <c:pt idx="16">
                  <c:v>36.93862</c:v>
                </c:pt>
                <c:pt idx="17">
                  <c:v>38.030270000000002</c:v>
                </c:pt>
                <c:pt idx="18">
                  <c:v>38.868459999999999</c:v>
                </c:pt>
                <c:pt idx="19">
                  <c:v>33.729210000000002</c:v>
                </c:pt>
                <c:pt idx="20">
                  <c:v>35.607860000000002</c:v>
                </c:pt>
                <c:pt idx="21">
                  <c:v>37.01717</c:v>
                </c:pt>
                <c:pt idx="22">
                  <c:v>38.089060000000003</c:v>
                </c:pt>
                <c:pt idx="23">
                  <c:v>38.913089999999997</c:v>
                </c:pt>
                <c:pt idx="24">
                  <c:v>33.775669999999998</c:v>
                </c:pt>
                <c:pt idx="25">
                  <c:v>35.641579999999998</c:v>
                </c:pt>
                <c:pt idx="26">
                  <c:v>37.042160000000003</c:v>
                </c:pt>
                <c:pt idx="27">
                  <c:v>38.107889999999998</c:v>
                </c:pt>
                <c:pt idx="28">
                  <c:v>38.927460000000004</c:v>
                </c:pt>
                <c:pt idx="29">
                  <c:v>33.790640000000003</c:v>
                </c:pt>
                <c:pt idx="30">
                  <c:v>35.65249</c:v>
                </c:pt>
                <c:pt idx="31">
                  <c:v>37.050280000000001</c:v>
                </c:pt>
                <c:pt idx="32">
                  <c:v>38.11401</c:v>
                </c:pt>
                <c:pt idx="33">
                  <c:v>38.932139999999997</c:v>
                </c:pt>
                <c:pt idx="34">
                  <c:v>33.795520000000003</c:v>
                </c:pt>
                <c:pt idx="35">
                  <c:v>35.65605</c:v>
                </c:pt>
                <c:pt idx="36">
                  <c:v>37.052930000000003</c:v>
                </c:pt>
                <c:pt idx="37">
                  <c:v>38.116019999999999</c:v>
                </c:pt>
                <c:pt idx="38">
                  <c:v>38.933669999999999</c:v>
                </c:pt>
                <c:pt idx="39">
                  <c:v>33.79712</c:v>
                </c:pt>
                <c:pt idx="40">
                  <c:v>35.657220000000002</c:v>
                </c:pt>
                <c:pt idx="41">
                  <c:v>37.053789999999999</c:v>
                </c:pt>
                <c:pt idx="42">
                  <c:v>38.116669999999999</c:v>
                </c:pt>
                <c:pt idx="43">
                  <c:v>38.934170000000002</c:v>
                </c:pt>
                <c:pt idx="44">
                  <c:v>33.797640000000001</c:v>
                </c:pt>
                <c:pt idx="45">
                  <c:v>35.657600000000002</c:v>
                </c:pt>
                <c:pt idx="46">
                  <c:v>37.054079999999999</c:v>
                </c:pt>
                <c:pt idx="47">
                  <c:v>38.116889999999998</c:v>
                </c:pt>
                <c:pt idx="48">
                  <c:v>38.934330000000003</c:v>
                </c:pt>
                <c:pt idx="49">
                  <c:v>33.797809999999998</c:v>
                </c:pt>
                <c:pt idx="50">
                  <c:v>35.657719999999998</c:v>
                </c:pt>
                <c:pt idx="51">
                  <c:v>37.054169999999999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E1F2-4313-BE52-2EEDF2909D45}"/>
            </c:ext>
          </c:extLst>
        </c:ser>
        <c:ser>
          <c:idx val="83"/>
          <c:order val="83"/>
          <c:tx>
            <c:strRef>
              <c:f>Sheet1!$CG$1</c:f>
              <c:strCache>
                <c:ptCount val="1"/>
                <c:pt idx="0">
                  <c:v>E3R2P78D30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Sheet1!$CG$2:$CG$53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27.99689</c:v>
                </c:pt>
                <c:pt idx="6">
                  <c:v>30.647259999999999</c:v>
                </c:pt>
                <c:pt idx="7">
                  <c:v>32.33522</c:v>
                </c:pt>
                <c:pt idx="8">
                  <c:v>33.447830000000003</c:v>
                </c:pt>
                <c:pt idx="9">
                  <c:v>25.65108</c:v>
                </c:pt>
                <c:pt idx="10">
                  <c:v>29.08681</c:v>
                </c:pt>
                <c:pt idx="11">
                  <c:v>31.288489999999999</c:v>
                </c:pt>
                <c:pt idx="12">
                  <c:v>32.73798</c:v>
                </c:pt>
                <c:pt idx="13">
                  <c:v>33.710360000000001</c:v>
                </c:pt>
                <c:pt idx="14">
                  <c:v>25.882809999999999</c:v>
                </c:pt>
                <c:pt idx="15">
                  <c:v>29.231110000000001</c:v>
                </c:pt>
                <c:pt idx="16">
                  <c:v>31.38157</c:v>
                </c:pt>
                <c:pt idx="17">
                  <c:v>32.799520000000001</c:v>
                </c:pt>
                <c:pt idx="18">
                  <c:v>33.751759999999997</c:v>
                </c:pt>
                <c:pt idx="19">
                  <c:v>25.919720000000002</c:v>
                </c:pt>
                <c:pt idx="20">
                  <c:v>29.254549999999998</c:v>
                </c:pt>
                <c:pt idx="21">
                  <c:v>31.39686</c:v>
                </c:pt>
                <c:pt idx="22">
                  <c:v>32.809710000000003</c:v>
                </c:pt>
                <c:pt idx="23">
                  <c:v>33.758650000000003</c:v>
                </c:pt>
                <c:pt idx="24">
                  <c:v>25.92587</c:v>
                </c:pt>
                <c:pt idx="25">
                  <c:v>29.258459999999999</c:v>
                </c:pt>
                <c:pt idx="26">
                  <c:v>31.399419999999999</c:v>
                </c:pt>
                <c:pt idx="27">
                  <c:v>32.811419999999998</c:v>
                </c:pt>
                <c:pt idx="28">
                  <c:v>33.759799999999998</c:v>
                </c:pt>
                <c:pt idx="29">
                  <c:v>25.9269</c:v>
                </c:pt>
                <c:pt idx="30">
                  <c:v>29.259119999999999</c:v>
                </c:pt>
                <c:pt idx="31">
                  <c:v>31.399850000000001</c:v>
                </c:pt>
                <c:pt idx="32">
                  <c:v>32.811700000000002</c:v>
                </c:pt>
                <c:pt idx="33">
                  <c:v>33.759990000000002</c:v>
                </c:pt>
                <c:pt idx="34">
                  <c:v>25.927070000000001</c:v>
                </c:pt>
                <c:pt idx="35">
                  <c:v>29.259229999999999</c:v>
                </c:pt>
                <c:pt idx="36">
                  <c:v>31.399930000000001</c:v>
                </c:pt>
                <c:pt idx="37">
                  <c:v>32.811750000000004</c:v>
                </c:pt>
                <c:pt idx="38">
                  <c:v>33.76003</c:v>
                </c:pt>
                <c:pt idx="39">
                  <c:v>25.927099999999999</c:v>
                </c:pt>
                <c:pt idx="40">
                  <c:v>29.259250000000002</c:v>
                </c:pt>
                <c:pt idx="41">
                  <c:v>31.399930000000001</c:v>
                </c:pt>
                <c:pt idx="42">
                  <c:v>32.81176</c:v>
                </c:pt>
                <c:pt idx="43">
                  <c:v>33.76003</c:v>
                </c:pt>
                <c:pt idx="44">
                  <c:v>25.927099999999999</c:v>
                </c:pt>
                <c:pt idx="45">
                  <c:v>29.259250000000002</c:v>
                </c:pt>
                <c:pt idx="46">
                  <c:v>31.399940000000001</c:v>
                </c:pt>
                <c:pt idx="47">
                  <c:v>32.81176</c:v>
                </c:pt>
                <c:pt idx="48">
                  <c:v>33.76003</c:v>
                </c:pt>
                <c:pt idx="49">
                  <c:v>25.927099999999999</c:v>
                </c:pt>
                <c:pt idx="50">
                  <c:v>29.259250000000002</c:v>
                </c:pt>
                <c:pt idx="51">
                  <c:v>31.399940000000001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E1F2-4313-BE52-2EEDF2909D45}"/>
            </c:ext>
          </c:extLst>
        </c:ser>
        <c:ser>
          <c:idx val="84"/>
          <c:order val="84"/>
          <c:tx>
            <c:strRef>
              <c:f>Sheet1!$CH$1</c:f>
              <c:strCache>
                <c:ptCount val="1"/>
                <c:pt idx="0">
                  <c:v>E3R2P145D10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Sheet1!$CH$2:$CH$53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44.556319999999999</c:v>
                </c:pt>
                <c:pt idx="8">
                  <c:v>45.555770000000003</c:v>
                </c:pt>
                <c:pt idx="9">
                  <c:v>40.372950000000003</c:v>
                </c:pt>
                <c:pt idx="10">
                  <c:v>44.465910000000001</c:v>
                </c:pt>
                <c:pt idx="11">
                  <c:v>45.295259999999999</c:v>
                </c:pt>
                <c:pt idx="12">
                  <c:v>45.968710000000002</c:v>
                </c:pt>
                <c:pt idx="13">
                  <c:v>46.52937</c:v>
                </c:pt>
                <c:pt idx="14">
                  <c:v>41.141089999999998</c:v>
                </c:pt>
                <c:pt idx="15">
                  <c:v>45.21698</c:v>
                </c:pt>
                <c:pt idx="16">
                  <c:v>45.852919999999997</c:v>
                </c:pt>
                <c:pt idx="17">
                  <c:v>46.397820000000003</c:v>
                </c:pt>
                <c:pt idx="18">
                  <c:v>46.868429999999996</c:v>
                </c:pt>
                <c:pt idx="19">
                  <c:v>41.435690000000001</c:v>
                </c:pt>
                <c:pt idx="20">
                  <c:v>45.508290000000002</c:v>
                </c:pt>
                <c:pt idx="21">
                  <c:v>46.086080000000003</c:v>
                </c:pt>
                <c:pt idx="22">
                  <c:v>46.587719999999997</c:v>
                </c:pt>
                <c:pt idx="23">
                  <c:v>47.025280000000002</c:v>
                </c:pt>
                <c:pt idx="24">
                  <c:v>41.576900000000002</c:v>
                </c:pt>
                <c:pt idx="25">
                  <c:v>45.648569999999999</c:v>
                </c:pt>
                <c:pt idx="26">
                  <c:v>46.201839999999997</c:v>
                </c:pt>
                <c:pt idx="27">
                  <c:v>46.684350000000002</c:v>
                </c:pt>
                <c:pt idx="28">
                  <c:v>47.106729999999999</c:v>
                </c:pt>
                <c:pt idx="29">
                  <c:v>41.651479999999999</c:v>
                </c:pt>
                <c:pt idx="30">
                  <c:v>45.722830000000002</c:v>
                </c:pt>
                <c:pt idx="31">
                  <c:v>46.264029999999998</c:v>
                </c:pt>
                <c:pt idx="32">
                  <c:v>46.736910000000002</c:v>
                </c:pt>
                <c:pt idx="33">
                  <c:v>47.151510000000002</c:v>
                </c:pt>
                <c:pt idx="34">
                  <c:v>41.692839999999997</c:v>
                </c:pt>
                <c:pt idx="35">
                  <c:v>45.764069999999997</c:v>
                </c:pt>
                <c:pt idx="36">
                  <c:v>46.298850000000002</c:v>
                </c:pt>
                <c:pt idx="37">
                  <c:v>46.766539999999999</c:v>
                </c:pt>
                <c:pt idx="38">
                  <c:v>47.17689</c:v>
                </c:pt>
                <c:pt idx="39">
                  <c:v>41.716410000000003</c:v>
                </c:pt>
                <c:pt idx="40">
                  <c:v>45.787579999999998</c:v>
                </c:pt>
                <c:pt idx="41">
                  <c:v>46.31879</c:v>
                </c:pt>
                <c:pt idx="42">
                  <c:v>46.783580000000001</c:v>
                </c:pt>
                <c:pt idx="43">
                  <c:v>47.19153</c:v>
                </c:pt>
                <c:pt idx="44">
                  <c:v>41.730040000000002</c:v>
                </c:pt>
                <c:pt idx="45">
                  <c:v>45.801180000000002</c:v>
                </c:pt>
                <c:pt idx="46">
                  <c:v>46.330359999999999</c:v>
                </c:pt>
                <c:pt idx="47">
                  <c:v>46.793480000000002</c:v>
                </c:pt>
                <c:pt idx="48">
                  <c:v>47.200060000000001</c:v>
                </c:pt>
                <c:pt idx="49">
                  <c:v>41.737990000000003</c:v>
                </c:pt>
                <c:pt idx="50">
                  <c:v>45.80912</c:v>
                </c:pt>
                <c:pt idx="51">
                  <c:v>46.337119999999999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E1F2-4313-BE52-2EEDF2909D45}"/>
            </c:ext>
          </c:extLst>
        </c:ser>
        <c:ser>
          <c:idx val="85"/>
          <c:order val="85"/>
          <c:tx>
            <c:strRef>
              <c:f>Sheet1!$CI$1</c:f>
              <c:strCache>
                <c:ptCount val="1"/>
                <c:pt idx="0">
                  <c:v>E3R2P145D20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Sheet1!$CI$2:$CI$53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38.505110000000002</c:v>
                </c:pt>
                <c:pt idx="8">
                  <c:v>39.712710000000001</c:v>
                </c:pt>
                <c:pt idx="9">
                  <c:v>33.039189999999998</c:v>
                </c:pt>
                <c:pt idx="10">
                  <c:v>36.91281</c:v>
                </c:pt>
                <c:pt idx="11">
                  <c:v>38.439660000000003</c:v>
                </c:pt>
                <c:pt idx="12">
                  <c:v>39.576009999999997</c:v>
                </c:pt>
                <c:pt idx="13">
                  <c:v>40.43723</c:v>
                </c:pt>
                <c:pt idx="14">
                  <c:v>33.57996</c:v>
                </c:pt>
                <c:pt idx="15">
                  <c:v>37.43038</c:v>
                </c:pt>
                <c:pt idx="16">
                  <c:v>38.797280000000001</c:v>
                </c:pt>
                <c:pt idx="17">
                  <c:v>39.832509999999999</c:v>
                </c:pt>
                <c:pt idx="18">
                  <c:v>40.626060000000003</c:v>
                </c:pt>
                <c:pt idx="19">
                  <c:v>33.729210000000002</c:v>
                </c:pt>
                <c:pt idx="20">
                  <c:v>37.575339999999997</c:v>
                </c:pt>
                <c:pt idx="21">
                  <c:v>38.901670000000003</c:v>
                </c:pt>
                <c:pt idx="22">
                  <c:v>39.909550000000003</c:v>
                </c:pt>
                <c:pt idx="23">
                  <c:v>40.683959999999999</c:v>
                </c:pt>
                <c:pt idx="24">
                  <c:v>33.775669999999998</c:v>
                </c:pt>
                <c:pt idx="25">
                  <c:v>37.620640000000002</c:v>
                </c:pt>
                <c:pt idx="26">
                  <c:v>38.93468</c:v>
                </c:pt>
                <c:pt idx="27">
                  <c:v>39.934109999999997</c:v>
                </c:pt>
                <c:pt idx="28">
                  <c:v>40.702530000000003</c:v>
                </c:pt>
                <c:pt idx="29">
                  <c:v>33.790640000000003</c:v>
                </c:pt>
                <c:pt idx="30">
                  <c:v>37.635260000000002</c:v>
                </c:pt>
                <c:pt idx="31">
                  <c:v>38.945369999999997</c:v>
                </c:pt>
                <c:pt idx="32">
                  <c:v>39.94209</c:v>
                </c:pt>
                <c:pt idx="33">
                  <c:v>40.708579999999998</c:v>
                </c:pt>
                <c:pt idx="34">
                  <c:v>33.795520000000003</c:v>
                </c:pt>
                <c:pt idx="35">
                  <c:v>37.640030000000003</c:v>
                </c:pt>
                <c:pt idx="36">
                  <c:v>38.948860000000003</c:v>
                </c:pt>
                <c:pt idx="37">
                  <c:v>39.944690000000001</c:v>
                </c:pt>
                <c:pt idx="38">
                  <c:v>40.710549999999998</c:v>
                </c:pt>
                <c:pt idx="39">
                  <c:v>33.79712</c:v>
                </c:pt>
                <c:pt idx="40">
                  <c:v>37.641590000000001</c:v>
                </c:pt>
                <c:pt idx="41">
                  <c:v>38.950000000000003</c:v>
                </c:pt>
                <c:pt idx="42">
                  <c:v>39.945549999999997</c:v>
                </c:pt>
                <c:pt idx="43">
                  <c:v>40.711199999999998</c:v>
                </c:pt>
                <c:pt idx="44">
                  <c:v>33.797640000000001</c:v>
                </c:pt>
                <c:pt idx="45">
                  <c:v>37.642099999999999</c:v>
                </c:pt>
                <c:pt idx="46">
                  <c:v>38.950380000000003</c:v>
                </c:pt>
                <c:pt idx="47">
                  <c:v>39.945830000000001</c:v>
                </c:pt>
                <c:pt idx="48">
                  <c:v>40.711410000000001</c:v>
                </c:pt>
                <c:pt idx="49">
                  <c:v>33.797809999999998</c:v>
                </c:pt>
                <c:pt idx="50">
                  <c:v>37.642270000000003</c:v>
                </c:pt>
                <c:pt idx="51">
                  <c:v>38.950499999999998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E1F2-4313-BE52-2EEDF2909D45}"/>
            </c:ext>
          </c:extLst>
        </c:ser>
        <c:ser>
          <c:idx val="86"/>
          <c:order val="86"/>
          <c:tx>
            <c:strRef>
              <c:f>Sheet1!$CJ$1</c:f>
              <c:strCache>
                <c:ptCount val="1"/>
                <c:pt idx="0">
                  <c:v>E3R2P145D30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Sheet1!$CJ$2:$CJ$53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25.65108</c:v>
                </c:pt>
                <c:pt idx="10">
                  <c:v>29.843689999999999</c:v>
                </c:pt>
                <c:pt idx="11">
                  <c:v>32.02467</c:v>
                </c:pt>
                <c:pt idx="12">
                  <c:v>33.456859999999999</c:v>
                </c:pt>
                <c:pt idx="13">
                  <c:v>34.416319999999999</c:v>
                </c:pt>
                <c:pt idx="14">
                  <c:v>25.882809999999999</c:v>
                </c:pt>
                <c:pt idx="15">
                  <c:v>30.042860000000001</c:v>
                </c:pt>
                <c:pt idx="16">
                  <c:v>32.149509999999999</c:v>
                </c:pt>
                <c:pt idx="17">
                  <c:v>33.538060000000002</c:v>
                </c:pt>
                <c:pt idx="18">
                  <c:v>34.470390000000002</c:v>
                </c:pt>
                <c:pt idx="19">
                  <c:v>25.919720000000002</c:v>
                </c:pt>
                <c:pt idx="20">
                  <c:v>30.074850000000001</c:v>
                </c:pt>
                <c:pt idx="21">
                  <c:v>32.169899999999998</c:v>
                </c:pt>
                <c:pt idx="22">
                  <c:v>33.551450000000003</c:v>
                </c:pt>
                <c:pt idx="23">
                  <c:v>34.47936</c:v>
                </c:pt>
                <c:pt idx="24">
                  <c:v>25.92587</c:v>
                </c:pt>
                <c:pt idx="25">
                  <c:v>30.080190000000002</c:v>
                </c:pt>
                <c:pt idx="26">
                  <c:v>32.173310000000001</c:v>
                </c:pt>
                <c:pt idx="27">
                  <c:v>33.553690000000003</c:v>
                </c:pt>
                <c:pt idx="28">
                  <c:v>34.480870000000003</c:v>
                </c:pt>
                <c:pt idx="29">
                  <c:v>25.9269</c:v>
                </c:pt>
                <c:pt idx="30">
                  <c:v>30.08109</c:v>
                </c:pt>
                <c:pt idx="31">
                  <c:v>32.173879999999997</c:v>
                </c:pt>
                <c:pt idx="32">
                  <c:v>33.554070000000003</c:v>
                </c:pt>
                <c:pt idx="33">
                  <c:v>34.481119999999997</c:v>
                </c:pt>
                <c:pt idx="34">
                  <c:v>25.927070000000001</c:v>
                </c:pt>
                <c:pt idx="35">
                  <c:v>30.081240000000001</c:v>
                </c:pt>
                <c:pt idx="36">
                  <c:v>32.17398</c:v>
                </c:pt>
                <c:pt idx="37">
                  <c:v>33.554130000000001</c:v>
                </c:pt>
                <c:pt idx="38">
                  <c:v>34.481160000000003</c:v>
                </c:pt>
                <c:pt idx="39">
                  <c:v>25.927099999999999</c:v>
                </c:pt>
                <c:pt idx="40">
                  <c:v>30.08126</c:v>
                </c:pt>
                <c:pt idx="41">
                  <c:v>32.173990000000003</c:v>
                </c:pt>
                <c:pt idx="42">
                  <c:v>33.554139999999997</c:v>
                </c:pt>
                <c:pt idx="43">
                  <c:v>34.481169999999999</c:v>
                </c:pt>
                <c:pt idx="44">
                  <c:v>25.927099999999999</c:v>
                </c:pt>
                <c:pt idx="45">
                  <c:v>30.08127</c:v>
                </c:pt>
                <c:pt idx="46">
                  <c:v>32.173990000000003</c:v>
                </c:pt>
                <c:pt idx="47">
                  <c:v>33.554139999999997</c:v>
                </c:pt>
                <c:pt idx="48">
                  <c:v>34.481169999999999</c:v>
                </c:pt>
                <c:pt idx="49">
                  <c:v>25.927099999999999</c:v>
                </c:pt>
                <c:pt idx="50">
                  <c:v>30.08127</c:v>
                </c:pt>
                <c:pt idx="51">
                  <c:v>32.173990000000003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E1F2-4313-BE52-2EEDF2909D45}"/>
            </c:ext>
          </c:extLst>
        </c:ser>
        <c:ser>
          <c:idx val="87"/>
          <c:order val="87"/>
          <c:tx>
            <c:strRef>
              <c:f>Sheet1!$CK$1</c:f>
              <c:strCache>
                <c:ptCount val="1"/>
                <c:pt idx="0">
                  <c:v>E3R2P712D10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Sheet1!$CK$2:$CK$53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45.630459999999999</c:v>
                </c:pt>
                <c:pt idx="8">
                  <c:v>47.376649999999998</c:v>
                </c:pt>
                <c:pt idx="9">
                  <c:v>43.140799999999999</c:v>
                </c:pt>
                <c:pt idx="10">
                  <c:v>44.465910000000001</c:v>
                </c:pt>
                <c:pt idx="11">
                  <c:v>47.472009999999997</c:v>
                </c:pt>
                <c:pt idx="12">
                  <c:v>48.1723</c:v>
                </c:pt>
                <c:pt idx="13">
                  <c:v>48.737189999999998</c:v>
                </c:pt>
                <c:pt idx="14">
                  <c:v>44.167340000000003</c:v>
                </c:pt>
                <c:pt idx="15">
                  <c:v>45.21698</c:v>
                </c:pt>
                <c:pt idx="16">
                  <c:v>48.203150000000001</c:v>
                </c:pt>
                <c:pt idx="17">
                  <c:v>48.718290000000003</c:v>
                </c:pt>
                <c:pt idx="18">
                  <c:v>49.159170000000003</c:v>
                </c:pt>
                <c:pt idx="19">
                  <c:v>44.530189999999997</c:v>
                </c:pt>
                <c:pt idx="20">
                  <c:v>45.508290000000002</c:v>
                </c:pt>
                <c:pt idx="21">
                  <c:v>48.49004</c:v>
                </c:pt>
                <c:pt idx="22">
                  <c:v>48.948599999999999</c:v>
                </c:pt>
                <c:pt idx="23">
                  <c:v>49.34722</c:v>
                </c:pt>
                <c:pt idx="24">
                  <c:v>44.698990000000002</c:v>
                </c:pt>
                <c:pt idx="25">
                  <c:v>45.648569999999999</c:v>
                </c:pt>
                <c:pt idx="26">
                  <c:v>48.628860000000003</c:v>
                </c:pt>
                <c:pt idx="27">
                  <c:v>49.063389999999998</c:v>
                </c:pt>
                <c:pt idx="28">
                  <c:v>49.443219999999997</c:v>
                </c:pt>
                <c:pt idx="29">
                  <c:v>44.78689</c:v>
                </c:pt>
                <c:pt idx="30">
                  <c:v>45.722830000000002</c:v>
                </c:pt>
                <c:pt idx="31">
                  <c:v>48.70252</c:v>
                </c:pt>
                <c:pt idx="32">
                  <c:v>49.125190000000003</c:v>
                </c:pt>
                <c:pt idx="33">
                  <c:v>49.495539999999998</c:v>
                </c:pt>
                <c:pt idx="34">
                  <c:v>44.835279999999997</c:v>
                </c:pt>
                <c:pt idx="35">
                  <c:v>45.764069999999997</c:v>
                </c:pt>
                <c:pt idx="36">
                  <c:v>48.743479999999998</c:v>
                </c:pt>
                <c:pt idx="37">
                  <c:v>49.159829999999999</c:v>
                </c:pt>
                <c:pt idx="38">
                  <c:v>49.52505</c:v>
                </c:pt>
                <c:pt idx="39">
                  <c:v>44.862740000000002</c:v>
                </c:pt>
                <c:pt idx="40">
                  <c:v>45.787579999999998</c:v>
                </c:pt>
                <c:pt idx="41">
                  <c:v>48.766849999999998</c:v>
                </c:pt>
                <c:pt idx="42">
                  <c:v>49.179679999999998</c:v>
                </c:pt>
                <c:pt idx="43">
                  <c:v>49.542029999999997</c:v>
                </c:pt>
                <c:pt idx="44">
                  <c:v>44.878570000000003</c:v>
                </c:pt>
                <c:pt idx="45">
                  <c:v>45.801180000000002</c:v>
                </c:pt>
                <c:pt idx="46">
                  <c:v>48.780380000000001</c:v>
                </c:pt>
                <c:pt idx="47">
                  <c:v>49.191189999999999</c:v>
                </c:pt>
                <c:pt idx="48">
                  <c:v>49.551900000000003</c:v>
                </c:pt>
                <c:pt idx="49">
                  <c:v>44.887799999999999</c:v>
                </c:pt>
                <c:pt idx="50">
                  <c:v>45.80912</c:v>
                </c:pt>
                <c:pt idx="51">
                  <c:v>48.788269999999997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8-E1F2-4313-BE52-2EEDF2909D45}"/>
            </c:ext>
          </c:extLst>
        </c:ser>
        <c:ser>
          <c:idx val="88"/>
          <c:order val="88"/>
          <c:tx>
            <c:strRef>
              <c:f>Sheet1!$CL$1</c:f>
              <c:strCache>
                <c:ptCount val="1"/>
                <c:pt idx="0">
                  <c:v>E3R2P712D20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Sheet1!$CL$2:$CL$53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38.732550000000003</c:v>
                </c:pt>
                <c:pt idx="8">
                  <c:v>40.344450000000002</c:v>
                </c:pt>
                <c:pt idx="9">
                  <c:v>34.508769999999998</c:v>
                </c:pt>
                <c:pt idx="10">
                  <c:v>36.91281</c:v>
                </c:pt>
                <c:pt idx="11">
                  <c:v>39.485869999999998</c:v>
                </c:pt>
                <c:pt idx="12">
                  <c:v>40.6509</c:v>
                </c:pt>
                <c:pt idx="13">
                  <c:v>41.522869999999998</c:v>
                </c:pt>
                <c:pt idx="14">
                  <c:v>35.236910000000002</c:v>
                </c:pt>
                <c:pt idx="15">
                  <c:v>37.43038</c:v>
                </c:pt>
                <c:pt idx="16">
                  <c:v>39.97007</c:v>
                </c:pt>
                <c:pt idx="17">
                  <c:v>40.989730000000002</c:v>
                </c:pt>
                <c:pt idx="18">
                  <c:v>41.768180000000001</c:v>
                </c:pt>
                <c:pt idx="19">
                  <c:v>35.43056</c:v>
                </c:pt>
                <c:pt idx="20">
                  <c:v>37.575339999999997</c:v>
                </c:pt>
                <c:pt idx="21">
                  <c:v>40.107619999999997</c:v>
                </c:pt>
                <c:pt idx="22">
                  <c:v>41.08963</c:v>
                </c:pt>
                <c:pt idx="23">
                  <c:v>41.842399999999998</c:v>
                </c:pt>
                <c:pt idx="24">
                  <c:v>35.490250000000003</c:v>
                </c:pt>
                <c:pt idx="25">
                  <c:v>37.620640000000002</c:v>
                </c:pt>
                <c:pt idx="26">
                  <c:v>40.150779999999997</c:v>
                </c:pt>
                <c:pt idx="27">
                  <c:v>41.121319999999997</c:v>
                </c:pt>
                <c:pt idx="28">
                  <c:v>41.866120000000002</c:v>
                </c:pt>
                <c:pt idx="29">
                  <c:v>35.509439999999998</c:v>
                </c:pt>
                <c:pt idx="30">
                  <c:v>37.635260000000002</c:v>
                </c:pt>
                <c:pt idx="31">
                  <c:v>40.164729999999999</c:v>
                </c:pt>
                <c:pt idx="32">
                  <c:v>41.131590000000003</c:v>
                </c:pt>
                <c:pt idx="33">
                  <c:v>41.873829999999998</c:v>
                </c:pt>
                <c:pt idx="34">
                  <c:v>35.515689999999999</c:v>
                </c:pt>
                <c:pt idx="35">
                  <c:v>37.640030000000003</c:v>
                </c:pt>
                <c:pt idx="36">
                  <c:v>40.169280000000001</c:v>
                </c:pt>
                <c:pt idx="37">
                  <c:v>41.13494</c:v>
                </c:pt>
                <c:pt idx="38">
                  <c:v>41.876350000000002</c:v>
                </c:pt>
                <c:pt idx="39">
                  <c:v>35.51773</c:v>
                </c:pt>
                <c:pt idx="40">
                  <c:v>37.641590000000001</c:v>
                </c:pt>
                <c:pt idx="41">
                  <c:v>40.170769999999997</c:v>
                </c:pt>
                <c:pt idx="42">
                  <c:v>41.136040000000001</c:v>
                </c:pt>
                <c:pt idx="43">
                  <c:v>41.87717</c:v>
                </c:pt>
                <c:pt idx="44">
                  <c:v>35.518389999999997</c:v>
                </c:pt>
                <c:pt idx="45">
                  <c:v>37.642099999999999</c:v>
                </c:pt>
                <c:pt idx="46">
                  <c:v>40.171259999999997</c:v>
                </c:pt>
                <c:pt idx="47">
                  <c:v>41.136400000000002</c:v>
                </c:pt>
                <c:pt idx="48">
                  <c:v>41.877450000000003</c:v>
                </c:pt>
                <c:pt idx="49">
                  <c:v>35.518619999999999</c:v>
                </c:pt>
                <c:pt idx="50">
                  <c:v>37.642270000000003</c:v>
                </c:pt>
                <c:pt idx="51">
                  <c:v>40.171419999999998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9-E1F2-4313-BE52-2EEDF2909D45}"/>
            </c:ext>
          </c:extLst>
        </c:ser>
        <c:ser>
          <c:idx val="89"/>
          <c:order val="89"/>
          <c:tx>
            <c:strRef>
              <c:f>Sheet1!$CM$1</c:f>
              <c:strCache>
                <c:ptCount val="1"/>
                <c:pt idx="0">
                  <c:v>E3R2P712D30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Sheet1!$CM$2:$CM$53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32.796729999999997</c:v>
                </c:pt>
                <c:pt idx="8">
                  <c:v>34.028530000000003</c:v>
                </c:pt>
                <c:pt idx="9">
                  <c:v>26.244589999999999</c:v>
                </c:pt>
                <c:pt idx="10">
                  <c:v>29.843689999999999</c:v>
                </c:pt>
                <c:pt idx="11">
                  <c:v>32.134419999999999</c:v>
                </c:pt>
                <c:pt idx="12">
                  <c:v>33.58755</c:v>
                </c:pt>
                <c:pt idx="13">
                  <c:v>34.559469999999997</c:v>
                </c:pt>
                <c:pt idx="14">
                  <c:v>26.542179999999998</c:v>
                </c:pt>
                <c:pt idx="15">
                  <c:v>30.042860000000001</c:v>
                </c:pt>
                <c:pt idx="16">
                  <c:v>32.331150000000001</c:v>
                </c:pt>
                <c:pt idx="17">
                  <c:v>33.718200000000003</c:v>
                </c:pt>
                <c:pt idx="18">
                  <c:v>34.647640000000003</c:v>
                </c:pt>
                <c:pt idx="19">
                  <c:v>26.588930000000001</c:v>
                </c:pt>
                <c:pt idx="20">
                  <c:v>30.074850000000001</c:v>
                </c:pt>
                <c:pt idx="21">
                  <c:v>32.364080000000001</c:v>
                </c:pt>
                <c:pt idx="22">
                  <c:v>33.740090000000002</c:v>
                </c:pt>
                <c:pt idx="23">
                  <c:v>34.662430000000001</c:v>
                </c:pt>
                <c:pt idx="24">
                  <c:v>26.596710000000002</c:v>
                </c:pt>
                <c:pt idx="25">
                  <c:v>30.080190000000002</c:v>
                </c:pt>
                <c:pt idx="26">
                  <c:v>32.369610000000002</c:v>
                </c:pt>
                <c:pt idx="27">
                  <c:v>33.743769999999998</c:v>
                </c:pt>
                <c:pt idx="28">
                  <c:v>34.664920000000002</c:v>
                </c:pt>
                <c:pt idx="29">
                  <c:v>26.598009999999999</c:v>
                </c:pt>
                <c:pt idx="30">
                  <c:v>30.08109</c:v>
                </c:pt>
                <c:pt idx="31">
                  <c:v>32.370539999999998</c:v>
                </c:pt>
                <c:pt idx="32">
                  <c:v>33.744390000000003</c:v>
                </c:pt>
                <c:pt idx="33">
                  <c:v>34.665329999999997</c:v>
                </c:pt>
                <c:pt idx="34">
                  <c:v>26.598230000000001</c:v>
                </c:pt>
                <c:pt idx="35">
                  <c:v>30.081240000000001</c:v>
                </c:pt>
                <c:pt idx="36">
                  <c:v>32.370699999999999</c:v>
                </c:pt>
                <c:pt idx="37">
                  <c:v>33.744489999999999</c:v>
                </c:pt>
                <c:pt idx="38">
                  <c:v>34.665399999999998</c:v>
                </c:pt>
                <c:pt idx="39">
                  <c:v>26.598269999999999</c:v>
                </c:pt>
                <c:pt idx="40">
                  <c:v>30.08126</c:v>
                </c:pt>
                <c:pt idx="41">
                  <c:v>32.370719999999999</c:v>
                </c:pt>
                <c:pt idx="42">
                  <c:v>33.744509999999998</c:v>
                </c:pt>
                <c:pt idx="43">
                  <c:v>34.665410000000001</c:v>
                </c:pt>
                <c:pt idx="44">
                  <c:v>26.598269999999999</c:v>
                </c:pt>
                <c:pt idx="45">
                  <c:v>30.08127</c:v>
                </c:pt>
                <c:pt idx="46">
                  <c:v>32.370730000000002</c:v>
                </c:pt>
                <c:pt idx="47">
                  <c:v>33.744509999999998</c:v>
                </c:pt>
                <c:pt idx="48">
                  <c:v>34.665410000000001</c:v>
                </c:pt>
                <c:pt idx="49">
                  <c:v>26.598269999999999</c:v>
                </c:pt>
                <c:pt idx="50">
                  <c:v>30.08127</c:v>
                </c:pt>
                <c:pt idx="51">
                  <c:v>32.370730000000002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A-E1F2-4313-BE52-2EEDF2909D45}"/>
            </c:ext>
          </c:extLst>
        </c:ser>
        <c:ser>
          <c:idx val="90"/>
          <c:order val="90"/>
          <c:tx>
            <c:strRef>
              <c:f>Sheet1!$CN$1</c:f>
              <c:strCache>
                <c:ptCount val="1"/>
                <c:pt idx="0">
                  <c:v>E3R3P7D10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Sheet1!$CN$2:$CN$53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24.718900000000001</c:v>
                </c:pt>
                <c:pt idx="3">
                  <c:v>24.718900000000001</c:v>
                </c:pt>
                <c:pt idx="4">
                  <c:v>12.779059999999999</c:v>
                </c:pt>
                <c:pt idx="5">
                  <c:v>14.13063</c:v>
                </c:pt>
                <c:pt idx="6">
                  <c:v>24.718900000000001</c:v>
                </c:pt>
                <c:pt idx="7">
                  <c:v>24.718900000000001</c:v>
                </c:pt>
                <c:pt idx="8">
                  <c:v>24.718900000000001</c:v>
                </c:pt>
                <c:pt idx="9">
                  <c:v>12.779059999999999</c:v>
                </c:pt>
                <c:pt idx="10">
                  <c:v>14.13063</c:v>
                </c:pt>
                <c:pt idx="11">
                  <c:v>24.718900000000001</c:v>
                </c:pt>
                <c:pt idx="12">
                  <c:v>24.718900000000001</c:v>
                </c:pt>
                <c:pt idx="13">
                  <c:v>24.718900000000001</c:v>
                </c:pt>
                <c:pt idx="14">
                  <c:v>12.779059999999999</c:v>
                </c:pt>
                <c:pt idx="15">
                  <c:v>14.13063</c:v>
                </c:pt>
                <c:pt idx="16">
                  <c:v>24.718900000000001</c:v>
                </c:pt>
                <c:pt idx="17">
                  <c:v>24.718900000000001</c:v>
                </c:pt>
                <c:pt idx="18">
                  <c:v>24.718900000000001</c:v>
                </c:pt>
                <c:pt idx="19">
                  <c:v>12.779059999999999</c:v>
                </c:pt>
                <c:pt idx="20">
                  <c:v>14.13063</c:v>
                </c:pt>
                <c:pt idx="21">
                  <c:v>24.718900000000001</c:v>
                </c:pt>
                <c:pt idx="22">
                  <c:v>24.718900000000001</c:v>
                </c:pt>
                <c:pt idx="23">
                  <c:v>24.718900000000001</c:v>
                </c:pt>
                <c:pt idx="24">
                  <c:v>12.779059999999999</c:v>
                </c:pt>
                <c:pt idx="25">
                  <c:v>14.13063</c:v>
                </c:pt>
                <c:pt idx="26">
                  <c:v>24.718900000000001</c:v>
                </c:pt>
                <c:pt idx="27">
                  <c:v>24.718900000000001</c:v>
                </c:pt>
                <c:pt idx="28">
                  <c:v>24.718900000000001</c:v>
                </c:pt>
                <c:pt idx="29">
                  <c:v>12.779059999999999</c:v>
                </c:pt>
                <c:pt idx="30">
                  <c:v>14.13063</c:v>
                </c:pt>
                <c:pt idx="31">
                  <c:v>24.718900000000001</c:v>
                </c:pt>
                <c:pt idx="32">
                  <c:v>24.718900000000001</c:v>
                </c:pt>
                <c:pt idx="33">
                  <c:v>24.718900000000001</c:v>
                </c:pt>
                <c:pt idx="34">
                  <c:v>12.779059999999999</c:v>
                </c:pt>
                <c:pt idx="35">
                  <c:v>14.13063</c:v>
                </c:pt>
                <c:pt idx="36">
                  <c:v>24.718900000000001</c:v>
                </c:pt>
                <c:pt idx="37">
                  <c:v>24.718900000000001</c:v>
                </c:pt>
                <c:pt idx="38">
                  <c:v>24.718900000000001</c:v>
                </c:pt>
                <c:pt idx="39">
                  <c:v>12.779059999999999</c:v>
                </c:pt>
                <c:pt idx="40">
                  <c:v>14.13063</c:v>
                </c:pt>
                <c:pt idx="41">
                  <c:v>24.718900000000001</c:v>
                </c:pt>
                <c:pt idx="42">
                  <c:v>24.718900000000001</c:v>
                </c:pt>
                <c:pt idx="43">
                  <c:v>24.718900000000001</c:v>
                </c:pt>
                <c:pt idx="44">
                  <c:v>12.779059999999999</c:v>
                </c:pt>
                <c:pt idx="45">
                  <c:v>14.13063</c:v>
                </c:pt>
                <c:pt idx="46">
                  <c:v>24.718900000000001</c:v>
                </c:pt>
                <c:pt idx="47">
                  <c:v>24.718900000000001</c:v>
                </c:pt>
                <c:pt idx="48">
                  <c:v>24.718900000000001</c:v>
                </c:pt>
                <c:pt idx="49">
                  <c:v>12.779059999999999</c:v>
                </c:pt>
                <c:pt idx="50">
                  <c:v>14.13063</c:v>
                </c:pt>
                <c:pt idx="51">
                  <c:v>24.718900000000001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B-E1F2-4313-BE52-2EEDF2909D45}"/>
            </c:ext>
          </c:extLst>
        </c:ser>
        <c:ser>
          <c:idx val="91"/>
          <c:order val="91"/>
          <c:tx>
            <c:strRef>
              <c:f>Sheet1!$CO$1</c:f>
              <c:strCache>
                <c:ptCount val="1"/>
                <c:pt idx="0">
                  <c:v>E3R3P7D20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Sheet1!$CO$2:$CO$53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23.67728</c:v>
                </c:pt>
                <c:pt idx="3">
                  <c:v>23.67728</c:v>
                </c:pt>
                <c:pt idx="4">
                  <c:v>11.39353</c:v>
                </c:pt>
                <c:pt idx="5">
                  <c:v>14.13063</c:v>
                </c:pt>
                <c:pt idx="6">
                  <c:v>23.67728</c:v>
                </c:pt>
                <c:pt idx="7">
                  <c:v>23.67728</c:v>
                </c:pt>
                <c:pt idx="8">
                  <c:v>23.67728</c:v>
                </c:pt>
                <c:pt idx="9">
                  <c:v>11.39353</c:v>
                </c:pt>
                <c:pt idx="10">
                  <c:v>14.13063</c:v>
                </c:pt>
                <c:pt idx="11">
                  <c:v>23.67728</c:v>
                </c:pt>
                <c:pt idx="12">
                  <c:v>23.67728</c:v>
                </c:pt>
                <c:pt idx="13">
                  <c:v>23.67728</c:v>
                </c:pt>
                <c:pt idx="14">
                  <c:v>11.39353</c:v>
                </c:pt>
                <c:pt idx="15">
                  <c:v>14.13063</c:v>
                </c:pt>
                <c:pt idx="16">
                  <c:v>23.67728</c:v>
                </c:pt>
                <c:pt idx="17">
                  <c:v>23.67728</c:v>
                </c:pt>
                <c:pt idx="18">
                  <c:v>23.67728</c:v>
                </c:pt>
                <c:pt idx="19">
                  <c:v>11.39353</c:v>
                </c:pt>
                <c:pt idx="20">
                  <c:v>14.13063</c:v>
                </c:pt>
                <c:pt idx="21">
                  <c:v>23.67728</c:v>
                </c:pt>
                <c:pt idx="22">
                  <c:v>23.67728</c:v>
                </c:pt>
                <c:pt idx="23">
                  <c:v>23.67728</c:v>
                </c:pt>
                <c:pt idx="24">
                  <c:v>11.39353</c:v>
                </c:pt>
                <c:pt idx="25">
                  <c:v>14.13063</c:v>
                </c:pt>
                <c:pt idx="26">
                  <c:v>23.67728</c:v>
                </c:pt>
                <c:pt idx="27">
                  <c:v>23.67728</c:v>
                </c:pt>
                <c:pt idx="28">
                  <c:v>23.67728</c:v>
                </c:pt>
                <c:pt idx="29">
                  <c:v>11.39353</c:v>
                </c:pt>
                <c:pt idx="30">
                  <c:v>14.13063</c:v>
                </c:pt>
                <c:pt idx="31">
                  <c:v>23.67728</c:v>
                </c:pt>
                <c:pt idx="32">
                  <c:v>23.67728</c:v>
                </c:pt>
                <c:pt idx="33">
                  <c:v>23.67728</c:v>
                </c:pt>
                <c:pt idx="34">
                  <c:v>11.39353</c:v>
                </c:pt>
                <c:pt idx="35">
                  <c:v>14.13063</c:v>
                </c:pt>
                <c:pt idx="36">
                  <c:v>23.67728</c:v>
                </c:pt>
                <c:pt idx="37">
                  <c:v>23.67728</c:v>
                </c:pt>
                <c:pt idx="38">
                  <c:v>23.67728</c:v>
                </c:pt>
                <c:pt idx="39">
                  <c:v>11.39353</c:v>
                </c:pt>
                <c:pt idx="40">
                  <c:v>14.13063</c:v>
                </c:pt>
                <c:pt idx="41">
                  <c:v>23.67728</c:v>
                </c:pt>
                <c:pt idx="42">
                  <c:v>23.67728</c:v>
                </c:pt>
                <c:pt idx="43">
                  <c:v>23.67728</c:v>
                </c:pt>
                <c:pt idx="44">
                  <c:v>11.39353</c:v>
                </c:pt>
                <c:pt idx="45">
                  <c:v>14.13063</c:v>
                </c:pt>
                <c:pt idx="46">
                  <c:v>23.67728</c:v>
                </c:pt>
                <c:pt idx="47">
                  <c:v>23.67728</c:v>
                </c:pt>
                <c:pt idx="48">
                  <c:v>23.67728</c:v>
                </c:pt>
                <c:pt idx="49">
                  <c:v>11.39353</c:v>
                </c:pt>
                <c:pt idx="50">
                  <c:v>14.13063</c:v>
                </c:pt>
                <c:pt idx="51">
                  <c:v>23.67728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E1F2-4313-BE52-2EEDF2909D45}"/>
            </c:ext>
          </c:extLst>
        </c:ser>
        <c:ser>
          <c:idx val="92"/>
          <c:order val="92"/>
          <c:tx>
            <c:strRef>
              <c:f>Sheet1!$CP$1</c:f>
              <c:strCache>
                <c:ptCount val="1"/>
                <c:pt idx="0">
                  <c:v>E3R3P7D30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Sheet1!$CP$2:$CP$53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22.6037</c:v>
                </c:pt>
                <c:pt idx="3">
                  <c:v>22.6037</c:v>
                </c:pt>
                <c:pt idx="4">
                  <c:v>9.9760229999999996</c:v>
                </c:pt>
                <c:pt idx="5">
                  <c:v>14.13063</c:v>
                </c:pt>
                <c:pt idx="6">
                  <c:v>22.6037</c:v>
                </c:pt>
                <c:pt idx="7">
                  <c:v>22.6037</c:v>
                </c:pt>
                <c:pt idx="8">
                  <c:v>22.6037</c:v>
                </c:pt>
                <c:pt idx="9">
                  <c:v>9.9760229999999996</c:v>
                </c:pt>
                <c:pt idx="10">
                  <c:v>14.13063</c:v>
                </c:pt>
                <c:pt idx="11">
                  <c:v>22.6037</c:v>
                </c:pt>
                <c:pt idx="12">
                  <c:v>22.6037</c:v>
                </c:pt>
                <c:pt idx="13">
                  <c:v>22.6037</c:v>
                </c:pt>
                <c:pt idx="14">
                  <c:v>9.9760229999999996</c:v>
                </c:pt>
                <c:pt idx="15">
                  <c:v>14.13063</c:v>
                </c:pt>
                <c:pt idx="16">
                  <c:v>22.6037</c:v>
                </c:pt>
                <c:pt idx="17">
                  <c:v>22.6037</c:v>
                </c:pt>
                <c:pt idx="18">
                  <c:v>22.6037</c:v>
                </c:pt>
                <c:pt idx="19">
                  <c:v>9.9760229999999996</c:v>
                </c:pt>
                <c:pt idx="20">
                  <c:v>14.13063</c:v>
                </c:pt>
                <c:pt idx="21">
                  <c:v>22.6037</c:v>
                </c:pt>
                <c:pt idx="22">
                  <c:v>22.6037</c:v>
                </c:pt>
                <c:pt idx="23">
                  <c:v>22.6037</c:v>
                </c:pt>
                <c:pt idx="24">
                  <c:v>9.9760229999999996</c:v>
                </c:pt>
                <c:pt idx="25">
                  <c:v>14.13063</c:v>
                </c:pt>
                <c:pt idx="26">
                  <c:v>22.6037</c:v>
                </c:pt>
                <c:pt idx="27">
                  <c:v>22.6037</c:v>
                </c:pt>
                <c:pt idx="28">
                  <c:v>22.6037</c:v>
                </c:pt>
                <c:pt idx="29">
                  <c:v>9.9760229999999996</c:v>
                </c:pt>
                <c:pt idx="30">
                  <c:v>14.13063</c:v>
                </c:pt>
                <c:pt idx="31">
                  <c:v>22.6037</c:v>
                </c:pt>
                <c:pt idx="32">
                  <c:v>22.6037</c:v>
                </c:pt>
                <c:pt idx="33">
                  <c:v>22.6037</c:v>
                </c:pt>
                <c:pt idx="34">
                  <c:v>9.9760229999999996</c:v>
                </c:pt>
                <c:pt idx="35">
                  <c:v>14.13063</c:v>
                </c:pt>
                <c:pt idx="36">
                  <c:v>22.6037</c:v>
                </c:pt>
                <c:pt idx="37">
                  <c:v>22.6037</c:v>
                </c:pt>
                <c:pt idx="38">
                  <c:v>22.6037</c:v>
                </c:pt>
                <c:pt idx="39">
                  <c:v>9.9760229999999996</c:v>
                </c:pt>
                <c:pt idx="40">
                  <c:v>14.13063</c:v>
                </c:pt>
                <c:pt idx="41">
                  <c:v>22.6037</c:v>
                </c:pt>
                <c:pt idx="42">
                  <c:v>22.6037</c:v>
                </c:pt>
                <c:pt idx="43">
                  <c:v>22.6037</c:v>
                </c:pt>
                <c:pt idx="44">
                  <c:v>9.9760229999999996</c:v>
                </c:pt>
                <c:pt idx="45">
                  <c:v>14.13063</c:v>
                </c:pt>
                <c:pt idx="46">
                  <c:v>22.6037</c:v>
                </c:pt>
                <c:pt idx="47">
                  <c:v>22.6037</c:v>
                </c:pt>
                <c:pt idx="48">
                  <c:v>22.6037</c:v>
                </c:pt>
                <c:pt idx="49">
                  <c:v>9.9760229999999996</c:v>
                </c:pt>
                <c:pt idx="50">
                  <c:v>14.13063</c:v>
                </c:pt>
                <c:pt idx="51">
                  <c:v>22.6037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D-E1F2-4313-BE52-2EEDF2909D45}"/>
            </c:ext>
          </c:extLst>
        </c:ser>
        <c:ser>
          <c:idx val="93"/>
          <c:order val="93"/>
          <c:tx>
            <c:strRef>
              <c:f>Sheet1!$CQ$1</c:f>
              <c:strCache>
                <c:ptCount val="1"/>
                <c:pt idx="0">
                  <c:v>E3R3P14D10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Sheet1!$CQ$2:$CQ$53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32.09545</c:v>
                </c:pt>
                <c:pt idx="4">
                  <c:v>22.712520000000001</c:v>
                </c:pt>
                <c:pt idx="5">
                  <c:v>23.782869999999999</c:v>
                </c:pt>
                <c:pt idx="6">
                  <c:v>24.718900000000001</c:v>
                </c:pt>
                <c:pt idx="7">
                  <c:v>32.09545</c:v>
                </c:pt>
                <c:pt idx="8">
                  <c:v>32.09545</c:v>
                </c:pt>
                <c:pt idx="9">
                  <c:v>22.712520000000001</c:v>
                </c:pt>
                <c:pt idx="10">
                  <c:v>23.782869999999999</c:v>
                </c:pt>
                <c:pt idx="11">
                  <c:v>24.718900000000001</c:v>
                </c:pt>
                <c:pt idx="12">
                  <c:v>32.09545</c:v>
                </c:pt>
                <c:pt idx="13">
                  <c:v>32.09545</c:v>
                </c:pt>
                <c:pt idx="14">
                  <c:v>22.712520000000001</c:v>
                </c:pt>
                <c:pt idx="15">
                  <c:v>23.782869999999999</c:v>
                </c:pt>
                <c:pt idx="16">
                  <c:v>24.718900000000001</c:v>
                </c:pt>
                <c:pt idx="17">
                  <c:v>32.09545</c:v>
                </c:pt>
                <c:pt idx="18">
                  <c:v>32.09545</c:v>
                </c:pt>
                <c:pt idx="19">
                  <c:v>22.712520000000001</c:v>
                </c:pt>
                <c:pt idx="20">
                  <c:v>23.782869999999999</c:v>
                </c:pt>
                <c:pt idx="21">
                  <c:v>24.718900000000001</c:v>
                </c:pt>
                <c:pt idx="22">
                  <c:v>32.09545</c:v>
                </c:pt>
                <c:pt idx="23">
                  <c:v>32.09545</c:v>
                </c:pt>
                <c:pt idx="24">
                  <c:v>22.712520000000001</c:v>
                </c:pt>
                <c:pt idx="25">
                  <c:v>23.782869999999999</c:v>
                </c:pt>
                <c:pt idx="26">
                  <c:v>24.718900000000001</c:v>
                </c:pt>
                <c:pt idx="27">
                  <c:v>32.09545</c:v>
                </c:pt>
                <c:pt idx="28">
                  <c:v>32.09545</c:v>
                </c:pt>
                <c:pt idx="29">
                  <c:v>22.712520000000001</c:v>
                </c:pt>
                <c:pt idx="30">
                  <c:v>23.782869999999999</c:v>
                </c:pt>
                <c:pt idx="31">
                  <c:v>24.718900000000001</c:v>
                </c:pt>
                <c:pt idx="32">
                  <c:v>32.09545</c:v>
                </c:pt>
                <c:pt idx="33">
                  <c:v>32.09545</c:v>
                </c:pt>
                <c:pt idx="34">
                  <c:v>22.712520000000001</c:v>
                </c:pt>
                <c:pt idx="35">
                  <c:v>23.782869999999999</c:v>
                </c:pt>
                <c:pt idx="36">
                  <c:v>24.718900000000001</c:v>
                </c:pt>
                <c:pt idx="37">
                  <c:v>32.09545</c:v>
                </c:pt>
                <c:pt idx="38">
                  <c:v>32.09545</c:v>
                </c:pt>
                <c:pt idx="39">
                  <c:v>22.712520000000001</c:v>
                </c:pt>
                <c:pt idx="40">
                  <c:v>23.782869999999999</c:v>
                </c:pt>
                <c:pt idx="41">
                  <c:v>24.718900000000001</c:v>
                </c:pt>
                <c:pt idx="42">
                  <c:v>32.09545</c:v>
                </c:pt>
                <c:pt idx="43">
                  <c:v>32.09545</c:v>
                </c:pt>
                <c:pt idx="44">
                  <c:v>22.712520000000001</c:v>
                </c:pt>
                <c:pt idx="45">
                  <c:v>23.782869999999999</c:v>
                </c:pt>
                <c:pt idx="46">
                  <c:v>24.718900000000001</c:v>
                </c:pt>
                <c:pt idx="47">
                  <c:v>32.09545</c:v>
                </c:pt>
                <c:pt idx="48">
                  <c:v>32.09545</c:v>
                </c:pt>
                <c:pt idx="49">
                  <c:v>22.712520000000001</c:v>
                </c:pt>
                <c:pt idx="50">
                  <c:v>23.782869999999999</c:v>
                </c:pt>
                <c:pt idx="51">
                  <c:v>24.718900000000001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E-E1F2-4313-BE52-2EEDF2909D45}"/>
            </c:ext>
          </c:extLst>
        </c:ser>
        <c:ser>
          <c:idx val="94"/>
          <c:order val="94"/>
          <c:tx>
            <c:strRef>
              <c:f>Sheet1!$CR$1</c:f>
              <c:strCache>
                <c:ptCount val="1"/>
                <c:pt idx="0">
                  <c:v>E3R3P14D20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Sheet1!$CR$2:$CR$53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29.83173</c:v>
                </c:pt>
                <c:pt idx="4">
                  <c:v>19.65662</c:v>
                </c:pt>
                <c:pt idx="5">
                  <c:v>21.943840000000002</c:v>
                </c:pt>
                <c:pt idx="6">
                  <c:v>23.67728</c:v>
                </c:pt>
                <c:pt idx="7">
                  <c:v>29.83173</c:v>
                </c:pt>
                <c:pt idx="8">
                  <c:v>29.83173</c:v>
                </c:pt>
                <c:pt idx="9">
                  <c:v>19.65662</c:v>
                </c:pt>
                <c:pt idx="10">
                  <c:v>21.943840000000002</c:v>
                </c:pt>
                <c:pt idx="11">
                  <c:v>23.67728</c:v>
                </c:pt>
                <c:pt idx="12">
                  <c:v>29.83173</c:v>
                </c:pt>
                <c:pt idx="13">
                  <c:v>29.83173</c:v>
                </c:pt>
                <c:pt idx="14">
                  <c:v>19.65662</c:v>
                </c:pt>
                <c:pt idx="15">
                  <c:v>21.943840000000002</c:v>
                </c:pt>
                <c:pt idx="16">
                  <c:v>23.67728</c:v>
                </c:pt>
                <c:pt idx="17">
                  <c:v>29.83173</c:v>
                </c:pt>
                <c:pt idx="18">
                  <c:v>29.83173</c:v>
                </c:pt>
                <c:pt idx="19">
                  <c:v>19.65662</c:v>
                </c:pt>
                <c:pt idx="20">
                  <c:v>21.943840000000002</c:v>
                </c:pt>
                <c:pt idx="21">
                  <c:v>23.67728</c:v>
                </c:pt>
                <c:pt idx="22">
                  <c:v>29.83173</c:v>
                </c:pt>
                <c:pt idx="23">
                  <c:v>29.83173</c:v>
                </c:pt>
                <c:pt idx="24">
                  <c:v>19.65662</c:v>
                </c:pt>
                <c:pt idx="25">
                  <c:v>21.943840000000002</c:v>
                </c:pt>
                <c:pt idx="26">
                  <c:v>23.67728</c:v>
                </c:pt>
                <c:pt idx="27">
                  <c:v>29.83173</c:v>
                </c:pt>
                <c:pt idx="28">
                  <c:v>29.83173</c:v>
                </c:pt>
                <c:pt idx="29">
                  <c:v>19.65662</c:v>
                </c:pt>
                <c:pt idx="30">
                  <c:v>21.943840000000002</c:v>
                </c:pt>
                <c:pt idx="31">
                  <c:v>23.67728</c:v>
                </c:pt>
                <c:pt idx="32">
                  <c:v>29.83173</c:v>
                </c:pt>
                <c:pt idx="33">
                  <c:v>29.83173</c:v>
                </c:pt>
                <c:pt idx="34">
                  <c:v>19.65662</c:v>
                </c:pt>
                <c:pt idx="35">
                  <c:v>21.943840000000002</c:v>
                </c:pt>
                <c:pt idx="36">
                  <c:v>23.67728</c:v>
                </c:pt>
                <c:pt idx="37">
                  <c:v>29.83173</c:v>
                </c:pt>
                <c:pt idx="38">
                  <c:v>29.83173</c:v>
                </c:pt>
                <c:pt idx="39">
                  <c:v>19.65662</c:v>
                </c:pt>
                <c:pt idx="40">
                  <c:v>21.943840000000002</c:v>
                </c:pt>
                <c:pt idx="41">
                  <c:v>23.67728</c:v>
                </c:pt>
                <c:pt idx="42">
                  <c:v>29.83173</c:v>
                </c:pt>
                <c:pt idx="43">
                  <c:v>29.83173</c:v>
                </c:pt>
                <c:pt idx="44">
                  <c:v>19.65662</c:v>
                </c:pt>
                <c:pt idx="45">
                  <c:v>21.943840000000002</c:v>
                </c:pt>
                <c:pt idx="46">
                  <c:v>23.67728</c:v>
                </c:pt>
                <c:pt idx="47">
                  <c:v>29.83173</c:v>
                </c:pt>
                <c:pt idx="48">
                  <c:v>29.83173</c:v>
                </c:pt>
                <c:pt idx="49">
                  <c:v>19.65662</c:v>
                </c:pt>
                <c:pt idx="50">
                  <c:v>21.943840000000002</c:v>
                </c:pt>
                <c:pt idx="51">
                  <c:v>23.67728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F-E1F2-4313-BE52-2EEDF2909D45}"/>
            </c:ext>
          </c:extLst>
        </c:ser>
        <c:ser>
          <c:idx val="95"/>
          <c:order val="95"/>
          <c:tx>
            <c:strRef>
              <c:f>Sheet1!$CS$1</c:f>
              <c:strCache>
                <c:ptCount val="1"/>
                <c:pt idx="0">
                  <c:v>E3R3P14D30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Sheet1!$CS$2:$CS$53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27.56758</c:v>
                </c:pt>
                <c:pt idx="4">
                  <c:v>16.601459999999999</c:v>
                </c:pt>
                <c:pt idx="5">
                  <c:v>20.24128</c:v>
                </c:pt>
                <c:pt idx="6">
                  <c:v>22.6037</c:v>
                </c:pt>
                <c:pt idx="7">
                  <c:v>27.56758</c:v>
                </c:pt>
                <c:pt idx="8">
                  <c:v>27.56758</c:v>
                </c:pt>
                <c:pt idx="9">
                  <c:v>16.601459999999999</c:v>
                </c:pt>
                <c:pt idx="10">
                  <c:v>20.24128</c:v>
                </c:pt>
                <c:pt idx="11">
                  <c:v>22.6037</c:v>
                </c:pt>
                <c:pt idx="12">
                  <c:v>27.56758</c:v>
                </c:pt>
                <c:pt idx="13">
                  <c:v>27.56758</c:v>
                </c:pt>
                <c:pt idx="14">
                  <c:v>16.601459999999999</c:v>
                </c:pt>
                <c:pt idx="15">
                  <c:v>20.24128</c:v>
                </c:pt>
                <c:pt idx="16">
                  <c:v>22.6037</c:v>
                </c:pt>
                <c:pt idx="17">
                  <c:v>27.56758</c:v>
                </c:pt>
                <c:pt idx="18">
                  <c:v>27.56758</c:v>
                </c:pt>
                <c:pt idx="19">
                  <c:v>16.601459999999999</c:v>
                </c:pt>
                <c:pt idx="20">
                  <c:v>20.24128</c:v>
                </c:pt>
                <c:pt idx="21">
                  <c:v>22.6037</c:v>
                </c:pt>
                <c:pt idx="22">
                  <c:v>27.56758</c:v>
                </c:pt>
                <c:pt idx="23">
                  <c:v>27.56758</c:v>
                </c:pt>
                <c:pt idx="24">
                  <c:v>16.601459999999999</c:v>
                </c:pt>
                <c:pt idx="25">
                  <c:v>20.24128</c:v>
                </c:pt>
                <c:pt idx="26">
                  <c:v>22.6037</c:v>
                </c:pt>
                <c:pt idx="27">
                  <c:v>27.56758</c:v>
                </c:pt>
                <c:pt idx="28">
                  <c:v>27.56758</c:v>
                </c:pt>
                <c:pt idx="29">
                  <c:v>16.601459999999999</c:v>
                </c:pt>
                <c:pt idx="30">
                  <c:v>20.24128</c:v>
                </c:pt>
                <c:pt idx="31">
                  <c:v>22.6037</c:v>
                </c:pt>
                <c:pt idx="32">
                  <c:v>27.56758</c:v>
                </c:pt>
                <c:pt idx="33">
                  <c:v>27.56758</c:v>
                </c:pt>
                <c:pt idx="34">
                  <c:v>16.601459999999999</c:v>
                </c:pt>
                <c:pt idx="35">
                  <c:v>20.24128</c:v>
                </c:pt>
                <c:pt idx="36">
                  <c:v>22.6037</c:v>
                </c:pt>
                <c:pt idx="37">
                  <c:v>27.56758</c:v>
                </c:pt>
                <c:pt idx="38">
                  <c:v>27.56758</c:v>
                </c:pt>
                <c:pt idx="39">
                  <c:v>16.601459999999999</c:v>
                </c:pt>
                <c:pt idx="40">
                  <c:v>20.24128</c:v>
                </c:pt>
                <c:pt idx="41">
                  <c:v>22.6037</c:v>
                </c:pt>
                <c:pt idx="42">
                  <c:v>27.56758</c:v>
                </c:pt>
                <c:pt idx="43">
                  <c:v>27.56758</c:v>
                </c:pt>
                <c:pt idx="44">
                  <c:v>16.601459999999999</c:v>
                </c:pt>
                <c:pt idx="45">
                  <c:v>20.24128</c:v>
                </c:pt>
                <c:pt idx="46">
                  <c:v>22.6037</c:v>
                </c:pt>
                <c:pt idx="47">
                  <c:v>27.56758</c:v>
                </c:pt>
                <c:pt idx="48">
                  <c:v>27.56758</c:v>
                </c:pt>
                <c:pt idx="49">
                  <c:v>16.601459999999999</c:v>
                </c:pt>
                <c:pt idx="50">
                  <c:v>20.24128</c:v>
                </c:pt>
                <c:pt idx="51">
                  <c:v>22.6037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0-E1F2-4313-BE52-2EEDF2909D45}"/>
            </c:ext>
          </c:extLst>
        </c:ser>
        <c:ser>
          <c:idx val="96"/>
          <c:order val="96"/>
          <c:tx>
            <c:strRef>
              <c:f>Sheet1!$CT$1</c:f>
              <c:strCache>
                <c:ptCount val="1"/>
                <c:pt idx="0">
                  <c:v>E3R3P71D10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Sheet1!$CT$2:$CT$53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29.82301</c:v>
                </c:pt>
                <c:pt idx="5">
                  <c:v>30.682759999999998</c:v>
                </c:pt>
                <c:pt idx="6">
                  <c:v>31.435120000000001</c:v>
                </c:pt>
                <c:pt idx="7">
                  <c:v>32.09545</c:v>
                </c:pt>
                <c:pt idx="8">
                  <c:v>37.395000000000003</c:v>
                </c:pt>
                <c:pt idx="9">
                  <c:v>29.82301</c:v>
                </c:pt>
                <c:pt idx="10">
                  <c:v>30.682759999999998</c:v>
                </c:pt>
                <c:pt idx="11">
                  <c:v>31.435120000000001</c:v>
                </c:pt>
                <c:pt idx="12">
                  <c:v>32.09545</c:v>
                </c:pt>
                <c:pt idx="13">
                  <c:v>37.395000000000003</c:v>
                </c:pt>
                <c:pt idx="14">
                  <c:v>29.82301</c:v>
                </c:pt>
                <c:pt idx="15">
                  <c:v>30.682759999999998</c:v>
                </c:pt>
                <c:pt idx="16">
                  <c:v>31.435120000000001</c:v>
                </c:pt>
                <c:pt idx="17">
                  <c:v>32.09545</c:v>
                </c:pt>
                <c:pt idx="18">
                  <c:v>37.395000000000003</c:v>
                </c:pt>
                <c:pt idx="19">
                  <c:v>29.82301</c:v>
                </c:pt>
                <c:pt idx="20">
                  <c:v>30.682759999999998</c:v>
                </c:pt>
                <c:pt idx="21">
                  <c:v>31.435120000000001</c:v>
                </c:pt>
                <c:pt idx="22">
                  <c:v>32.09545</c:v>
                </c:pt>
                <c:pt idx="23">
                  <c:v>37.395000000000003</c:v>
                </c:pt>
                <c:pt idx="24">
                  <c:v>29.82301</c:v>
                </c:pt>
                <c:pt idx="25">
                  <c:v>30.682759999999998</c:v>
                </c:pt>
                <c:pt idx="26">
                  <c:v>31.435120000000001</c:v>
                </c:pt>
                <c:pt idx="27">
                  <c:v>32.09545</c:v>
                </c:pt>
                <c:pt idx="28">
                  <c:v>37.395000000000003</c:v>
                </c:pt>
                <c:pt idx="29">
                  <c:v>29.82301</c:v>
                </c:pt>
                <c:pt idx="30">
                  <c:v>30.682759999999998</c:v>
                </c:pt>
                <c:pt idx="31">
                  <c:v>31.435120000000001</c:v>
                </c:pt>
                <c:pt idx="32">
                  <c:v>32.09545</c:v>
                </c:pt>
                <c:pt idx="33">
                  <c:v>37.395000000000003</c:v>
                </c:pt>
                <c:pt idx="34">
                  <c:v>29.82301</c:v>
                </c:pt>
                <c:pt idx="35">
                  <c:v>30.682759999999998</c:v>
                </c:pt>
                <c:pt idx="36">
                  <c:v>31.435120000000001</c:v>
                </c:pt>
                <c:pt idx="37">
                  <c:v>32.09545</c:v>
                </c:pt>
                <c:pt idx="38">
                  <c:v>37.395000000000003</c:v>
                </c:pt>
                <c:pt idx="39">
                  <c:v>29.82301</c:v>
                </c:pt>
                <c:pt idx="40">
                  <c:v>30.682759999999998</c:v>
                </c:pt>
                <c:pt idx="41">
                  <c:v>31.435120000000001</c:v>
                </c:pt>
                <c:pt idx="42">
                  <c:v>32.09545</c:v>
                </c:pt>
                <c:pt idx="43">
                  <c:v>37.395000000000003</c:v>
                </c:pt>
                <c:pt idx="44">
                  <c:v>29.82301</c:v>
                </c:pt>
                <c:pt idx="45">
                  <c:v>30.682759999999998</c:v>
                </c:pt>
                <c:pt idx="46">
                  <c:v>31.435120000000001</c:v>
                </c:pt>
                <c:pt idx="47">
                  <c:v>32.09545</c:v>
                </c:pt>
                <c:pt idx="48">
                  <c:v>37.395000000000003</c:v>
                </c:pt>
                <c:pt idx="49">
                  <c:v>29.82301</c:v>
                </c:pt>
                <c:pt idx="50">
                  <c:v>30.682759999999998</c:v>
                </c:pt>
                <c:pt idx="51">
                  <c:v>31.435120000000001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1-E1F2-4313-BE52-2EEDF2909D45}"/>
            </c:ext>
          </c:extLst>
        </c:ser>
        <c:ser>
          <c:idx val="97"/>
          <c:order val="97"/>
          <c:tx>
            <c:strRef>
              <c:f>Sheet1!$CU$1</c:f>
              <c:strCache>
                <c:ptCount val="1"/>
                <c:pt idx="0">
                  <c:v>E3R3P71D20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Sheet1!$CU$2:$CU$53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25.24823</c:v>
                </c:pt>
                <c:pt idx="5">
                  <c:v>27.20834</c:v>
                </c:pt>
                <c:pt idx="6">
                  <c:v>28.693629999999999</c:v>
                </c:pt>
                <c:pt idx="7">
                  <c:v>29.83173</c:v>
                </c:pt>
                <c:pt idx="8">
                  <c:v>33.978099999999998</c:v>
                </c:pt>
                <c:pt idx="9">
                  <c:v>25.24823</c:v>
                </c:pt>
                <c:pt idx="10">
                  <c:v>27.20834</c:v>
                </c:pt>
                <c:pt idx="11">
                  <c:v>28.693629999999999</c:v>
                </c:pt>
                <c:pt idx="12">
                  <c:v>29.83173</c:v>
                </c:pt>
                <c:pt idx="13">
                  <c:v>33.978099999999998</c:v>
                </c:pt>
                <c:pt idx="14">
                  <c:v>25.24823</c:v>
                </c:pt>
                <c:pt idx="15">
                  <c:v>27.20834</c:v>
                </c:pt>
                <c:pt idx="16">
                  <c:v>28.693629999999999</c:v>
                </c:pt>
                <c:pt idx="17">
                  <c:v>29.83173</c:v>
                </c:pt>
                <c:pt idx="18">
                  <c:v>33.978099999999998</c:v>
                </c:pt>
                <c:pt idx="19">
                  <c:v>25.24823</c:v>
                </c:pt>
                <c:pt idx="20">
                  <c:v>27.20834</c:v>
                </c:pt>
                <c:pt idx="21">
                  <c:v>28.693629999999999</c:v>
                </c:pt>
                <c:pt idx="22">
                  <c:v>29.83173</c:v>
                </c:pt>
                <c:pt idx="23">
                  <c:v>33.978099999999998</c:v>
                </c:pt>
                <c:pt idx="24">
                  <c:v>25.24823</c:v>
                </c:pt>
                <c:pt idx="25">
                  <c:v>27.20834</c:v>
                </c:pt>
                <c:pt idx="26">
                  <c:v>28.693629999999999</c:v>
                </c:pt>
                <c:pt idx="27">
                  <c:v>29.83173</c:v>
                </c:pt>
                <c:pt idx="28">
                  <c:v>33.978099999999998</c:v>
                </c:pt>
                <c:pt idx="29">
                  <c:v>25.24823</c:v>
                </c:pt>
                <c:pt idx="30">
                  <c:v>27.20834</c:v>
                </c:pt>
                <c:pt idx="31">
                  <c:v>28.693629999999999</c:v>
                </c:pt>
                <c:pt idx="32">
                  <c:v>29.83173</c:v>
                </c:pt>
                <c:pt idx="33">
                  <c:v>33.978099999999998</c:v>
                </c:pt>
                <c:pt idx="34">
                  <c:v>25.24823</c:v>
                </c:pt>
                <c:pt idx="35">
                  <c:v>27.20834</c:v>
                </c:pt>
                <c:pt idx="36">
                  <c:v>28.693629999999999</c:v>
                </c:pt>
                <c:pt idx="37">
                  <c:v>29.83173</c:v>
                </c:pt>
                <c:pt idx="38">
                  <c:v>33.978099999999998</c:v>
                </c:pt>
                <c:pt idx="39">
                  <c:v>25.24823</c:v>
                </c:pt>
                <c:pt idx="40">
                  <c:v>27.20834</c:v>
                </c:pt>
                <c:pt idx="41">
                  <c:v>28.693629999999999</c:v>
                </c:pt>
                <c:pt idx="42">
                  <c:v>29.83173</c:v>
                </c:pt>
                <c:pt idx="43">
                  <c:v>33.978099999999998</c:v>
                </c:pt>
                <c:pt idx="44">
                  <c:v>25.24823</c:v>
                </c:pt>
                <c:pt idx="45">
                  <c:v>27.20834</c:v>
                </c:pt>
                <c:pt idx="46">
                  <c:v>28.693629999999999</c:v>
                </c:pt>
                <c:pt idx="47">
                  <c:v>29.83173</c:v>
                </c:pt>
                <c:pt idx="48">
                  <c:v>33.978099999999998</c:v>
                </c:pt>
                <c:pt idx="49">
                  <c:v>25.24823</c:v>
                </c:pt>
                <c:pt idx="50">
                  <c:v>27.20834</c:v>
                </c:pt>
                <c:pt idx="51">
                  <c:v>28.693629999999999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2-E1F2-4313-BE52-2EEDF2909D45}"/>
            </c:ext>
          </c:extLst>
        </c:ser>
        <c:ser>
          <c:idx val="98"/>
          <c:order val="98"/>
          <c:tx>
            <c:strRef>
              <c:f>Sheet1!$CV$1</c:f>
              <c:strCache>
                <c:ptCount val="1"/>
                <c:pt idx="0">
                  <c:v>E3R3P71D30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Sheet1!$CV$2:$CV$53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20.737179999999999</c:v>
                </c:pt>
                <c:pt idx="5">
                  <c:v>24.0245</c:v>
                </c:pt>
                <c:pt idx="6">
                  <c:v>26.15476</c:v>
                </c:pt>
                <c:pt idx="7">
                  <c:v>27.56758</c:v>
                </c:pt>
                <c:pt idx="8">
                  <c:v>30.631889999999999</c:v>
                </c:pt>
                <c:pt idx="9">
                  <c:v>20.737179999999999</c:v>
                </c:pt>
                <c:pt idx="10">
                  <c:v>24.0245</c:v>
                </c:pt>
                <c:pt idx="11">
                  <c:v>26.15476</c:v>
                </c:pt>
                <c:pt idx="12">
                  <c:v>27.56758</c:v>
                </c:pt>
                <c:pt idx="13">
                  <c:v>30.631889999999999</c:v>
                </c:pt>
                <c:pt idx="14">
                  <c:v>20.737179999999999</c:v>
                </c:pt>
                <c:pt idx="15">
                  <c:v>24.0245</c:v>
                </c:pt>
                <c:pt idx="16">
                  <c:v>26.15476</c:v>
                </c:pt>
                <c:pt idx="17">
                  <c:v>27.56758</c:v>
                </c:pt>
                <c:pt idx="18">
                  <c:v>30.631889999999999</c:v>
                </c:pt>
                <c:pt idx="19">
                  <c:v>20.737179999999999</c:v>
                </c:pt>
                <c:pt idx="20">
                  <c:v>24.0245</c:v>
                </c:pt>
                <c:pt idx="21">
                  <c:v>26.15476</c:v>
                </c:pt>
                <c:pt idx="22">
                  <c:v>27.56758</c:v>
                </c:pt>
                <c:pt idx="23">
                  <c:v>30.631889999999999</c:v>
                </c:pt>
                <c:pt idx="24">
                  <c:v>20.737179999999999</c:v>
                </c:pt>
                <c:pt idx="25">
                  <c:v>24.0245</c:v>
                </c:pt>
                <c:pt idx="26">
                  <c:v>26.15476</c:v>
                </c:pt>
                <c:pt idx="27">
                  <c:v>27.56758</c:v>
                </c:pt>
                <c:pt idx="28">
                  <c:v>30.631889999999999</c:v>
                </c:pt>
                <c:pt idx="29">
                  <c:v>20.737179999999999</c:v>
                </c:pt>
                <c:pt idx="30">
                  <c:v>24.0245</c:v>
                </c:pt>
                <c:pt idx="31">
                  <c:v>26.15476</c:v>
                </c:pt>
                <c:pt idx="32">
                  <c:v>27.56758</c:v>
                </c:pt>
                <c:pt idx="33">
                  <c:v>30.631889999999999</c:v>
                </c:pt>
                <c:pt idx="34">
                  <c:v>20.737179999999999</c:v>
                </c:pt>
                <c:pt idx="35">
                  <c:v>24.0245</c:v>
                </c:pt>
                <c:pt idx="36">
                  <c:v>26.15476</c:v>
                </c:pt>
                <c:pt idx="37">
                  <c:v>27.56758</c:v>
                </c:pt>
                <c:pt idx="38">
                  <c:v>30.631889999999999</c:v>
                </c:pt>
                <c:pt idx="39">
                  <c:v>20.737179999999999</c:v>
                </c:pt>
                <c:pt idx="40">
                  <c:v>24.0245</c:v>
                </c:pt>
                <c:pt idx="41">
                  <c:v>26.15476</c:v>
                </c:pt>
                <c:pt idx="42">
                  <c:v>27.56758</c:v>
                </c:pt>
                <c:pt idx="43">
                  <c:v>30.631889999999999</c:v>
                </c:pt>
                <c:pt idx="44">
                  <c:v>20.737179999999999</c:v>
                </c:pt>
                <c:pt idx="45">
                  <c:v>24.0245</c:v>
                </c:pt>
                <c:pt idx="46">
                  <c:v>26.15476</c:v>
                </c:pt>
                <c:pt idx="47">
                  <c:v>27.56758</c:v>
                </c:pt>
                <c:pt idx="48">
                  <c:v>30.631889999999999</c:v>
                </c:pt>
                <c:pt idx="49">
                  <c:v>20.737179999999999</c:v>
                </c:pt>
                <c:pt idx="50">
                  <c:v>24.0245</c:v>
                </c:pt>
                <c:pt idx="51">
                  <c:v>26.15476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3-E1F2-4313-BE52-2EEDF2909D45}"/>
            </c:ext>
          </c:extLst>
        </c:ser>
        <c:ser>
          <c:idx val="99"/>
          <c:order val="99"/>
          <c:tx>
            <c:strRef>
              <c:f>Sheet1!$CW$1</c:f>
              <c:strCache>
                <c:ptCount val="1"/>
                <c:pt idx="0">
                  <c:v>E3R3P78D10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Sheet1!$CW$2:$CW$53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35.742220000000003</c:v>
                </c:pt>
                <c:pt idx="6">
                  <c:v>36.365209999999998</c:v>
                </c:pt>
                <c:pt idx="7">
                  <c:v>36.912680000000002</c:v>
                </c:pt>
                <c:pt idx="8">
                  <c:v>37.395000000000003</c:v>
                </c:pt>
                <c:pt idx="9">
                  <c:v>35.03125</c:v>
                </c:pt>
                <c:pt idx="10">
                  <c:v>35.742220000000003</c:v>
                </c:pt>
                <c:pt idx="11">
                  <c:v>36.365209999999998</c:v>
                </c:pt>
                <c:pt idx="12">
                  <c:v>36.912680000000002</c:v>
                </c:pt>
                <c:pt idx="13">
                  <c:v>37.395000000000003</c:v>
                </c:pt>
                <c:pt idx="14">
                  <c:v>35.03125</c:v>
                </c:pt>
                <c:pt idx="15">
                  <c:v>35.742220000000003</c:v>
                </c:pt>
                <c:pt idx="16">
                  <c:v>36.365209999999998</c:v>
                </c:pt>
                <c:pt idx="17">
                  <c:v>36.912680000000002</c:v>
                </c:pt>
                <c:pt idx="18">
                  <c:v>37.395000000000003</c:v>
                </c:pt>
                <c:pt idx="19">
                  <c:v>35.03125</c:v>
                </c:pt>
                <c:pt idx="20">
                  <c:v>35.742220000000003</c:v>
                </c:pt>
                <c:pt idx="21">
                  <c:v>36.365209999999998</c:v>
                </c:pt>
                <c:pt idx="22">
                  <c:v>36.912680000000002</c:v>
                </c:pt>
                <c:pt idx="23">
                  <c:v>37.395000000000003</c:v>
                </c:pt>
                <c:pt idx="24">
                  <c:v>35.03125</c:v>
                </c:pt>
                <c:pt idx="25">
                  <c:v>35.742220000000003</c:v>
                </c:pt>
                <c:pt idx="26">
                  <c:v>36.365209999999998</c:v>
                </c:pt>
                <c:pt idx="27">
                  <c:v>36.912680000000002</c:v>
                </c:pt>
                <c:pt idx="28">
                  <c:v>37.395000000000003</c:v>
                </c:pt>
                <c:pt idx="29">
                  <c:v>35.03125</c:v>
                </c:pt>
                <c:pt idx="30">
                  <c:v>35.742220000000003</c:v>
                </c:pt>
                <c:pt idx="31">
                  <c:v>36.365209999999998</c:v>
                </c:pt>
                <c:pt idx="32">
                  <c:v>36.912680000000002</c:v>
                </c:pt>
                <c:pt idx="33">
                  <c:v>37.395000000000003</c:v>
                </c:pt>
                <c:pt idx="34">
                  <c:v>35.03125</c:v>
                </c:pt>
                <c:pt idx="35">
                  <c:v>35.742220000000003</c:v>
                </c:pt>
                <c:pt idx="36">
                  <c:v>36.365209999999998</c:v>
                </c:pt>
                <c:pt idx="37">
                  <c:v>36.912680000000002</c:v>
                </c:pt>
                <c:pt idx="38">
                  <c:v>37.395000000000003</c:v>
                </c:pt>
                <c:pt idx="39">
                  <c:v>35.03125</c:v>
                </c:pt>
                <c:pt idx="40">
                  <c:v>35.742220000000003</c:v>
                </c:pt>
                <c:pt idx="41">
                  <c:v>36.365209999999998</c:v>
                </c:pt>
                <c:pt idx="42">
                  <c:v>36.912680000000002</c:v>
                </c:pt>
                <c:pt idx="43">
                  <c:v>37.395000000000003</c:v>
                </c:pt>
                <c:pt idx="44">
                  <c:v>35.03125</c:v>
                </c:pt>
                <c:pt idx="45">
                  <c:v>35.742220000000003</c:v>
                </c:pt>
                <c:pt idx="46">
                  <c:v>36.365209999999998</c:v>
                </c:pt>
                <c:pt idx="47">
                  <c:v>36.912680000000002</c:v>
                </c:pt>
                <c:pt idx="48">
                  <c:v>37.395000000000003</c:v>
                </c:pt>
                <c:pt idx="49">
                  <c:v>35.03125</c:v>
                </c:pt>
                <c:pt idx="50">
                  <c:v>35.742220000000003</c:v>
                </c:pt>
                <c:pt idx="51">
                  <c:v>36.365209999999998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4-E1F2-4313-BE52-2EEDF2909D45}"/>
            </c:ext>
          </c:extLst>
        </c:ser>
        <c:ser>
          <c:idx val="100"/>
          <c:order val="100"/>
          <c:tx>
            <c:strRef>
              <c:f>Sheet1!$CX$1</c:f>
              <c:strCache>
                <c:ptCount val="1"/>
                <c:pt idx="0">
                  <c:v>E3R3P78D20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Sheet1!$CX$2:$CX$53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30.873560000000001</c:v>
                </c:pt>
                <c:pt idx="6">
                  <c:v>32.188740000000003</c:v>
                </c:pt>
                <c:pt idx="7">
                  <c:v>33.19753</c:v>
                </c:pt>
                <c:pt idx="8">
                  <c:v>33.978099999999998</c:v>
                </c:pt>
                <c:pt idx="9">
                  <c:v>29.139810000000001</c:v>
                </c:pt>
                <c:pt idx="10">
                  <c:v>30.873560000000001</c:v>
                </c:pt>
                <c:pt idx="11">
                  <c:v>32.188740000000003</c:v>
                </c:pt>
                <c:pt idx="12">
                  <c:v>33.19753</c:v>
                </c:pt>
                <c:pt idx="13">
                  <c:v>33.978099999999998</c:v>
                </c:pt>
                <c:pt idx="14">
                  <c:v>29.139810000000001</c:v>
                </c:pt>
                <c:pt idx="15">
                  <c:v>30.873560000000001</c:v>
                </c:pt>
                <c:pt idx="16">
                  <c:v>32.188740000000003</c:v>
                </c:pt>
                <c:pt idx="17">
                  <c:v>33.19753</c:v>
                </c:pt>
                <c:pt idx="18">
                  <c:v>33.978099999999998</c:v>
                </c:pt>
                <c:pt idx="19">
                  <c:v>29.139810000000001</c:v>
                </c:pt>
                <c:pt idx="20">
                  <c:v>30.873560000000001</c:v>
                </c:pt>
                <c:pt idx="21">
                  <c:v>32.188740000000003</c:v>
                </c:pt>
                <c:pt idx="22">
                  <c:v>33.19753</c:v>
                </c:pt>
                <c:pt idx="23">
                  <c:v>33.978099999999998</c:v>
                </c:pt>
                <c:pt idx="24">
                  <c:v>29.139810000000001</c:v>
                </c:pt>
                <c:pt idx="25">
                  <c:v>30.873560000000001</c:v>
                </c:pt>
                <c:pt idx="26">
                  <c:v>32.188740000000003</c:v>
                </c:pt>
                <c:pt idx="27">
                  <c:v>33.19753</c:v>
                </c:pt>
                <c:pt idx="28">
                  <c:v>33.978099999999998</c:v>
                </c:pt>
                <c:pt idx="29">
                  <c:v>29.139810000000001</c:v>
                </c:pt>
                <c:pt idx="30">
                  <c:v>30.873560000000001</c:v>
                </c:pt>
                <c:pt idx="31">
                  <c:v>32.188740000000003</c:v>
                </c:pt>
                <c:pt idx="32">
                  <c:v>33.19753</c:v>
                </c:pt>
                <c:pt idx="33">
                  <c:v>33.978099999999998</c:v>
                </c:pt>
                <c:pt idx="34">
                  <c:v>29.139810000000001</c:v>
                </c:pt>
                <c:pt idx="35">
                  <c:v>30.873560000000001</c:v>
                </c:pt>
                <c:pt idx="36">
                  <c:v>32.188740000000003</c:v>
                </c:pt>
                <c:pt idx="37">
                  <c:v>33.19753</c:v>
                </c:pt>
                <c:pt idx="38">
                  <c:v>33.978099999999998</c:v>
                </c:pt>
                <c:pt idx="39">
                  <c:v>29.139810000000001</c:v>
                </c:pt>
                <c:pt idx="40">
                  <c:v>30.873560000000001</c:v>
                </c:pt>
                <c:pt idx="41">
                  <c:v>32.188740000000003</c:v>
                </c:pt>
                <c:pt idx="42">
                  <c:v>33.19753</c:v>
                </c:pt>
                <c:pt idx="43">
                  <c:v>33.978099999999998</c:v>
                </c:pt>
                <c:pt idx="44">
                  <c:v>29.139810000000001</c:v>
                </c:pt>
                <c:pt idx="45">
                  <c:v>30.873560000000001</c:v>
                </c:pt>
                <c:pt idx="46">
                  <c:v>32.188740000000003</c:v>
                </c:pt>
                <c:pt idx="47">
                  <c:v>33.19753</c:v>
                </c:pt>
                <c:pt idx="48">
                  <c:v>33.978099999999998</c:v>
                </c:pt>
                <c:pt idx="49">
                  <c:v>29.139810000000001</c:v>
                </c:pt>
                <c:pt idx="50">
                  <c:v>30.873560000000001</c:v>
                </c:pt>
                <c:pt idx="51">
                  <c:v>32.188740000000003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5-E1F2-4313-BE52-2EEDF2909D45}"/>
            </c:ext>
          </c:extLst>
        </c:ser>
        <c:ser>
          <c:idx val="101"/>
          <c:order val="101"/>
          <c:tx>
            <c:strRef>
              <c:f>Sheet1!$CY$1</c:f>
              <c:strCache>
                <c:ptCount val="1"/>
                <c:pt idx="0">
                  <c:v>E3R3P78D30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Sheet1!$CY$2:$CY$53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26.449169999999999</c:v>
                </c:pt>
                <c:pt idx="6">
                  <c:v>28.430599999999998</c:v>
                </c:pt>
                <c:pt idx="7">
                  <c:v>29.745239999999999</c:v>
                </c:pt>
                <c:pt idx="8">
                  <c:v>30.631889999999999</c:v>
                </c:pt>
                <c:pt idx="9">
                  <c:v>23.391670000000001</c:v>
                </c:pt>
                <c:pt idx="10">
                  <c:v>26.449169999999999</c:v>
                </c:pt>
                <c:pt idx="11">
                  <c:v>28.430599999999998</c:v>
                </c:pt>
                <c:pt idx="12">
                  <c:v>29.745239999999999</c:v>
                </c:pt>
                <c:pt idx="13">
                  <c:v>30.631889999999999</c:v>
                </c:pt>
                <c:pt idx="14">
                  <c:v>23.391670000000001</c:v>
                </c:pt>
                <c:pt idx="15">
                  <c:v>26.449169999999999</c:v>
                </c:pt>
                <c:pt idx="16">
                  <c:v>28.430599999999998</c:v>
                </c:pt>
                <c:pt idx="17">
                  <c:v>29.745239999999999</c:v>
                </c:pt>
                <c:pt idx="18">
                  <c:v>30.631889999999999</c:v>
                </c:pt>
                <c:pt idx="19">
                  <c:v>23.391670000000001</c:v>
                </c:pt>
                <c:pt idx="20">
                  <c:v>26.449169999999999</c:v>
                </c:pt>
                <c:pt idx="21">
                  <c:v>28.430599999999998</c:v>
                </c:pt>
                <c:pt idx="22">
                  <c:v>29.745239999999999</c:v>
                </c:pt>
                <c:pt idx="23">
                  <c:v>30.631889999999999</c:v>
                </c:pt>
                <c:pt idx="24">
                  <c:v>23.391670000000001</c:v>
                </c:pt>
                <c:pt idx="25">
                  <c:v>26.449169999999999</c:v>
                </c:pt>
                <c:pt idx="26">
                  <c:v>28.430599999999998</c:v>
                </c:pt>
                <c:pt idx="27">
                  <c:v>29.745239999999999</c:v>
                </c:pt>
                <c:pt idx="28">
                  <c:v>30.631889999999999</c:v>
                </c:pt>
                <c:pt idx="29">
                  <c:v>23.391670000000001</c:v>
                </c:pt>
                <c:pt idx="30">
                  <c:v>26.449169999999999</c:v>
                </c:pt>
                <c:pt idx="31">
                  <c:v>28.430599999999998</c:v>
                </c:pt>
                <c:pt idx="32">
                  <c:v>29.745239999999999</c:v>
                </c:pt>
                <c:pt idx="33">
                  <c:v>30.631889999999999</c:v>
                </c:pt>
                <c:pt idx="34">
                  <c:v>23.391670000000001</c:v>
                </c:pt>
                <c:pt idx="35">
                  <c:v>26.449169999999999</c:v>
                </c:pt>
                <c:pt idx="36">
                  <c:v>28.430599999999998</c:v>
                </c:pt>
                <c:pt idx="37">
                  <c:v>29.745239999999999</c:v>
                </c:pt>
                <c:pt idx="38">
                  <c:v>30.631889999999999</c:v>
                </c:pt>
                <c:pt idx="39">
                  <c:v>23.391670000000001</c:v>
                </c:pt>
                <c:pt idx="40">
                  <c:v>26.449169999999999</c:v>
                </c:pt>
                <c:pt idx="41">
                  <c:v>28.430599999999998</c:v>
                </c:pt>
                <c:pt idx="42">
                  <c:v>29.745239999999999</c:v>
                </c:pt>
                <c:pt idx="43">
                  <c:v>30.631889999999999</c:v>
                </c:pt>
                <c:pt idx="44">
                  <c:v>23.391670000000001</c:v>
                </c:pt>
                <c:pt idx="45">
                  <c:v>26.449169999999999</c:v>
                </c:pt>
                <c:pt idx="46">
                  <c:v>28.430599999999998</c:v>
                </c:pt>
                <c:pt idx="47">
                  <c:v>29.745239999999999</c:v>
                </c:pt>
                <c:pt idx="48">
                  <c:v>30.631889999999999</c:v>
                </c:pt>
                <c:pt idx="49">
                  <c:v>23.391670000000001</c:v>
                </c:pt>
                <c:pt idx="50">
                  <c:v>26.449169999999999</c:v>
                </c:pt>
                <c:pt idx="51">
                  <c:v>28.430599999999998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6-E1F2-4313-BE52-2EEDF2909D45}"/>
            </c:ext>
          </c:extLst>
        </c:ser>
        <c:ser>
          <c:idx val="102"/>
          <c:order val="102"/>
          <c:tx>
            <c:strRef>
              <c:f>Sheet1!$CZ$1</c:f>
              <c:strCache>
                <c:ptCount val="1"/>
                <c:pt idx="0">
                  <c:v>E3R3P145D10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Sheet1!$CZ$2:$CZ$53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40.0914</c:v>
                </c:pt>
                <c:pt idx="7">
                  <c:v>40.557920000000003</c:v>
                </c:pt>
                <c:pt idx="8">
                  <c:v>40.969369999999998</c:v>
                </c:pt>
                <c:pt idx="9">
                  <c:v>35.03125</c:v>
                </c:pt>
                <c:pt idx="10">
                  <c:v>39.56118</c:v>
                </c:pt>
                <c:pt idx="11">
                  <c:v>40.0914</c:v>
                </c:pt>
                <c:pt idx="12">
                  <c:v>40.557920000000003</c:v>
                </c:pt>
                <c:pt idx="13">
                  <c:v>40.969369999999998</c:v>
                </c:pt>
                <c:pt idx="14">
                  <c:v>35.03125</c:v>
                </c:pt>
                <c:pt idx="15">
                  <c:v>39.56118</c:v>
                </c:pt>
                <c:pt idx="16">
                  <c:v>40.0914</c:v>
                </c:pt>
                <c:pt idx="17">
                  <c:v>40.557920000000003</c:v>
                </c:pt>
                <c:pt idx="18">
                  <c:v>40.969369999999998</c:v>
                </c:pt>
                <c:pt idx="19">
                  <c:v>35.03125</c:v>
                </c:pt>
                <c:pt idx="20">
                  <c:v>39.56118</c:v>
                </c:pt>
                <c:pt idx="21">
                  <c:v>40.0914</c:v>
                </c:pt>
                <c:pt idx="22">
                  <c:v>40.557920000000003</c:v>
                </c:pt>
                <c:pt idx="23">
                  <c:v>40.969369999999998</c:v>
                </c:pt>
                <c:pt idx="24">
                  <c:v>35.03125</c:v>
                </c:pt>
                <c:pt idx="25">
                  <c:v>39.56118</c:v>
                </c:pt>
                <c:pt idx="26">
                  <c:v>40.0914</c:v>
                </c:pt>
                <c:pt idx="27">
                  <c:v>40.557920000000003</c:v>
                </c:pt>
                <c:pt idx="28">
                  <c:v>40.969369999999998</c:v>
                </c:pt>
                <c:pt idx="29">
                  <c:v>35.03125</c:v>
                </c:pt>
                <c:pt idx="30">
                  <c:v>39.56118</c:v>
                </c:pt>
                <c:pt idx="31">
                  <c:v>40.0914</c:v>
                </c:pt>
                <c:pt idx="32">
                  <c:v>40.557920000000003</c:v>
                </c:pt>
                <c:pt idx="33">
                  <c:v>40.969369999999998</c:v>
                </c:pt>
                <c:pt idx="34">
                  <c:v>35.03125</c:v>
                </c:pt>
                <c:pt idx="35">
                  <c:v>39.56118</c:v>
                </c:pt>
                <c:pt idx="36">
                  <c:v>40.0914</c:v>
                </c:pt>
                <c:pt idx="37">
                  <c:v>40.557920000000003</c:v>
                </c:pt>
                <c:pt idx="38">
                  <c:v>40.969369999999998</c:v>
                </c:pt>
                <c:pt idx="39">
                  <c:v>35.03125</c:v>
                </c:pt>
                <c:pt idx="40">
                  <c:v>39.56118</c:v>
                </c:pt>
                <c:pt idx="41">
                  <c:v>40.0914</c:v>
                </c:pt>
                <c:pt idx="42">
                  <c:v>40.557920000000003</c:v>
                </c:pt>
                <c:pt idx="43">
                  <c:v>40.969369999999998</c:v>
                </c:pt>
                <c:pt idx="44">
                  <c:v>35.03125</c:v>
                </c:pt>
                <c:pt idx="45">
                  <c:v>39.56118</c:v>
                </c:pt>
                <c:pt idx="46">
                  <c:v>40.0914</c:v>
                </c:pt>
                <c:pt idx="47">
                  <c:v>40.557920000000003</c:v>
                </c:pt>
                <c:pt idx="48">
                  <c:v>40.969369999999998</c:v>
                </c:pt>
                <c:pt idx="49">
                  <c:v>35.03125</c:v>
                </c:pt>
                <c:pt idx="50">
                  <c:v>39.56118</c:v>
                </c:pt>
                <c:pt idx="51">
                  <c:v>40.0914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7-E1F2-4313-BE52-2EEDF2909D45}"/>
            </c:ext>
          </c:extLst>
        </c:ser>
        <c:ser>
          <c:idx val="103"/>
          <c:order val="103"/>
          <c:tx>
            <c:strRef>
              <c:f>Sheet1!$DA$1</c:f>
              <c:strCache>
                <c:ptCount val="1"/>
                <c:pt idx="0">
                  <c:v>E3R3P145D20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Sheet1!$DA$2:$DA$53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34.698700000000002</c:v>
                </c:pt>
                <c:pt idx="7">
                  <c:v>35.616990000000001</c:v>
                </c:pt>
                <c:pt idx="8">
                  <c:v>36.328139999999998</c:v>
                </c:pt>
                <c:pt idx="9">
                  <c:v>29.139810000000001</c:v>
                </c:pt>
                <c:pt idx="10">
                  <c:v>33.502740000000003</c:v>
                </c:pt>
                <c:pt idx="11">
                  <c:v>34.698700000000002</c:v>
                </c:pt>
                <c:pt idx="12">
                  <c:v>35.616990000000001</c:v>
                </c:pt>
                <c:pt idx="13">
                  <c:v>36.328139999999998</c:v>
                </c:pt>
                <c:pt idx="14">
                  <c:v>29.139810000000001</c:v>
                </c:pt>
                <c:pt idx="15">
                  <c:v>33.502740000000003</c:v>
                </c:pt>
                <c:pt idx="16">
                  <c:v>34.698700000000002</c:v>
                </c:pt>
                <c:pt idx="17">
                  <c:v>35.616990000000001</c:v>
                </c:pt>
                <c:pt idx="18">
                  <c:v>36.328139999999998</c:v>
                </c:pt>
                <c:pt idx="19">
                  <c:v>29.139810000000001</c:v>
                </c:pt>
                <c:pt idx="20">
                  <c:v>33.502740000000003</c:v>
                </c:pt>
                <c:pt idx="21">
                  <c:v>34.698700000000002</c:v>
                </c:pt>
                <c:pt idx="22">
                  <c:v>35.616990000000001</c:v>
                </c:pt>
                <c:pt idx="23">
                  <c:v>36.328139999999998</c:v>
                </c:pt>
                <c:pt idx="24">
                  <c:v>29.139810000000001</c:v>
                </c:pt>
                <c:pt idx="25">
                  <c:v>33.502740000000003</c:v>
                </c:pt>
                <c:pt idx="26">
                  <c:v>34.698700000000002</c:v>
                </c:pt>
                <c:pt idx="27">
                  <c:v>35.616990000000001</c:v>
                </c:pt>
                <c:pt idx="28">
                  <c:v>36.328139999999998</c:v>
                </c:pt>
                <c:pt idx="29">
                  <c:v>29.139810000000001</c:v>
                </c:pt>
                <c:pt idx="30">
                  <c:v>33.502740000000003</c:v>
                </c:pt>
                <c:pt idx="31">
                  <c:v>34.698700000000002</c:v>
                </c:pt>
                <c:pt idx="32">
                  <c:v>35.616990000000001</c:v>
                </c:pt>
                <c:pt idx="33">
                  <c:v>36.328139999999998</c:v>
                </c:pt>
                <c:pt idx="34">
                  <c:v>29.139810000000001</c:v>
                </c:pt>
                <c:pt idx="35">
                  <c:v>33.502740000000003</c:v>
                </c:pt>
                <c:pt idx="36">
                  <c:v>34.698700000000002</c:v>
                </c:pt>
                <c:pt idx="37">
                  <c:v>35.616990000000001</c:v>
                </c:pt>
                <c:pt idx="38">
                  <c:v>36.328139999999998</c:v>
                </c:pt>
                <c:pt idx="39">
                  <c:v>29.139810000000001</c:v>
                </c:pt>
                <c:pt idx="40">
                  <c:v>33.502740000000003</c:v>
                </c:pt>
                <c:pt idx="41">
                  <c:v>34.698700000000002</c:v>
                </c:pt>
                <c:pt idx="42">
                  <c:v>35.616990000000001</c:v>
                </c:pt>
                <c:pt idx="43">
                  <c:v>36.328139999999998</c:v>
                </c:pt>
                <c:pt idx="44">
                  <c:v>29.139810000000001</c:v>
                </c:pt>
                <c:pt idx="45">
                  <c:v>33.502740000000003</c:v>
                </c:pt>
                <c:pt idx="46">
                  <c:v>34.698700000000002</c:v>
                </c:pt>
                <c:pt idx="47">
                  <c:v>35.616990000000001</c:v>
                </c:pt>
                <c:pt idx="48">
                  <c:v>36.328139999999998</c:v>
                </c:pt>
                <c:pt idx="49">
                  <c:v>29.139810000000001</c:v>
                </c:pt>
                <c:pt idx="50">
                  <c:v>33.502740000000003</c:v>
                </c:pt>
                <c:pt idx="51">
                  <c:v>34.698700000000002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8-E1F2-4313-BE52-2EEDF2909D45}"/>
            </c:ext>
          </c:extLst>
        </c:ser>
        <c:ser>
          <c:idx val="104"/>
          <c:order val="104"/>
          <c:tx>
            <c:strRef>
              <c:f>Sheet1!$DB$1</c:f>
              <c:strCache>
                <c:ptCount val="1"/>
                <c:pt idx="0">
                  <c:v>E3R3P145D30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Sheet1!$DB$2:$DB$53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29.928999999999998</c:v>
                </c:pt>
                <c:pt idx="7">
                  <c:v>31.17963</c:v>
                </c:pt>
                <c:pt idx="8">
                  <c:v>32.023409999999998</c:v>
                </c:pt>
                <c:pt idx="9">
                  <c:v>23.391670000000001</c:v>
                </c:pt>
                <c:pt idx="10">
                  <c:v>28.044899999999998</c:v>
                </c:pt>
                <c:pt idx="11">
                  <c:v>29.928999999999998</c:v>
                </c:pt>
                <c:pt idx="12">
                  <c:v>31.17963</c:v>
                </c:pt>
                <c:pt idx="13">
                  <c:v>32.023409999999998</c:v>
                </c:pt>
                <c:pt idx="14">
                  <c:v>23.391670000000001</c:v>
                </c:pt>
                <c:pt idx="15">
                  <c:v>28.044899999999998</c:v>
                </c:pt>
                <c:pt idx="16">
                  <c:v>29.928999999999998</c:v>
                </c:pt>
                <c:pt idx="17">
                  <c:v>31.17963</c:v>
                </c:pt>
                <c:pt idx="18">
                  <c:v>32.023409999999998</c:v>
                </c:pt>
                <c:pt idx="19">
                  <c:v>23.391670000000001</c:v>
                </c:pt>
                <c:pt idx="20">
                  <c:v>28.044899999999998</c:v>
                </c:pt>
                <c:pt idx="21">
                  <c:v>29.928999999999998</c:v>
                </c:pt>
                <c:pt idx="22">
                  <c:v>31.17963</c:v>
                </c:pt>
                <c:pt idx="23">
                  <c:v>32.023409999999998</c:v>
                </c:pt>
                <c:pt idx="24">
                  <c:v>23.391670000000001</c:v>
                </c:pt>
                <c:pt idx="25">
                  <c:v>28.044899999999998</c:v>
                </c:pt>
                <c:pt idx="26">
                  <c:v>29.928999999999998</c:v>
                </c:pt>
                <c:pt idx="27">
                  <c:v>31.17963</c:v>
                </c:pt>
                <c:pt idx="28">
                  <c:v>32.023409999999998</c:v>
                </c:pt>
                <c:pt idx="29">
                  <c:v>23.391670000000001</c:v>
                </c:pt>
                <c:pt idx="30">
                  <c:v>28.044899999999998</c:v>
                </c:pt>
                <c:pt idx="31">
                  <c:v>29.928999999999998</c:v>
                </c:pt>
                <c:pt idx="32">
                  <c:v>31.17963</c:v>
                </c:pt>
                <c:pt idx="33">
                  <c:v>32.023409999999998</c:v>
                </c:pt>
                <c:pt idx="34">
                  <c:v>23.391670000000001</c:v>
                </c:pt>
                <c:pt idx="35">
                  <c:v>28.044899999999998</c:v>
                </c:pt>
                <c:pt idx="36">
                  <c:v>29.928999999999998</c:v>
                </c:pt>
                <c:pt idx="37">
                  <c:v>31.17963</c:v>
                </c:pt>
                <c:pt idx="38">
                  <c:v>32.023409999999998</c:v>
                </c:pt>
                <c:pt idx="39">
                  <c:v>23.391670000000001</c:v>
                </c:pt>
                <c:pt idx="40">
                  <c:v>28.044899999999998</c:v>
                </c:pt>
                <c:pt idx="41">
                  <c:v>29.928999999999998</c:v>
                </c:pt>
                <c:pt idx="42">
                  <c:v>31.17963</c:v>
                </c:pt>
                <c:pt idx="43">
                  <c:v>32.023409999999998</c:v>
                </c:pt>
                <c:pt idx="44">
                  <c:v>23.391670000000001</c:v>
                </c:pt>
                <c:pt idx="45">
                  <c:v>28.044899999999998</c:v>
                </c:pt>
                <c:pt idx="46">
                  <c:v>29.928999999999998</c:v>
                </c:pt>
                <c:pt idx="47">
                  <c:v>31.17963</c:v>
                </c:pt>
                <c:pt idx="48">
                  <c:v>32.023409999999998</c:v>
                </c:pt>
                <c:pt idx="49">
                  <c:v>23.391670000000001</c:v>
                </c:pt>
                <c:pt idx="50">
                  <c:v>28.044899999999998</c:v>
                </c:pt>
                <c:pt idx="51">
                  <c:v>29.928999999999998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9-E1F2-4313-BE52-2EEDF2909D45}"/>
            </c:ext>
          </c:extLst>
        </c:ser>
        <c:ser>
          <c:idx val="105"/>
          <c:order val="105"/>
          <c:tx>
            <c:strRef>
              <c:f>Sheet1!$DC$1</c:f>
              <c:strCache>
                <c:ptCount val="1"/>
                <c:pt idx="0">
                  <c:v>E3R3P712D10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Sheet1!$DC$2:$DC$53</c:f>
              <c:numCache>
                <c:formatCode>General</c:formatCode>
                <c:ptCount val="52"/>
                <c:pt idx="0">
                  <c:v>14.13063</c:v>
                </c:pt>
                <c:pt idx="1">
                  <c:v>24.718900000000001</c:v>
                </c:pt>
                <c:pt idx="2">
                  <c:v>32.09545</c:v>
                </c:pt>
                <c:pt idx="3">
                  <c:v>37.395000000000003</c:v>
                </c:pt>
                <c:pt idx="4">
                  <c:v>35.03125</c:v>
                </c:pt>
                <c:pt idx="5">
                  <c:v>39.56118</c:v>
                </c:pt>
                <c:pt idx="6">
                  <c:v>42.980400000000003</c:v>
                </c:pt>
                <c:pt idx="7">
                  <c:v>43.387259999999998</c:v>
                </c:pt>
                <c:pt idx="8">
                  <c:v>43.74644</c:v>
                </c:pt>
                <c:pt idx="9">
                  <c:v>38.592359999999999</c:v>
                </c:pt>
                <c:pt idx="10">
                  <c:v>39.56118</c:v>
                </c:pt>
                <c:pt idx="11">
                  <c:v>42.980400000000003</c:v>
                </c:pt>
                <c:pt idx="12">
                  <c:v>43.387259999999998</c:v>
                </c:pt>
                <c:pt idx="13">
                  <c:v>43.74644</c:v>
                </c:pt>
                <c:pt idx="14">
                  <c:v>38.592359999999999</c:v>
                </c:pt>
                <c:pt idx="15">
                  <c:v>39.56118</c:v>
                </c:pt>
                <c:pt idx="16">
                  <c:v>42.980400000000003</c:v>
                </c:pt>
                <c:pt idx="17">
                  <c:v>43.387259999999998</c:v>
                </c:pt>
                <c:pt idx="18">
                  <c:v>43.74644</c:v>
                </c:pt>
                <c:pt idx="19">
                  <c:v>38.592359999999999</c:v>
                </c:pt>
                <c:pt idx="20">
                  <c:v>39.56118</c:v>
                </c:pt>
                <c:pt idx="21">
                  <c:v>42.980400000000003</c:v>
                </c:pt>
                <c:pt idx="22">
                  <c:v>43.387259999999998</c:v>
                </c:pt>
                <c:pt idx="23">
                  <c:v>43.74644</c:v>
                </c:pt>
                <c:pt idx="24">
                  <c:v>38.592359999999999</c:v>
                </c:pt>
                <c:pt idx="25">
                  <c:v>39.56118</c:v>
                </c:pt>
                <c:pt idx="26">
                  <c:v>42.980400000000003</c:v>
                </c:pt>
                <c:pt idx="27">
                  <c:v>43.387259999999998</c:v>
                </c:pt>
                <c:pt idx="28">
                  <c:v>43.74644</c:v>
                </c:pt>
                <c:pt idx="29">
                  <c:v>38.592359999999999</c:v>
                </c:pt>
                <c:pt idx="30">
                  <c:v>39.56118</c:v>
                </c:pt>
                <c:pt idx="31">
                  <c:v>42.980400000000003</c:v>
                </c:pt>
                <c:pt idx="32">
                  <c:v>43.387259999999998</c:v>
                </c:pt>
                <c:pt idx="33">
                  <c:v>43.74644</c:v>
                </c:pt>
                <c:pt idx="34">
                  <c:v>38.592359999999999</c:v>
                </c:pt>
                <c:pt idx="35">
                  <c:v>39.56118</c:v>
                </c:pt>
                <c:pt idx="36">
                  <c:v>42.980400000000003</c:v>
                </c:pt>
                <c:pt idx="37">
                  <c:v>43.387259999999998</c:v>
                </c:pt>
                <c:pt idx="38">
                  <c:v>43.74644</c:v>
                </c:pt>
                <c:pt idx="39">
                  <c:v>38.592359999999999</c:v>
                </c:pt>
                <c:pt idx="40">
                  <c:v>39.56118</c:v>
                </c:pt>
                <c:pt idx="41">
                  <c:v>42.980400000000003</c:v>
                </c:pt>
                <c:pt idx="42">
                  <c:v>43.387259999999998</c:v>
                </c:pt>
                <c:pt idx="43">
                  <c:v>43.74644</c:v>
                </c:pt>
                <c:pt idx="44">
                  <c:v>38.592359999999999</c:v>
                </c:pt>
                <c:pt idx="45">
                  <c:v>39.56118</c:v>
                </c:pt>
                <c:pt idx="46">
                  <c:v>42.980400000000003</c:v>
                </c:pt>
                <c:pt idx="47">
                  <c:v>43.387259999999998</c:v>
                </c:pt>
                <c:pt idx="48">
                  <c:v>43.74644</c:v>
                </c:pt>
                <c:pt idx="49">
                  <c:v>38.592359999999999</c:v>
                </c:pt>
                <c:pt idx="50">
                  <c:v>39.56118</c:v>
                </c:pt>
                <c:pt idx="51">
                  <c:v>42.980400000000003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A-E1F2-4313-BE52-2EEDF2909D45}"/>
            </c:ext>
          </c:extLst>
        </c:ser>
        <c:ser>
          <c:idx val="106"/>
          <c:order val="106"/>
          <c:tx>
            <c:strRef>
              <c:f>Sheet1!$DD$1</c:f>
              <c:strCache>
                <c:ptCount val="1"/>
                <c:pt idx="0">
                  <c:v>E3R3P712D20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Sheet1!$DD$2:$DD$53</c:f>
              <c:numCache>
                <c:formatCode>General</c:formatCode>
                <c:ptCount val="52"/>
                <c:pt idx="0">
                  <c:v>14.13063</c:v>
                </c:pt>
                <c:pt idx="1">
                  <c:v>23.67728</c:v>
                </c:pt>
                <c:pt idx="2">
                  <c:v>29.83173</c:v>
                </c:pt>
                <c:pt idx="3">
                  <c:v>33.978099999999998</c:v>
                </c:pt>
                <c:pt idx="4">
                  <c:v>29.139810000000001</c:v>
                </c:pt>
                <c:pt idx="5">
                  <c:v>33.502740000000003</c:v>
                </c:pt>
                <c:pt idx="6">
                  <c:v>36.544490000000003</c:v>
                </c:pt>
                <c:pt idx="7">
                  <c:v>37.397779999999997</c:v>
                </c:pt>
                <c:pt idx="8">
                  <c:v>38.059069999999998</c:v>
                </c:pt>
                <c:pt idx="9">
                  <c:v>31.391729999999999</c:v>
                </c:pt>
                <c:pt idx="10">
                  <c:v>33.502740000000003</c:v>
                </c:pt>
                <c:pt idx="11">
                  <c:v>36.544490000000003</c:v>
                </c:pt>
                <c:pt idx="12">
                  <c:v>37.397779999999997</c:v>
                </c:pt>
                <c:pt idx="13">
                  <c:v>38.059069999999998</c:v>
                </c:pt>
                <c:pt idx="14">
                  <c:v>31.391729999999999</c:v>
                </c:pt>
                <c:pt idx="15">
                  <c:v>33.502740000000003</c:v>
                </c:pt>
                <c:pt idx="16">
                  <c:v>36.544490000000003</c:v>
                </c:pt>
                <c:pt idx="17">
                  <c:v>37.397779999999997</c:v>
                </c:pt>
                <c:pt idx="18">
                  <c:v>38.059069999999998</c:v>
                </c:pt>
                <c:pt idx="19">
                  <c:v>31.391729999999999</c:v>
                </c:pt>
                <c:pt idx="20">
                  <c:v>33.502740000000003</c:v>
                </c:pt>
                <c:pt idx="21">
                  <c:v>36.544490000000003</c:v>
                </c:pt>
                <c:pt idx="22">
                  <c:v>37.397779999999997</c:v>
                </c:pt>
                <c:pt idx="23">
                  <c:v>38.059069999999998</c:v>
                </c:pt>
                <c:pt idx="24">
                  <c:v>31.391729999999999</c:v>
                </c:pt>
                <c:pt idx="25">
                  <c:v>33.502740000000003</c:v>
                </c:pt>
                <c:pt idx="26">
                  <c:v>36.544490000000003</c:v>
                </c:pt>
                <c:pt idx="27">
                  <c:v>37.397779999999997</c:v>
                </c:pt>
                <c:pt idx="28">
                  <c:v>38.059069999999998</c:v>
                </c:pt>
                <c:pt idx="29">
                  <c:v>31.391729999999999</c:v>
                </c:pt>
                <c:pt idx="30">
                  <c:v>33.502740000000003</c:v>
                </c:pt>
                <c:pt idx="31">
                  <c:v>36.544490000000003</c:v>
                </c:pt>
                <c:pt idx="32">
                  <c:v>37.397779999999997</c:v>
                </c:pt>
                <c:pt idx="33">
                  <c:v>38.059069999999998</c:v>
                </c:pt>
                <c:pt idx="34">
                  <c:v>31.391729999999999</c:v>
                </c:pt>
                <c:pt idx="35">
                  <c:v>33.502740000000003</c:v>
                </c:pt>
                <c:pt idx="36">
                  <c:v>36.544490000000003</c:v>
                </c:pt>
                <c:pt idx="37">
                  <c:v>37.397779999999997</c:v>
                </c:pt>
                <c:pt idx="38">
                  <c:v>38.059069999999998</c:v>
                </c:pt>
                <c:pt idx="39">
                  <c:v>31.391729999999999</c:v>
                </c:pt>
                <c:pt idx="40">
                  <c:v>33.502740000000003</c:v>
                </c:pt>
                <c:pt idx="41">
                  <c:v>36.544490000000003</c:v>
                </c:pt>
                <c:pt idx="42">
                  <c:v>37.397779999999997</c:v>
                </c:pt>
                <c:pt idx="43">
                  <c:v>38.059069999999998</c:v>
                </c:pt>
                <c:pt idx="44">
                  <c:v>31.391729999999999</c:v>
                </c:pt>
                <c:pt idx="45">
                  <c:v>33.502740000000003</c:v>
                </c:pt>
                <c:pt idx="46">
                  <c:v>36.544490000000003</c:v>
                </c:pt>
                <c:pt idx="47">
                  <c:v>37.397779999999997</c:v>
                </c:pt>
                <c:pt idx="48">
                  <c:v>38.059069999999998</c:v>
                </c:pt>
                <c:pt idx="49">
                  <c:v>31.391729999999999</c:v>
                </c:pt>
                <c:pt idx="50">
                  <c:v>33.502740000000003</c:v>
                </c:pt>
                <c:pt idx="51">
                  <c:v>36.544490000000003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B-E1F2-4313-BE52-2EEDF2909D45}"/>
            </c:ext>
          </c:extLst>
        </c:ser>
        <c:ser>
          <c:idx val="107"/>
          <c:order val="107"/>
          <c:tx>
            <c:strRef>
              <c:f>Sheet1!$DE$1</c:f>
              <c:strCache>
                <c:ptCount val="1"/>
                <c:pt idx="0">
                  <c:v>E3R3P712D30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Sheet1!$DE$2:$DE$53</c:f>
              <c:numCache>
                <c:formatCode>General</c:formatCode>
                <c:ptCount val="52"/>
                <c:pt idx="0">
                  <c:v>14.13063</c:v>
                </c:pt>
                <c:pt idx="1">
                  <c:v>22.6037</c:v>
                </c:pt>
                <c:pt idx="2">
                  <c:v>27.56758</c:v>
                </c:pt>
                <c:pt idx="3">
                  <c:v>30.631889999999999</c:v>
                </c:pt>
                <c:pt idx="4">
                  <c:v>23.391670000000001</c:v>
                </c:pt>
                <c:pt idx="5">
                  <c:v>28.044899999999998</c:v>
                </c:pt>
                <c:pt idx="6">
                  <c:v>30.934239999999999</c:v>
                </c:pt>
                <c:pt idx="7">
                  <c:v>32.142290000000003</c:v>
                </c:pt>
                <c:pt idx="8">
                  <c:v>32.957569999999997</c:v>
                </c:pt>
                <c:pt idx="9">
                  <c:v>24.623860000000001</c:v>
                </c:pt>
                <c:pt idx="10">
                  <c:v>28.044899999999998</c:v>
                </c:pt>
                <c:pt idx="11">
                  <c:v>30.934239999999999</c:v>
                </c:pt>
                <c:pt idx="12">
                  <c:v>32.142290000000003</c:v>
                </c:pt>
                <c:pt idx="13">
                  <c:v>32.957569999999997</c:v>
                </c:pt>
                <c:pt idx="14">
                  <c:v>24.623860000000001</c:v>
                </c:pt>
                <c:pt idx="15">
                  <c:v>28.044899999999998</c:v>
                </c:pt>
                <c:pt idx="16">
                  <c:v>30.934239999999999</c:v>
                </c:pt>
                <c:pt idx="17">
                  <c:v>32.142290000000003</c:v>
                </c:pt>
                <c:pt idx="18">
                  <c:v>32.957569999999997</c:v>
                </c:pt>
                <c:pt idx="19">
                  <c:v>24.623860000000001</c:v>
                </c:pt>
                <c:pt idx="20">
                  <c:v>28.044899999999998</c:v>
                </c:pt>
                <c:pt idx="21">
                  <c:v>30.934239999999999</c:v>
                </c:pt>
                <c:pt idx="22">
                  <c:v>32.142290000000003</c:v>
                </c:pt>
                <c:pt idx="23">
                  <c:v>32.957569999999997</c:v>
                </c:pt>
                <c:pt idx="24">
                  <c:v>24.623860000000001</c:v>
                </c:pt>
                <c:pt idx="25">
                  <c:v>28.044899999999998</c:v>
                </c:pt>
                <c:pt idx="26">
                  <c:v>30.934239999999999</c:v>
                </c:pt>
                <c:pt idx="27">
                  <c:v>32.142290000000003</c:v>
                </c:pt>
                <c:pt idx="28">
                  <c:v>32.957569999999997</c:v>
                </c:pt>
                <c:pt idx="29">
                  <c:v>24.623860000000001</c:v>
                </c:pt>
                <c:pt idx="30">
                  <c:v>28.044899999999998</c:v>
                </c:pt>
                <c:pt idx="31">
                  <c:v>30.934239999999999</c:v>
                </c:pt>
                <c:pt idx="32">
                  <c:v>32.142290000000003</c:v>
                </c:pt>
                <c:pt idx="33">
                  <c:v>32.957569999999997</c:v>
                </c:pt>
                <c:pt idx="34">
                  <c:v>24.623860000000001</c:v>
                </c:pt>
                <c:pt idx="35">
                  <c:v>28.044899999999998</c:v>
                </c:pt>
                <c:pt idx="36">
                  <c:v>30.934239999999999</c:v>
                </c:pt>
                <c:pt idx="37">
                  <c:v>32.142290000000003</c:v>
                </c:pt>
                <c:pt idx="38">
                  <c:v>32.957569999999997</c:v>
                </c:pt>
                <c:pt idx="39">
                  <c:v>24.623860000000001</c:v>
                </c:pt>
                <c:pt idx="40">
                  <c:v>28.044899999999998</c:v>
                </c:pt>
                <c:pt idx="41">
                  <c:v>30.934239999999999</c:v>
                </c:pt>
                <c:pt idx="42">
                  <c:v>32.142290000000003</c:v>
                </c:pt>
                <c:pt idx="43">
                  <c:v>32.957569999999997</c:v>
                </c:pt>
                <c:pt idx="44">
                  <c:v>24.623860000000001</c:v>
                </c:pt>
                <c:pt idx="45">
                  <c:v>28.044899999999998</c:v>
                </c:pt>
                <c:pt idx="46">
                  <c:v>30.934239999999999</c:v>
                </c:pt>
                <c:pt idx="47">
                  <c:v>32.142290000000003</c:v>
                </c:pt>
                <c:pt idx="48">
                  <c:v>32.957569999999997</c:v>
                </c:pt>
                <c:pt idx="49">
                  <c:v>24.623860000000001</c:v>
                </c:pt>
                <c:pt idx="50">
                  <c:v>28.044899999999998</c:v>
                </c:pt>
                <c:pt idx="51">
                  <c:v>30.934239999999999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C-E1F2-4313-BE52-2EEDF2909D45}"/>
            </c:ext>
          </c:extLst>
        </c:ser>
        <c:ser>
          <c:idx val="108"/>
          <c:order val="108"/>
          <c:tx>
            <c:strRef>
              <c:f>Sheet1!$DF$1</c:f>
              <c:strCache>
                <c:ptCount val="1"/>
                <c:pt idx="0">
                  <c:v>E4R1P7D10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Sheet1!$DF$2:$DF$53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18.08333</c:v>
                </c:pt>
                <c:pt idx="2">
                  <c:v>24.638649999999998</c:v>
                </c:pt>
                <c:pt idx="3">
                  <c:v>28.155280000000001</c:v>
                </c:pt>
                <c:pt idx="4">
                  <c:v>19.01981</c:v>
                </c:pt>
                <c:pt idx="5">
                  <c:v>21.929320000000001</c:v>
                </c:pt>
                <c:pt idx="6">
                  <c:v>31.361899999999999</c:v>
                </c:pt>
                <c:pt idx="7">
                  <c:v>32.747219999999999</c:v>
                </c:pt>
                <c:pt idx="8">
                  <c:v>33.79166</c:v>
                </c:pt>
                <c:pt idx="9">
                  <c:v>22.816929999999999</c:v>
                </c:pt>
                <c:pt idx="10">
                  <c:v>24.911899999999999</c:v>
                </c:pt>
                <c:pt idx="11">
                  <c:v>34.543329999999997</c:v>
                </c:pt>
                <c:pt idx="12">
                  <c:v>35.199579999999997</c:v>
                </c:pt>
                <c:pt idx="13">
                  <c:v>35.729970000000002</c:v>
                </c:pt>
                <c:pt idx="14">
                  <c:v>24.262840000000001</c:v>
                </c:pt>
                <c:pt idx="15">
                  <c:v>26.12593</c:v>
                </c:pt>
                <c:pt idx="16">
                  <c:v>35.854930000000003</c:v>
                </c:pt>
                <c:pt idx="17">
                  <c:v>36.268599999999999</c:v>
                </c:pt>
                <c:pt idx="18">
                  <c:v>36.613340000000001</c:v>
                </c:pt>
                <c:pt idx="19">
                  <c:v>24.948</c:v>
                </c:pt>
                <c:pt idx="20">
                  <c:v>26.718119999999999</c:v>
                </c:pt>
                <c:pt idx="21">
                  <c:v>36.498840000000001</c:v>
                </c:pt>
                <c:pt idx="22">
                  <c:v>36.806840000000001</c:v>
                </c:pt>
                <c:pt idx="23">
                  <c:v>37.067549999999997</c:v>
                </c:pt>
                <c:pt idx="24">
                  <c:v>25.306999999999999</c:v>
                </c:pt>
                <c:pt idx="25">
                  <c:v>27.032969999999999</c:v>
                </c:pt>
                <c:pt idx="26">
                  <c:v>36.842370000000003</c:v>
                </c:pt>
                <c:pt idx="27">
                  <c:v>37.097760000000001</c:v>
                </c:pt>
                <c:pt idx="28">
                  <c:v>37.315770000000001</c:v>
                </c:pt>
                <c:pt idx="29">
                  <c:v>25.50515</c:v>
                </c:pt>
                <c:pt idx="30">
                  <c:v>27.20815</c:v>
                </c:pt>
                <c:pt idx="31">
                  <c:v>37.033859999999997</c:v>
                </c:pt>
                <c:pt idx="32">
                  <c:v>37.261090000000003</c:v>
                </c:pt>
                <c:pt idx="33">
                  <c:v>37.45599</c:v>
                </c:pt>
                <c:pt idx="34">
                  <c:v>25.617709999999999</c:v>
                </c:pt>
                <c:pt idx="35">
                  <c:v>27.3081</c:v>
                </c:pt>
                <c:pt idx="36">
                  <c:v>37.143239999999999</c:v>
                </c:pt>
                <c:pt idx="37">
                  <c:v>37.354759999999999</c:v>
                </c:pt>
                <c:pt idx="38">
                  <c:v>37.536679999999997</c:v>
                </c:pt>
                <c:pt idx="39">
                  <c:v>25.682690000000001</c:v>
                </c:pt>
                <c:pt idx="40">
                  <c:v>27.365950000000002</c:v>
                </c:pt>
                <c:pt idx="41">
                  <c:v>37.206589999999998</c:v>
                </c:pt>
                <c:pt idx="42">
                  <c:v>37.409129999999998</c:v>
                </c:pt>
                <c:pt idx="43">
                  <c:v>37.58361</c:v>
                </c:pt>
                <c:pt idx="44">
                  <c:v>25.720549999999999</c:v>
                </c:pt>
                <c:pt idx="45">
                  <c:v>27.399709999999999</c:v>
                </c:pt>
                <c:pt idx="46">
                  <c:v>37.243569999999998</c:v>
                </c:pt>
                <c:pt idx="47">
                  <c:v>37.440919999999998</c:v>
                </c:pt>
                <c:pt idx="48">
                  <c:v>37.611080000000001</c:v>
                </c:pt>
                <c:pt idx="49">
                  <c:v>25.742740000000001</c:v>
                </c:pt>
                <c:pt idx="50">
                  <c:v>27.419509999999999</c:v>
                </c:pt>
                <c:pt idx="51">
                  <c:v>37.265259999999998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E1F2-4313-BE52-2EEDF2909D45}"/>
            </c:ext>
          </c:extLst>
        </c:ser>
        <c:ser>
          <c:idx val="109"/>
          <c:order val="109"/>
          <c:tx>
            <c:strRef>
              <c:f>Sheet1!$DG$1</c:f>
              <c:strCache>
                <c:ptCount val="1"/>
                <c:pt idx="0">
                  <c:v>E4R1P7D20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Sheet1!$DG$2:$DG$53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17.181650000000001</c:v>
                </c:pt>
                <c:pt idx="2">
                  <c:v>22.659279999999999</c:v>
                </c:pt>
                <c:pt idx="3">
                  <c:v>25.50311</c:v>
                </c:pt>
                <c:pt idx="4">
                  <c:v>15.62494</c:v>
                </c:pt>
                <c:pt idx="5">
                  <c:v>19.48077</c:v>
                </c:pt>
                <c:pt idx="6">
                  <c:v>27.095970000000001</c:v>
                </c:pt>
                <c:pt idx="7">
                  <c:v>28.374759999999998</c:v>
                </c:pt>
                <c:pt idx="8">
                  <c:v>29.276</c:v>
                </c:pt>
                <c:pt idx="9">
                  <c:v>17.923490000000001</c:v>
                </c:pt>
                <c:pt idx="10">
                  <c:v>21.254549999999998</c:v>
                </c:pt>
                <c:pt idx="11">
                  <c:v>28.912130000000001</c:v>
                </c:pt>
                <c:pt idx="12">
                  <c:v>29.664709999999999</c:v>
                </c:pt>
                <c:pt idx="13">
                  <c:v>30.219270000000002</c:v>
                </c:pt>
                <c:pt idx="14">
                  <c:v>18.544049999999999</c:v>
                </c:pt>
                <c:pt idx="15">
                  <c:v>21.754570000000001</c:v>
                </c:pt>
                <c:pt idx="16">
                  <c:v>29.431429999999999</c:v>
                </c:pt>
                <c:pt idx="17">
                  <c:v>30.04608</c:v>
                </c:pt>
                <c:pt idx="18">
                  <c:v>30.504919999999998</c:v>
                </c:pt>
                <c:pt idx="19">
                  <c:v>18.735769999999999</c:v>
                </c:pt>
                <c:pt idx="20">
                  <c:v>21.910969999999999</c:v>
                </c:pt>
                <c:pt idx="21">
                  <c:v>29.594580000000001</c:v>
                </c:pt>
                <c:pt idx="22">
                  <c:v>30.167079999999999</c:v>
                </c:pt>
                <c:pt idx="23">
                  <c:v>30.596209999999999</c:v>
                </c:pt>
                <c:pt idx="24">
                  <c:v>18.797419999999999</c:v>
                </c:pt>
                <c:pt idx="25">
                  <c:v>21.961459999999999</c:v>
                </c:pt>
                <c:pt idx="26">
                  <c:v>29.647320000000001</c:v>
                </c:pt>
                <c:pt idx="27">
                  <c:v>30.206320000000002</c:v>
                </c:pt>
                <c:pt idx="28">
                  <c:v>30.625879999999999</c:v>
                </c:pt>
                <c:pt idx="29">
                  <c:v>18.817499999999999</c:v>
                </c:pt>
                <c:pt idx="30">
                  <c:v>21.977920000000001</c:v>
                </c:pt>
                <c:pt idx="31">
                  <c:v>29.664529999999999</c:v>
                </c:pt>
                <c:pt idx="32">
                  <c:v>30.21913</c:v>
                </c:pt>
                <c:pt idx="33">
                  <c:v>30.635580000000001</c:v>
                </c:pt>
                <c:pt idx="34">
                  <c:v>18.824059999999999</c:v>
                </c:pt>
                <c:pt idx="35">
                  <c:v>21.983309999999999</c:v>
                </c:pt>
                <c:pt idx="36">
                  <c:v>29.670159999999999</c:v>
                </c:pt>
                <c:pt idx="37">
                  <c:v>30.223330000000001</c:v>
                </c:pt>
                <c:pt idx="38">
                  <c:v>30.638750000000002</c:v>
                </c:pt>
                <c:pt idx="39">
                  <c:v>18.82621</c:v>
                </c:pt>
                <c:pt idx="40">
                  <c:v>21.98507</c:v>
                </c:pt>
                <c:pt idx="41">
                  <c:v>29.672000000000001</c:v>
                </c:pt>
                <c:pt idx="42">
                  <c:v>30.224699999999999</c:v>
                </c:pt>
                <c:pt idx="43">
                  <c:v>30.639790000000001</c:v>
                </c:pt>
                <c:pt idx="44">
                  <c:v>18.826920000000001</c:v>
                </c:pt>
                <c:pt idx="45">
                  <c:v>21.98565</c:v>
                </c:pt>
                <c:pt idx="46">
                  <c:v>29.672599999999999</c:v>
                </c:pt>
                <c:pt idx="47">
                  <c:v>30.225149999999999</c:v>
                </c:pt>
                <c:pt idx="48">
                  <c:v>30.640129999999999</c:v>
                </c:pt>
                <c:pt idx="49">
                  <c:v>18.82715</c:v>
                </c:pt>
                <c:pt idx="50">
                  <c:v>21.98584</c:v>
                </c:pt>
                <c:pt idx="51">
                  <c:v>29.672799999999999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E1F2-4313-BE52-2EEDF2909D45}"/>
            </c:ext>
          </c:extLst>
        </c:ser>
        <c:ser>
          <c:idx val="110"/>
          <c:order val="110"/>
          <c:tx>
            <c:strRef>
              <c:f>Sheet1!$DH$1</c:f>
              <c:strCache>
                <c:ptCount val="1"/>
                <c:pt idx="0">
                  <c:v>E4R1P7D30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Sheet1!$DH$2:$DH$53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16.26369</c:v>
                </c:pt>
                <c:pt idx="2">
                  <c:v>20.604510000000001</c:v>
                </c:pt>
                <c:pt idx="3">
                  <c:v>22.857710000000001</c:v>
                </c:pt>
                <c:pt idx="4">
                  <c:v>12.370089999999999</c:v>
                </c:pt>
                <c:pt idx="5">
                  <c:v>17.09177</c:v>
                </c:pt>
                <c:pt idx="6">
                  <c:v>23.059699999999999</c:v>
                </c:pt>
                <c:pt idx="7">
                  <c:v>24.264340000000001</c:v>
                </c:pt>
                <c:pt idx="8">
                  <c:v>25.0273</c:v>
                </c:pt>
                <c:pt idx="9">
                  <c:v>13.505190000000001</c:v>
                </c:pt>
                <c:pt idx="10">
                  <c:v>17.93383</c:v>
                </c:pt>
                <c:pt idx="11">
                  <c:v>23.843399999999999</c:v>
                </c:pt>
                <c:pt idx="12">
                  <c:v>24.75703</c:v>
                </c:pt>
                <c:pt idx="13">
                  <c:v>25.348669999999998</c:v>
                </c:pt>
                <c:pt idx="14">
                  <c:v>13.681889999999999</c:v>
                </c:pt>
                <c:pt idx="15">
                  <c:v>18.06793</c:v>
                </c:pt>
                <c:pt idx="16">
                  <c:v>23.969259999999998</c:v>
                </c:pt>
                <c:pt idx="17">
                  <c:v>24.837420000000002</c:v>
                </c:pt>
                <c:pt idx="18">
                  <c:v>25.401620000000001</c:v>
                </c:pt>
                <c:pt idx="19">
                  <c:v>13.711220000000001</c:v>
                </c:pt>
                <c:pt idx="20">
                  <c:v>18.09027</c:v>
                </c:pt>
                <c:pt idx="21">
                  <c:v>23.99025</c:v>
                </c:pt>
                <c:pt idx="22">
                  <c:v>24.85087</c:v>
                </c:pt>
                <c:pt idx="23">
                  <c:v>25.410499999999999</c:v>
                </c:pt>
                <c:pt idx="24">
                  <c:v>13.716139999999999</c:v>
                </c:pt>
                <c:pt idx="25">
                  <c:v>18.09402</c:v>
                </c:pt>
                <c:pt idx="26">
                  <c:v>23.993780000000001</c:v>
                </c:pt>
                <c:pt idx="27">
                  <c:v>24.853120000000001</c:v>
                </c:pt>
                <c:pt idx="28">
                  <c:v>25.411989999999999</c:v>
                </c:pt>
                <c:pt idx="29">
                  <c:v>13.71697</c:v>
                </c:pt>
                <c:pt idx="30">
                  <c:v>18.094650000000001</c:v>
                </c:pt>
                <c:pt idx="31">
                  <c:v>23.99437</c:v>
                </c:pt>
                <c:pt idx="32">
                  <c:v>24.8535</c:v>
                </c:pt>
                <c:pt idx="33">
                  <c:v>25.412240000000001</c:v>
                </c:pt>
                <c:pt idx="34">
                  <c:v>13.71711</c:v>
                </c:pt>
                <c:pt idx="35">
                  <c:v>18.094760000000001</c:v>
                </c:pt>
                <c:pt idx="36">
                  <c:v>23.99447</c:v>
                </c:pt>
                <c:pt idx="37">
                  <c:v>24.853570000000001</c:v>
                </c:pt>
                <c:pt idx="38">
                  <c:v>25.412279999999999</c:v>
                </c:pt>
                <c:pt idx="39">
                  <c:v>13.717129999999999</c:v>
                </c:pt>
                <c:pt idx="40">
                  <c:v>18.09477</c:v>
                </c:pt>
                <c:pt idx="41">
                  <c:v>23.994489999999999</c:v>
                </c:pt>
                <c:pt idx="42">
                  <c:v>24.853580000000001</c:v>
                </c:pt>
                <c:pt idx="43">
                  <c:v>25.412279999999999</c:v>
                </c:pt>
                <c:pt idx="44">
                  <c:v>13.717129999999999</c:v>
                </c:pt>
                <c:pt idx="45">
                  <c:v>18.09478</c:v>
                </c:pt>
                <c:pt idx="46">
                  <c:v>23.994489999999999</c:v>
                </c:pt>
                <c:pt idx="47">
                  <c:v>24.853580000000001</c:v>
                </c:pt>
                <c:pt idx="48">
                  <c:v>25.412279999999999</c:v>
                </c:pt>
                <c:pt idx="49">
                  <c:v>13.717129999999999</c:v>
                </c:pt>
                <c:pt idx="50">
                  <c:v>18.09478</c:v>
                </c:pt>
                <c:pt idx="51">
                  <c:v>23.994489999999999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F-E1F2-4313-BE52-2EEDF2909D45}"/>
            </c:ext>
          </c:extLst>
        </c:ser>
        <c:ser>
          <c:idx val="111"/>
          <c:order val="111"/>
          <c:tx>
            <c:strRef>
              <c:f>Sheet1!$DI$1</c:f>
              <c:strCache>
                <c:ptCount val="1"/>
                <c:pt idx="0">
                  <c:v>E4R1P14D10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Sheet1!$DI$2:$DI$53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18.08333</c:v>
                </c:pt>
                <c:pt idx="2">
                  <c:v>24.776779999999999</c:v>
                </c:pt>
                <c:pt idx="3">
                  <c:v>29.91405</c:v>
                </c:pt>
                <c:pt idx="4">
                  <c:v>25.687059999999999</c:v>
                </c:pt>
                <c:pt idx="5">
                  <c:v>28.905059999999999</c:v>
                </c:pt>
                <c:pt idx="6">
                  <c:v>31.361899999999999</c:v>
                </c:pt>
                <c:pt idx="7">
                  <c:v>37.23104</c:v>
                </c:pt>
                <c:pt idx="8">
                  <c:v>38.556870000000004</c:v>
                </c:pt>
                <c:pt idx="9">
                  <c:v>31.240020000000001</c:v>
                </c:pt>
                <c:pt idx="10">
                  <c:v>33.040509999999998</c:v>
                </c:pt>
                <c:pt idx="11">
                  <c:v>34.543329999999997</c:v>
                </c:pt>
                <c:pt idx="12">
                  <c:v>40.292380000000001</c:v>
                </c:pt>
                <c:pt idx="13">
                  <c:v>40.931629999999998</c:v>
                </c:pt>
                <c:pt idx="14">
                  <c:v>33.211950000000002</c:v>
                </c:pt>
                <c:pt idx="15">
                  <c:v>34.637830000000001</c:v>
                </c:pt>
                <c:pt idx="16">
                  <c:v>35.854930000000003</c:v>
                </c:pt>
                <c:pt idx="17">
                  <c:v>41.572960000000002</c:v>
                </c:pt>
                <c:pt idx="18">
                  <c:v>41.979349999999997</c:v>
                </c:pt>
                <c:pt idx="19">
                  <c:v>34.122070000000001</c:v>
                </c:pt>
                <c:pt idx="20">
                  <c:v>35.400309999999998</c:v>
                </c:pt>
                <c:pt idx="21">
                  <c:v>36.498840000000001</c:v>
                </c:pt>
                <c:pt idx="22">
                  <c:v>42.20608</c:v>
                </c:pt>
                <c:pt idx="23">
                  <c:v>42.51</c:v>
                </c:pt>
                <c:pt idx="24">
                  <c:v>34.592889999999997</c:v>
                </c:pt>
                <c:pt idx="25">
                  <c:v>35.801369999999999</c:v>
                </c:pt>
                <c:pt idx="26">
                  <c:v>36.842370000000003</c:v>
                </c:pt>
                <c:pt idx="27">
                  <c:v>42.545099999999998</c:v>
                </c:pt>
                <c:pt idx="28">
                  <c:v>42.797719999999998</c:v>
                </c:pt>
                <c:pt idx="29">
                  <c:v>34.851019999999998</c:v>
                </c:pt>
                <c:pt idx="30">
                  <c:v>36.023229999999998</c:v>
                </c:pt>
                <c:pt idx="31">
                  <c:v>37.033859999999997</c:v>
                </c:pt>
                <c:pt idx="32">
                  <c:v>42.734470000000002</c:v>
                </c:pt>
                <c:pt idx="33">
                  <c:v>42.959539999999997</c:v>
                </c:pt>
                <c:pt idx="34">
                  <c:v>34.997100000000003</c:v>
                </c:pt>
                <c:pt idx="35">
                  <c:v>36.149389999999997</c:v>
                </c:pt>
                <c:pt idx="36">
                  <c:v>37.143239999999999</c:v>
                </c:pt>
                <c:pt idx="37">
                  <c:v>42.842759999999998</c:v>
                </c:pt>
                <c:pt idx="38">
                  <c:v>43.052439999999997</c:v>
                </c:pt>
                <c:pt idx="39">
                  <c:v>35.081249999999997</c:v>
                </c:pt>
                <c:pt idx="40">
                  <c:v>36.222290000000001</c:v>
                </c:pt>
                <c:pt idx="41">
                  <c:v>37.206589999999998</c:v>
                </c:pt>
                <c:pt idx="42">
                  <c:v>42.905520000000003</c:v>
                </c:pt>
                <c:pt idx="43">
                  <c:v>43.106400000000001</c:v>
                </c:pt>
                <c:pt idx="44">
                  <c:v>35.130220000000001</c:v>
                </c:pt>
                <c:pt idx="45">
                  <c:v>36.264780000000002</c:v>
                </c:pt>
                <c:pt idx="46">
                  <c:v>37.243569999999998</c:v>
                </c:pt>
                <c:pt idx="47">
                  <c:v>42.94218</c:v>
                </c:pt>
                <c:pt idx="48">
                  <c:v>43.137949999999996</c:v>
                </c:pt>
                <c:pt idx="49">
                  <c:v>35.15889</c:v>
                </c:pt>
                <c:pt idx="50">
                  <c:v>36.289679999999997</c:v>
                </c:pt>
                <c:pt idx="51">
                  <c:v>37.265259999999998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0-E1F2-4313-BE52-2EEDF2909D45}"/>
            </c:ext>
          </c:extLst>
        </c:ser>
        <c:ser>
          <c:idx val="112"/>
          <c:order val="112"/>
          <c:tx>
            <c:strRef>
              <c:f>Sheet1!$DJ$1</c:f>
              <c:strCache>
                <c:ptCount val="1"/>
                <c:pt idx="0">
                  <c:v>E4R1P14D20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Sheet1!$DJ$2:$DJ$53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17.181650000000001</c:v>
                </c:pt>
                <c:pt idx="2">
                  <c:v>22.665659999999999</c:v>
                </c:pt>
                <c:pt idx="3">
                  <c:v>26.570630000000001</c:v>
                </c:pt>
                <c:pt idx="4">
                  <c:v>20.680299999999999</c:v>
                </c:pt>
                <c:pt idx="5">
                  <c:v>24.382259999999999</c:v>
                </c:pt>
                <c:pt idx="6">
                  <c:v>27.095970000000001</c:v>
                </c:pt>
                <c:pt idx="7">
                  <c:v>31.25339</c:v>
                </c:pt>
                <c:pt idx="8">
                  <c:v>32.539299999999997</c:v>
                </c:pt>
                <c:pt idx="9">
                  <c:v>24.113389999999999</c:v>
                </c:pt>
                <c:pt idx="10">
                  <c:v>26.853860000000001</c:v>
                </c:pt>
                <c:pt idx="11">
                  <c:v>28.912130000000001</c:v>
                </c:pt>
                <c:pt idx="12">
                  <c:v>33.038499999999999</c:v>
                </c:pt>
                <c:pt idx="13">
                  <c:v>33.743279999999999</c:v>
                </c:pt>
                <c:pt idx="14">
                  <c:v>25.00563</c:v>
                </c:pt>
                <c:pt idx="15">
                  <c:v>27.532609999999998</c:v>
                </c:pt>
                <c:pt idx="16">
                  <c:v>29.431429999999999</c:v>
                </c:pt>
                <c:pt idx="17">
                  <c:v>33.524090000000001</c:v>
                </c:pt>
                <c:pt idx="18">
                  <c:v>34.103059999999999</c:v>
                </c:pt>
                <c:pt idx="19">
                  <c:v>25.278690000000001</c:v>
                </c:pt>
                <c:pt idx="20">
                  <c:v>27.74344</c:v>
                </c:pt>
                <c:pt idx="21">
                  <c:v>29.594580000000001</c:v>
                </c:pt>
                <c:pt idx="22">
                  <c:v>33.677309999999999</c:v>
                </c:pt>
                <c:pt idx="23">
                  <c:v>34.217590000000001</c:v>
                </c:pt>
                <c:pt idx="24">
                  <c:v>25.366250000000001</c:v>
                </c:pt>
                <c:pt idx="25">
                  <c:v>27.811350000000001</c:v>
                </c:pt>
                <c:pt idx="26">
                  <c:v>29.647320000000001</c:v>
                </c:pt>
                <c:pt idx="27">
                  <c:v>33.72692</c:v>
                </c:pt>
                <c:pt idx="28">
                  <c:v>34.254770000000001</c:v>
                </c:pt>
                <c:pt idx="29">
                  <c:v>25.394739999999999</c:v>
                </c:pt>
                <c:pt idx="30">
                  <c:v>27.833480000000002</c:v>
                </c:pt>
                <c:pt idx="31">
                  <c:v>29.664529999999999</c:v>
                </c:pt>
                <c:pt idx="32">
                  <c:v>33.743110000000001</c:v>
                </c:pt>
                <c:pt idx="33">
                  <c:v>34.266910000000003</c:v>
                </c:pt>
                <c:pt idx="34">
                  <c:v>25.404050000000002</c:v>
                </c:pt>
                <c:pt idx="35">
                  <c:v>27.840720000000001</c:v>
                </c:pt>
                <c:pt idx="36">
                  <c:v>29.670159999999999</c:v>
                </c:pt>
                <c:pt idx="37">
                  <c:v>33.74841</c:v>
                </c:pt>
                <c:pt idx="38">
                  <c:v>34.270890000000001</c:v>
                </c:pt>
                <c:pt idx="39">
                  <c:v>25.4071</c:v>
                </c:pt>
                <c:pt idx="40">
                  <c:v>27.84309</c:v>
                </c:pt>
                <c:pt idx="41">
                  <c:v>29.672000000000001</c:v>
                </c:pt>
                <c:pt idx="42">
                  <c:v>33.750140000000002</c:v>
                </c:pt>
                <c:pt idx="43">
                  <c:v>34.272190000000002</c:v>
                </c:pt>
                <c:pt idx="44">
                  <c:v>25.408100000000001</c:v>
                </c:pt>
                <c:pt idx="45">
                  <c:v>27.843859999999999</c:v>
                </c:pt>
                <c:pt idx="46">
                  <c:v>29.672599999999999</c:v>
                </c:pt>
                <c:pt idx="47">
                  <c:v>33.750709999999998</c:v>
                </c:pt>
                <c:pt idx="48">
                  <c:v>34.272620000000003</c:v>
                </c:pt>
                <c:pt idx="49">
                  <c:v>25.40842</c:v>
                </c:pt>
                <c:pt idx="50">
                  <c:v>27.84412</c:v>
                </c:pt>
                <c:pt idx="51">
                  <c:v>29.672799999999999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1-E1F2-4313-BE52-2EEDF2909D45}"/>
            </c:ext>
          </c:extLst>
        </c:ser>
        <c:ser>
          <c:idx val="113"/>
          <c:order val="113"/>
          <c:tx>
            <c:strRef>
              <c:f>Sheet1!$DK$1</c:f>
              <c:strCache>
                <c:ptCount val="1"/>
                <c:pt idx="0">
                  <c:v>E4R1P14D30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Sheet1!$DK$2:$DK$53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16.26369</c:v>
                </c:pt>
                <c:pt idx="2">
                  <c:v>20.604510000000001</c:v>
                </c:pt>
                <c:pt idx="3">
                  <c:v>23.406140000000001</c:v>
                </c:pt>
                <c:pt idx="4">
                  <c:v>15.988189999999999</c:v>
                </c:pt>
                <c:pt idx="5">
                  <c:v>20.254470000000001</c:v>
                </c:pt>
                <c:pt idx="6">
                  <c:v>23.059699999999999</c:v>
                </c:pt>
                <c:pt idx="7">
                  <c:v>25.440950000000001</c:v>
                </c:pt>
                <c:pt idx="8">
                  <c:v>26.619160000000001</c:v>
                </c:pt>
                <c:pt idx="9">
                  <c:v>17.690860000000001</c:v>
                </c:pt>
                <c:pt idx="10">
                  <c:v>21.41254</c:v>
                </c:pt>
                <c:pt idx="11">
                  <c:v>23.843399999999999</c:v>
                </c:pt>
                <c:pt idx="12">
                  <c:v>26.19567</c:v>
                </c:pt>
                <c:pt idx="13">
                  <c:v>27.131530000000001</c:v>
                </c:pt>
                <c:pt idx="14">
                  <c:v>17.95072</c:v>
                </c:pt>
                <c:pt idx="15">
                  <c:v>21.594719999999999</c:v>
                </c:pt>
                <c:pt idx="16">
                  <c:v>23.969259999999998</c:v>
                </c:pt>
                <c:pt idx="17">
                  <c:v>26.320930000000001</c:v>
                </c:pt>
                <c:pt idx="18">
                  <c:v>27.216889999999999</c:v>
                </c:pt>
                <c:pt idx="19">
                  <c:v>17.993729999999999</c:v>
                </c:pt>
                <c:pt idx="20">
                  <c:v>21.625019999999999</c:v>
                </c:pt>
                <c:pt idx="21">
                  <c:v>23.99025</c:v>
                </c:pt>
                <c:pt idx="22">
                  <c:v>26.341940000000001</c:v>
                </c:pt>
                <c:pt idx="23">
                  <c:v>27.231210000000001</c:v>
                </c:pt>
                <c:pt idx="24">
                  <c:v>18.00094</c:v>
                </c:pt>
                <c:pt idx="25">
                  <c:v>21.630099999999999</c:v>
                </c:pt>
                <c:pt idx="26">
                  <c:v>23.993780000000001</c:v>
                </c:pt>
                <c:pt idx="27">
                  <c:v>26.345469999999999</c:v>
                </c:pt>
                <c:pt idx="28">
                  <c:v>27.233619999999998</c:v>
                </c:pt>
                <c:pt idx="29">
                  <c:v>18.00215</c:v>
                </c:pt>
                <c:pt idx="30">
                  <c:v>21.630949999999999</c:v>
                </c:pt>
                <c:pt idx="31">
                  <c:v>23.99437</c:v>
                </c:pt>
                <c:pt idx="32">
                  <c:v>26.346070000000001</c:v>
                </c:pt>
                <c:pt idx="33">
                  <c:v>27.234030000000001</c:v>
                </c:pt>
                <c:pt idx="34">
                  <c:v>18.002359999999999</c:v>
                </c:pt>
                <c:pt idx="35">
                  <c:v>21.63109</c:v>
                </c:pt>
                <c:pt idx="36">
                  <c:v>23.99447</c:v>
                </c:pt>
                <c:pt idx="37">
                  <c:v>26.346170000000001</c:v>
                </c:pt>
                <c:pt idx="38">
                  <c:v>27.234089999999998</c:v>
                </c:pt>
                <c:pt idx="39">
                  <c:v>18.002389999999998</c:v>
                </c:pt>
                <c:pt idx="40">
                  <c:v>21.631119999999999</c:v>
                </c:pt>
                <c:pt idx="41">
                  <c:v>23.994489999999999</c:v>
                </c:pt>
                <c:pt idx="42">
                  <c:v>26.34618</c:v>
                </c:pt>
                <c:pt idx="43">
                  <c:v>27.234100000000002</c:v>
                </c:pt>
                <c:pt idx="44">
                  <c:v>18.002400000000002</c:v>
                </c:pt>
                <c:pt idx="45">
                  <c:v>21.631119999999999</c:v>
                </c:pt>
                <c:pt idx="46">
                  <c:v>23.994489999999999</c:v>
                </c:pt>
                <c:pt idx="47">
                  <c:v>26.34618</c:v>
                </c:pt>
                <c:pt idx="48">
                  <c:v>27.234100000000002</c:v>
                </c:pt>
                <c:pt idx="49">
                  <c:v>18.002400000000002</c:v>
                </c:pt>
                <c:pt idx="50">
                  <c:v>21.631119999999999</c:v>
                </c:pt>
                <c:pt idx="51">
                  <c:v>23.994489999999999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2-E1F2-4313-BE52-2EEDF2909D45}"/>
            </c:ext>
          </c:extLst>
        </c:ser>
        <c:ser>
          <c:idx val="114"/>
          <c:order val="114"/>
          <c:tx>
            <c:strRef>
              <c:f>Sheet1!$DL$1</c:f>
              <c:strCache>
                <c:ptCount val="1"/>
                <c:pt idx="0">
                  <c:v>E4R1P71D10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Sheet1!$DL$2:$DL$53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18.08333</c:v>
                </c:pt>
                <c:pt idx="2">
                  <c:v>24.776779999999999</c:v>
                </c:pt>
                <c:pt idx="3">
                  <c:v>29.91405</c:v>
                </c:pt>
                <c:pt idx="4">
                  <c:v>27.589120000000001</c:v>
                </c:pt>
                <c:pt idx="5">
                  <c:v>32.091670000000001</c:v>
                </c:pt>
                <c:pt idx="6">
                  <c:v>35.115430000000003</c:v>
                </c:pt>
                <c:pt idx="7">
                  <c:v>37.23104</c:v>
                </c:pt>
                <c:pt idx="8">
                  <c:v>40.698390000000003</c:v>
                </c:pt>
                <c:pt idx="9">
                  <c:v>35.859349999999999</c:v>
                </c:pt>
                <c:pt idx="10">
                  <c:v>37.634630000000001</c:v>
                </c:pt>
                <c:pt idx="11">
                  <c:v>39.086640000000003</c:v>
                </c:pt>
                <c:pt idx="12">
                  <c:v>40.292380000000001</c:v>
                </c:pt>
                <c:pt idx="13">
                  <c:v>44.133110000000002</c:v>
                </c:pt>
                <c:pt idx="14">
                  <c:v>38.28593</c:v>
                </c:pt>
                <c:pt idx="15">
                  <c:v>39.563510000000001</c:v>
                </c:pt>
                <c:pt idx="16">
                  <c:v>40.647030000000001</c:v>
                </c:pt>
                <c:pt idx="17">
                  <c:v>41.572960000000002</c:v>
                </c:pt>
                <c:pt idx="18">
                  <c:v>45.357550000000003</c:v>
                </c:pt>
                <c:pt idx="19">
                  <c:v>39.372970000000002</c:v>
                </c:pt>
                <c:pt idx="20">
                  <c:v>40.462330000000001</c:v>
                </c:pt>
                <c:pt idx="21">
                  <c:v>41.398009999999999</c:v>
                </c:pt>
                <c:pt idx="22">
                  <c:v>42.20608</c:v>
                </c:pt>
                <c:pt idx="23">
                  <c:v>45.967359999999999</c:v>
                </c:pt>
                <c:pt idx="24">
                  <c:v>39.927529999999997</c:v>
                </c:pt>
                <c:pt idx="25">
                  <c:v>40.929589999999997</c:v>
                </c:pt>
                <c:pt idx="26">
                  <c:v>41.794710000000002</c:v>
                </c:pt>
                <c:pt idx="27">
                  <c:v>42.545099999999998</c:v>
                </c:pt>
                <c:pt idx="28">
                  <c:v>46.295169999999999</c:v>
                </c:pt>
                <c:pt idx="29">
                  <c:v>40.229370000000003</c:v>
                </c:pt>
                <c:pt idx="30">
                  <c:v>41.18647</c:v>
                </c:pt>
                <c:pt idx="31">
                  <c:v>42.014670000000002</c:v>
                </c:pt>
                <c:pt idx="32">
                  <c:v>42.734470000000002</c:v>
                </c:pt>
                <c:pt idx="33">
                  <c:v>46.478659999999998</c:v>
                </c:pt>
                <c:pt idx="34">
                  <c:v>40.399479999999997</c:v>
                </c:pt>
                <c:pt idx="35">
                  <c:v>41.332039999999999</c:v>
                </c:pt>
                <c:pt idx="36">
                  <c:v>42.13993</c:v>
                </c:pt>
                <c:pt idx="37">
                  <c:v>42.842759999999998</c:v>
                </c:pt>
                <c:pt idx="38">
                  <c:v>46.58372</c:v>
                </c:pt>
                <c:pt idx="39">
                  <c:v>40.497250000000001</c:v>
                </c:pt>
                <c:pt idx="40">
                  <c:v>41.415979999999998</c:v>
                </c:pt>
                <c:pt idx="41">
                  <c:v>42.212339999999998</c:v>
                </c:pt>
                <c:pt idx="42">
                  <c:v>42.905520000000003</c:v>
                </c:pt>
                <c:pt idx="43">
                  <c:v>46.644649999999999</c:v>
                </c:pt>
                <c:pt idx="44">
                  <c:v>40.554079999999999</c:v>
                </c:pt>
                <c:pt idx="45">
                  <c:v>41.464860000000002</c:v>
                </c:pt>
                <c:pt idx="46">
                  <c:v>42.254579999999997</c:v>
                </c:pt>
                <c:pt idx="47">
                  <c:v>42.94218</c:v>
                </c:pt>
                <c:pt idx="48">
                  <c:v>46.680250000000001</c:v>
                </c:pt>
                <c:pt idx="49">
                  <c:v>40.587330000000001</c:v>
                </c:pt>
                <c:pt idx="50">
                  <c:v>41.493479999999998</c:v>
                </c:pt>
                <c:pt idx="51">
                  <c:v>42.279339999999998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3-E1F2-4313-BE52-2EEDF2909D45}"/>
            </c:ext>
          </c:extLst>
        </c:ser>
        <c:ser>
          <c:idx val="115"/>
          <c:order val="115"/>
          <c:tx>
            <c:strRef>
              <c:f>Sheet1!$DM$1</c:f>
              <c:strCache>
                <c:ptCount val="1"/>
                <c:pt idx="0">
                  <c:v>E4R1P71D20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Sheet1!$DM$2:$DM$53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17.181650000000001</c:v>
                </c:pt>
                <c:pt idx="2">
                  <c:v>22.665659999999999</c:v>
                </c:pt>
                <c:pt idx="3">
                  <c:v>26.570630000000001</c:v>
                </c:pt>
                <c:pt idx="4">
                  <c:v>22.03041</c:v>
                </c:pt>
                <c:pt idx="5">
                  <c:v>26.114429999999999</c:v>
                </c:pt>
                <c:pt idx="6">
                  <c:v>29.07131</c:v>
                </c:pt>
                <c:pt idx="7">
                  <c:v>31.25339</c:v>
                </c:pt>
                <c:pt idx="8">
                  <c:v>32.890059999999998</c:v>
                </c:pt>
                <c:pt idx="9">
                  <c:v>27.08079</c:v>
                </c:pt>
                <c:pt idx="10">
                  <c:v>29.647099999999998</c:v>
                </c:pt>
                <c:pt idx="11">
                  <c:v>31.57395</c:v>
                </c:pt>
                <c:pt idx="12">
                  <c:v>33.038499999999999</c:v>
                </c:pt>
                <c:pt idx="13">
                  <c:v>34.695239999999998</c:v>
                </c:pt>
                <c:pt idx="14">
                  <c:v>28.216000000000001</c:v>
                </c:pt>
                <c:pt idx="15">
                  <c:v>30.491540000000001</c:v>
                </c:pt>
                <c:pt idx="16">
                  <c:v>32.210639999999998</c:v>
                </c:pt>
                <c:pt idx="17">
                  <c:v>33.524090000000001</c:v>
                </c:pt>
                <c:pt idx="18">
                  <c:v>35.261220000000002</c:v>
                </c:pt>
                <c:pt idx="19">
                  <c:v>28.559570000000001</c:v>
                </c:pt>
                <c:pt idx="20">
                  <c:v>30.751719999999999</c:v>
                </c:pt>
                <c:pt idx="21">
                  <c:v>32.409480000000002</c:v>
                </c:pt>
                <c:pt idx="22">
                  <c:v>33.677309999999999</c:v>
                </c:pt>
                <c:pt idx="23">
                  <c:v>35.444040000000001</c:v>
                </c:pt>
                <c:pt idx="24">
                  <c:v>28.669370000000001</c:v>
                </c:pt>
                <c:pt idx="25">
                  <c:v>30.835329999999999</c:v>
                </c:pt>
                <c:pt idx="26">
                  <c:v>32.473640000000003</c:v>
                </c:pt>
                <c:pt idx="27">
                  <c:v>33.72692</c:v>
                </c:pt>
                <c:pt idx="28">
                  <c:v>35.503660000000004</c:v>
                </c:pt>
                <c:pt idx="29">
                  <c:v>28.70506</c:v>
                </c:pt>
                <c:pt idx="30">
                  <c:v>30.862549999999999</c:v>
                </c:pt>
                <c:pt idx="31">
                  <c:v>32.494549999999997</c:v>
                </c:pt>
                <c:pt idx="32">
                  <c:v>33.743110000000001</c:v>
                </c:pt>
                <c:pt idx="33">
                  <c:v>35.52317</c:v>
                </c:pt>
                <c:pt idx="34">
                  <c:v>28.716719999999999</c:v>
                </c:pt>
                <c:pt idx="35">
                  <c:v>30.871449999999999</c:v>
                </c:pt>
                <c:pt idx="36">
                  <c:v>32.501399999999997</c:v>
                </c:pt>
                <c:pt idx="37">
                  <c:v>33.74841</c:v>
                </c:pt>
                <c:pt idx="38">
                  <c:v>35.529559999999996</c:v>
                </c:pt>
                <c:pt idx="39">
                  <c:v>28.72054</c:v>
                </c:pt>
                <c:pt idx="40">
                  <c:v>30.874359999999999</c:v>
                </c:pt>
                <c:pt idx="41">
                  <c:v>32.503639999999997</c:v>
                </c:pt>
                <c:pt idx="42">
                  <c:v>33.750140000000002</c:v>
                </c:pt>
                <c:pt idx="43">
                  <c:v>35.531649999999999</c:v>
                </c:pt>
                <c:pt idx="44">
                  <c:v>28.721789999999999</c:v>
                </c:pt>
                <c:pt idx="45">
                  <c:v>30.875319999999999</c:v>
                </c:pt>
                <c:pt idx="46">
                  <c:v>32.504370000000002</c:v>
                </c:pt>
                <c:pt idx="47">
                  <c:v>33.750709999999998</c:v>
                </c:pt>
                <c:pt idx="48">
                  <c:v>35.532339999999998</c:v>
                </c:pt>
                <c:pt idx="49">
                  <c:v>28.722200000000001</c:v>
                </c:pt>
                <c:pt idx="50">
                  <c:v>30.875630000000001</c:v>
                </c:pt>
                <c:pt idx="51">
                  <c:v>32.50461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4-E1F2-4313-BE52-2EEDF2909D45}"/>
            </c:ext>
          </c:extLst>
        </c:ser>
        <c:ser>
          <c:idx val="116"/>
          <c:order val="116"/>
          <c:tx>
            <c:strRef>
              <c:f>Sheet1!$DN$1</c:f>
              <c:strCache>
                <c:ptCount val="1"/>
                <c:pt idx="0">
                  <c:v>E4R1P71D30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Sheet1!$DN$2:$DN$53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16.26369</c:v>
                </c:pt>
                <c:pt idx="2">
                  <c:v>20.604510000000001</c:v>
                </c:pt>
                <c:pt idx="3">
                  <c:v>23.406140000000001</c:v>
                </c:pt>
                <c:pt idx="4">
                  <c:v>16.936299999999999</c:v>
                </c:pt>
                <c:pt idx="5">
                  <c:v>21.03482</c:v>
                </c:pt>
                <c:pt idx="6">
                  <c:v>23.687580000000001</c:v>
                </c:pt>
                <c:pt idx="7">
                  <c:v>25.440950000000001</c:v>
                </c:pt>
                <c:pt idx="8">
                  <c:v>26.619160000000001</c:v>
                </c:pt>
                <c:pt idx="9">
                  <c:v>19.357399999999998</c:v>
                </c:pt>
                <c:pt idx="10">
                  <c:v>22.744140000000002</c:v>
                </c:pt>
                <c:pt idx="11">
                  <c:v>24.813569999999999</c:v>
                </c:pt>
                <c:pt idx="12">
                  <c:v>26.19567</c:v>
                </c:pt>
                <c:pt idx="13">
                  <c:v>27.131530000000001</c:v>
                </c:pt>
                <c:pt idx="14">
                  <c:v>19.68938</c:v>
                </c:pt>
                <c:pt idx="15">
                  <c:v>23.02439</c:v>
                </c:pt>
                <c:pt idx="16">
                  <c:v>24.999479999999998</c:v>
                </c:pt>
                <c:pt idx="17">
                  <c:v>26.320930000000001</c:v>
                </c:pt>
                <c:pt idx="18">
                  <c:v>27.216889999999999</c:v>
                </c:pt>
                <c:pt idx="19">
                  <c:v>19.744129999999998</c:v>
                </c:pt>
                <c:pt idx="20">
                  <c:v>23.071300000000001</c:v>
                </c:pt>
                <c:pt idx="21">
                  <c:v>25.030629999999999</c:v>
                </c:pt>
                <c:pt idx="22">
                  <c:v>26.341940000000001</c:v>
                </c:pt>
                <c:pt idx="23">
                  <c:v>27.231210000000001</c:v>
                </c:pt>
                <c:pt idx="24">
                  <c:v>19.753299999999999</c:v>
                </c:pt>
                <c:pt idx="25">
                  <c:v>23.079180000000001</c:v>
                </c:pt>
                <c:pt idx="26">
                  <c:v>25.03586</c:v>
                </c:pt>
                <c:pt idx="27">
                  <c:v>26.345469999999999</c:v>
                </c:pt>
                <c:pt idx="28">
                  <c:v>27.233619999999998</c:v>
                </c:pt>
                <c:pt idx="29">
                  <c:v>19.754840000000002</c:v>
                </c:pt>
                <c:pt idx="30">
                  <c:v>23.080500000000001</c:v>
                </c:pt>
                <c:pt idx="31">
                  <c:v>25.036740000000002</c:v>
                </c:pt>
                <c:pt idx="32">
                  <c:v>26.346070000000001</c:v>
                </c:pt>
                <c:pt idx="33">
                  <c:v>27.234030000000001</c:v>
                </c:pt>
                <c:pt idx="34">
                  <c:v>19.755099999999999</c:v>
                </c:pt>
                <c:pt idx="35">
                  <c:v>23.080719999999999</c:v>
                </c:pt>
                <c:pt idx="36">
                  <c:v>25.03689</c:v>
                </c:pt>
                <c:pt idx="37">
                  <c:v>26.346170000000001</c:v>
                </c:pt>
                <c:pt idx="38">
                  <c:v>27.234089999999998</c:v>
                </c:pt>
                <c:pt idx="39">
                  <c:v>19.755140000000001</c:v>
                </c:pt>
                <c:pt idx="40">
                  <c:v>23.080760000000001</c:v>
                </c:pt>
                <c:pt idx="41">
                  <c:v>25.036909999999999</c:v>
                </c:pt>
                <c:pt idx="42">
                  <c:v>26.34618</c:v>
                </c:pt>
                <c:pt idx="43">
                  <c:v>27.234100000000002</c:v>
                </c:pt>
                <c:pt idx="44">
                  <c:v>19.75515</c:v>
                </c:pt>
                <c:pt idx="45">
                  <c:v>23.080760000000001</c:v>
                </c:pt>
                <c:pt idx="46">
                  <c:v>25.036919999999999</c:v>
                </c:pt>
                <c:pt idx="47">
                  <c:v>26.34618</c:v>
                </c:pt>
                <c:pt idx="48">
                  <c:v>27.234100000000002</c:v>
                </c:pt>
                <c:pt idx="49">
                  <c:v>19.75515</c:v>
                </c:pt>
                <c:pt idx="50">
                  <c:v>23.080760000000001</c:v>
                </c:pt>
                <c:pt idx="51">
                  <c:v>25.036919999999999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5-E1F2-4313-BE52-2EEDF2909D45}"/>
            </c:ext>
          </c:extLst>
        </c:ser>
        <c:ser>
          <c:idx val="117"/>
          <c:order val="117"/>
          <c:tx>
            <c:strRef>
              <c:f>Sheet1!$DO$1</c:f>
              <c:strCache>
                <c:ptCount val="1"/>
                <c:pt idx="0">
                  <c:v>E4R1P78D10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Sheet1!$DO$2:$DO$53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18.08333</c:v>
                </c:pt>
                <c:pt idx="2">
                  <c:v>24.776779999999999</c:v>
                </c:pt>
                <c:pt idx="3">
                  <c:v>29.91405</c:v>
                </c:pt>
                <c:pt idx="4">
                  <c:v>27.589120000000001</c:v>
                </c:pt>
                <c:pt idx="5">
                  <c:v>32.091670000000001</c:v>
                </c:pt>
                <c:pt idx="6">
                  <c:v>35.619280000000003</c:v>
                </c:pt>
                <c:pt idx="7">
                  <c:v>38.42812</c:v>
                </c:pt>
                <c:pt idx="8">
                  <c:v>40.698390000000003</c:v>
                </c:pt>
                <c:pt idx="9">
                  <c:v>38.220469999999999</c:v>
                </c:pt>
                <c:pt idx="10">
                  <c:v>40.384590000000003</c:v>
                </c:pt>
                <c:pt idx="11">
                  <c:v>41.888759999999998</c:v>
                </c:pt>
                <c:pt idx="12">
                  <c:v>43.115940000000002</c:v>
                </c:pt>
                <c:pt idx="13">
                  <c:v>44.133110000000002</c:v>
                </c:pt>
                <c:pt idx="14">
                  <c:v>41.44144</c:v>
                </c:pt>
                <c:pt idx="15">
                  <c:v>42.680169999999997</c:v>
                </c:pt>
                <c:pt idx="16">
                  <c:v>43.720709999999997</c:v>
                </c:pt>
                <c:pt idx="17">
                  <c:v>44.603180000000002</c:v>
                </c:pt>
                <c:pt idx="18">
                  <c:v>45.357550000000003</c:v>
                </c:pt>
                <c:pt idx="19">
                  <c:v>42.712919999999997</c:v>
                </c:pt>
                <c:pt idx="20">
                  <c:v>43.720829999999999</c:v>
                </c:pt>
                <c:pt idx="21">
                  <c:v>44.582999999999998</c:v>
                </c:pt>
                <c:pt idx="22">
                  <c:v>45.325130000000001</c:v>
                </c:pt>
                <c:pt idx="23">
                  <c:v>45.967359999999999</c:v>
                </c:pt>
                <c:pt idx="24">
                  <c:v>43.351610000000001</c:v>
                </c:pt>
                <c:pt idx="25">
                  <c:v>44.254919999999998</c:v>
                </c:pt>
                <c:pt idx="26">
                  <c:v>45.0336</c:v>
                </c:pt>
                <c:pt idx="27">
                  <c:v>45.708190000000002</c:v>
                </c:pt>
                <c:pt idx="28">
                  <c:v>46.295169999999999</c:v>
                </c:pt>
                <c:pt idx="29">
                  <c:v>43.696469999999998</c:v>
                </c:pt>
                <c:pt idx="30">
                  <c:v>44.546559999999999</c:v>
                </c:pt>
                <c:pt idx="31">
                  <c:v>45.281999999999996</c:v>
                </c:pt>
                <c:pt idx="32">
                  <c:v>45.921100000000003</c:v>
                </c:pt>
                <c:pt idx="33">
                  <c:v>46.478659999999998</c:v>
                </c:pt>
                <c:pt idx="34">
                  <c:v>43.889989999999997</c:v>
                </c:pt>
                <c:pt idx="35">
                  <c:v>44.71123</c:v>
                </c:pt>
                <c:pt idx="36">
                  <c:v>45.423000000000002</c:v>
                </c:pt>
                <c:pt idx="37">
                  <c:v>46.04251</c:v>
                </c:pt>
                <c:pt idx="38">
                  <c:v>46.58372</c:v>
                </c:pt>
                <c:pt idx="39">
                  <c:v>44.00094</c:v>
                </c:pt>
                <c:pt idx="40">
                  <c:v>44.805970000000002</c:v>
                </c:pt>
                <c:pt idx="41">
                  <c:v>45.504379999999998</c:v>
                </c:pt>
                <c:pt idx="42">
                  <c:v>46.112769999999998</c:v>
                </c:pt>
                <c:pt idx="43">
                  <c:v>46.644649999999999</c:v>
                </c:pt>
                <c:pt idx="44">
                  <c:v>44.065339999999999</c:v>
                </c:pt>
                <c:pt idx="45">
                  <c:v>44.861060000000002</c:v>
                </c:pt>
                <c:pt idx="46">
                  <c:v>45.551789999999997</c:v>
                </c:pt>
                <c:pt idx="47">
                  <c:v>46.153759999999998</c:v>
                </c:pt>
                <c:pt idx="48">
                  <c:v>46.680250000000001</c:v>
                </c:pt>
                <c:pt idx="49">
                  <c:v>44.102989999999998</c:v>
                </c:pt>
                <c:pt idx="50">
                  <c:v>44.89331</c:v>
                </c:pt>
                <c:pt idx="51">
                  <c:v>45.579560000000001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6-E1F2-4313-BE52-2EEDF2909D45}"/>
            </c:ext>
          </c:extLst>
        </c:ser>
        <c:ser>
          <c:idx val="118"/>
          <c:order val="118"/>
          <c:tx>
            <c:strRef>
              <c:f>Sheet1!$DP$1</c:f>
              <c:strCache>
                <c:ptCount val="1"/>
                <c:pt idx="0">
                  <c:v>E4R1P78D20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Sheet1!$DP$2:$DP$53</c:f>
              <c:numCache>
                <c:formatCode>General</c:formatCode>
                <c:ptCount val="52"/>
                <c:pt idx="0">
                  <c:v>9.4327419999999993</c:v>
                </c:pt>
                <c:pt idx="1">
                  <c:v>17.181650000000001</c:v>
                </c:pt>
                <c:pt idx="2">
                  <c:v>22.665659999999999</c:v>
                </c:pt>
                <c:pt idx="3">
                  <c:v>26.570630000000001</c:v>
                </c:pt>
                <c:pt idx="4">
                  <c:v>22.03041</c:v>
                </c:pt>
                <c:pt idx="5">
                  <c:v>26.114429999999999</c:v>
                </c:pt>
                <c:pt idx="6">
                  <c:v>29.07131</c:v>
                </c:pt>
                <c:pt idx="7">
                  <c:v>31.25339</c:v>
                </c:pt>
                <c:pt idx="8">
                  <c:v>32.890059999999998</c:v>
                </c:pt>
                <c:pt idx="9">
                  <c:v>27.870760000000001</c:v>
                </c:pt>
                <c:pt idx="10">
                  <c:v>30.362739999999999</c:v>
                </c:pt>
                <c:pt idx="11">
                  <c:v>32.219140000000003</c:v>
                </c:pt>
                <c:pt idx="12">
                  <c:v>33.62227</c:v>
                </c:pt>
                <c:pt idx="13">
                  <c:v>34.695239999999998</c:v>
                </c:pt>
                <c:pt idx="14">
                  <c:v>29.586639999999999</c:v>
                </c:pt>
                <c:pt idx="15">
                  <c:v>31.637779999999999</c:v>
                </c:pt>
                <c:pt idx="16">
                  <c:v>33.180900000000001</c:v>
                </c:pt>
                <c:pt idx="17">
                  <c:v>34.356529999999999</c:v>
                </c:pt>
                <c:pt idx="18">
                  <c:v>35.261220000000002</c:v>
                </c:pt>
                <c:pt idx="19">
                  <c:v>30.129100000000001</c:v>
                </c:pt>
                <c:pt idx="20">
                  <c:v>32.043810000000001</c:v>
                </c:pt>
                <c:pt idx="21">
                  <c:v>33.488970000000002</c:v>
                </c:pt>
                <c:pt idx="22">
                  <c:v>34.592829999999999</c:v>
                </c:pt>
                <c:pt idx="23">
                  <c:v>35.444040000000001</c:v>
                </c:pt>
                <c:pt idx="24">
                  <c:v>30.304790000000001</c:v>
                </c:pt>
                <c:pt idx="25">
                  <c:v>32.175620000000002</c:v>
                </c:pt>
                <c:pt idx="26">
                  <c:v>33.589170000000003</c:v>
                </c:pt>
                <c:pt idx="27">
                  <c:v>34.669800000000002</c:v>
                </c:pt>
                <c:pt idx="28">
                  <c:v>35.503660000000004</c:v>
                </c:pt>
                <c:pt idx="29">
                  <c:v>30.362130000000001</c:v>
                </c:pt>
                <c:pt idx="30">
                  <c:v>32.218679999999999</c:v>
                </c:pt>
                <c:pt idx="31">
                  <c:v>33.621929999999999</c:v>
                </c:pt>
                <c:pt idx="32">
                  <c:v>34.694980000000001</c:v>
                </c:pt>
                <c:pt idx="33">
                  <c:v>35.52317</c:v>
                </c:pt>
                <c:pt idx="34">
                  <c:v>30.3809</c:v>
                </c:pt>
                <c:pt idx="35">
                  <c:v>32.232779999999998</c:v>
                </c:pt>
                <c:pt idx="36">
                  <c:v>33.632649999999998</c:v>
                </c:pt>
                <c:pt idx="37">
                  <c:v>34.703220000000002</c:v>
                </c:pt>
                <c:pt idx="38">
                  <c:v>35.529559999999996</c:v>
                </c:pt>
                <c:pt idx="39">
                  <c:v>30.387049999999999</c:v>
                </c:pt>
                <c:pt idx="40">
                  <c:v>32.237400000000001</c:v>
                </c:pt>
                <c:pt idx="41">
                  <c:v>33.636159999999997</c:v>
                </c:pt>
                <c:pt idx="42">
                  <c:v>34.705919999999999</c:v>
                </c:pt>
                <c:pt idx="43">
                  <c:v>35.531649999999999</c:v>
                </c:pt>
                <c:pt idx="44">
                  <c:v>30.389060000000001</c:v>
                </c:pt>
                <c:pt idx="45">
                  <c:v>32.238909999999997</c:v>
                </c:pt>
                <c:pt idx="46">
                  <c:v>33.637309999999999</c:v>
                </c:pt>
                <c:pt idx="47">
                  <c:v>34.706809999999997</c:v>
                </c:pt>
                <c:pt idx="48">
                  <c:v>35.532339999999998</c:v>
                </c:pt>
                <c:pt idx="49">
                  <c:v>30.389720000000001</c:v>
                </c:pt>
                <c:pt idx="50">
                  <c:v>32.239400000000003</c:v>
                </c:pt>
                <c:pt idx="51">
                  <c:v>33.637689999999999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77-E1F2-4313-BE52-2EEDF2909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830831"/>
        <c:axId val="540832911"/>
      </c:lineChart>
      <c:dateAx>
        <c:axId val="5408308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2911"/>
        <c:crosses val="autoZero"/>
        <c:auto val="1"/>
        <c:lblOffset val="100"/>
        <c:baseTimeUnit val="days"/>
      </c:dateAx>
      <c:valAx>
        <c:axId val="5408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46303587051616E-2"/>
          <c:y val="7.5509139709717218E-2"/>
          <c:w val="0.91626048046077568"/>
          <c:h val="0.76643201506112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yyyy\-mm\-dd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40.969299999999997</c:v>
                </c:pt>
                <c:pt idx="1">
                  <c:v>48.185279999999999</c:v>
                </c:pt>
                <c:pt idx="2">
                  <c:v>50.852890000000002</c:v>
                </c:pt>
                <c:pt idx="3">
                  <c:v>52.023699999999998</c:v>
                </c:pt>
                <c:pt idx="4">
                  <c:v>39.814169999999997</c:v>
                </c:pt>
                <c:pt idx="5">
                  <c:v>47.81626</c:v>
                </c:pt>
                <c:pt idx="6">
                  <c:v>50.699550000000002</c:v>
                </c:pt>
                <c:pt idx="7">
                  <c:v>51.953299999999999</c:v>
                </c:pt>
                <c:pt idx="8">
                  <c:v>52.540579999999999</c:v>
                </c:pt>
                <c:pt idx="9">
                  <c:v>40.364649999999997</c:v>
                </c:pt>
                <c:pt idx="10">
                  <c:v>47.99033</c:v>
                </c:pt>
                <c:pt idx="11">
                  <c:v>50.771630000000002</c:v>
                </c:pt>
                <c:pt idx="12">
                  <c:v>51.986339999999998</c:v>
                </c:pt>
                <c:pt idx="13">
                  <c:v>52.556420000000003</c:v>
                </c:pt>
                <c:pt idx="14">
                  <c:v>40.381599999999999</c:v>
                </c:pt>
                <c:pt idx="15">
                  <c:v>47.995739999999998</c:v>
                </c:pt>
                <c:pt idx="16">
                  <c:v>50.773879999999998</c:v>
                </c:pt>
                <c:pt idx="17">
                  <c:v>51.987369999999999</c:v>
                </c:pt>
                <c:pt idx="18">
                  <c:v>52.556919999999998</c:v>
                </c:pt>
                <c:pt idx="19">
                  <c:v>40.382129999999997</c:v>
                </c:pt>
                <c:pt idx="20">
                  <c:v>47.995910000000002</c:v>
                </c:pt>
                <c:pt idx="21">
                  <c:v>50.773949999999999</c:v>
                </c:pt>
                <c:pt idx="22">
                  <c:v>51.987400000000001</c:v>
                </c:pt>
                <c:pt idx="23">
                  <c:v>52.556930000000001</c:v>
                </c:pt>
                <c:pt idx="24">
                  <c:v>40.38214</c:v>
                </c:pt>
                <c:pt idx="25">
                  <c:v>47.995910000000002</c:v>
                </c:pt>
                <c:pt idx="26">
                  <c:v>50.773949999999999</c:v>
                </c:pt>
                <c:pt idx="27">
                  <c:v>51.987400000000001</c:v>
                </c:pt>
                <c:pt idx="28">
                  <c:v>52.556930000000001</c:v>
                </c:pt>
                <c:pt idx="29">
                  <c:v>40.38214</c:v>
                </c:pt>
                <c:pt idx="30">
                  <c:v>47.995910000000002</c:v>
                </c:pt>
                <c:pt idx="31">
                  <c:v>50.773949999999999</c:v>
                </c:pt>
                <c:pt idx="32">
                  <c:v>51.987400000000001</c:v>
                </c:pt>
                <c:pt idx="33">
                  <c:v>52.556930000000001</c:v>
                </c:pt>
                <c:pt idx="34">
                  <c:v>40.38214</c:v>
                </c:pt>
                <c:pt idx="35">
                  <c:v>47.995910000000002</c:v>
                </c:pt>
                <c:pt idx="36">
                  <c:v>50.773949999999999</c:v>
                </c:pt>
                <c:pt idx="37">
                  <c:v>51.987400000000001</c:v>
                </c:pt>
                <c:pt idx="38">
                  <c:v>52.556930000000001</c:v>
                </c:pt>
                <c:pt idx="39">
                  <c:v>40.38214</c:v>
                </c:pt>
                <c:pt idx="40">
                  <c:v>47.995910000000002</c:v>
                </c:pt>
                <c:pt idx="41">
                  <c:v>50.773949999999999</c:v>
                </c:pt>
                <c:pt idx="42">
                  <c:v>51.987400000000001</c:v>
                </c:pt>
                <c:pt idx="43">
                  <c:v>52.556930000000001</c:v>
                </c:pt>
                <c:pt idx="44">
                  <c:v>40.38214</c:v>
                </c:pt>
                <c:pt idx="45">
                  <c:v>47.995910000000002</c:v>
                </c:pt>
                <c:pt idx="46">
                  <c:v>50.773949999999999</c:v>
                </c:pt>
                <c:pt idx="47">
                  <c:v>51.987400000000001</c:v>
                </c:pt>
                <c:pt idx="48">
                  <c:v>52.556930000000001</c:v>
                </c:pt>
                <c:pt idx="49">
                  <c:v>40.38214</c:v>
                </c:pt>
                <c:pt idx="50">
                  <c:v>47.995910000000002</c:v>
                </c:pt>
                <c:pt idx="51">
                  <c:v>50.773949999999999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D0-4C31-8367-10F10F8C1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386287"/>
        <c:axId val="773392111"/>
      </c:lineChart>
      <c:dateAx>
        <c:axId val="773386287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92111"/>
        <c:crosses val="autoZero"/>
        <c:auto val="1"/>
        <c:lblOffset val="100"/>
        <c:baseTimeUnit val="days"/>
        <c:majorUnit val="2"/>
        <c:majorTimeUnit val="months"/>
      </c:dateAx>
      <c:valAx>
        <c:axId val="773392111"/>
        <c:scaling>
          <c:orientation val="minMax"/>
          <c:min val="4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338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92319316856226308"/>
          <c:y val="7.1825994328405474E-2"/>
          <c:w val="7.4909959171770193E-2"/>
          <c:h val="0.14066821172033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46303587051616E-2"/>
          <c:y val="7.5509139709717218E-2"/>
          <c:w val="0.91626048046077568"/>
          <c:h val="0.76643201506112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yyyy\-mm\-dd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4.6051701859880918</c:v>
                </c:pt>
                <c:pt idx="1">
                  <c:v>5.0106352940962555</c:v>
                </c:pt>
                <c:pt idx="2">
                  <c:v>5.1647859739235145</c:v>
                </c:pt>
                <c:pt idx="3">
                  <c:v>5.2337788454104652</c:v>
                </c:pt>
                <c:pt idx="4">
                  <c:v>4.5406316648505198</c:v>
                </c:pt>
                <c:pt idx="5">
                  <c:v>4.9895818848984232</c:v>
                </c:pt>
                <c:pt idx="6">
                  <c:v>5.1558173039407533</c:v>
                </c:pt>
                <c:pt idx="7">
                  <c:v>5.229603473999985</c:v>
                </c:pt>
                <c:pt idx="8">
                  <c:v>5.2645505040772189</c:v>
                </c:pt>
                <c:pt idx="9">
                  <c:v>4.5714033235172735</c:v>
                </c:pt>
                <c:pt idx="10">
                  <c:v>4.999505882984411</c:v>
                </c:pt>
                <c:pt idx="11">
                  <c:v>5.1600313851875841</c:v>
                </c:pt>
                <c:pt idx="12">
                  <c:v>5.2315628502391522</c:v>
                </c:pt>
                <c:pt idx="13">
                  <c:v>5.2654970256812499</c:v>
                </c:pt>
                <c:pt idx="14">
                  <c:v>4.5723498451213045</c:v>
                </c:pt>
                <c:pt idx="15">
                  <c:v>4.9998144265583537</c:v>
                </c:pt>
                <c:pt idx="16">
                  <c:v>5.1601627895057192</c:v>
                </c:pt>
                <c:pt idx="17">
                  <c:v>5.2316240189281427</c:v>
                </c:pt>
                <c:pt idx="18">
                  <c:v>5.2655265900502748</c:v>
                </c:pt>
                <c:pt idx="19">
                  <c:v>4.5723794094903294</c:v>
                </c:pt>
                <c:pt idx="20">
                  <c:v>4.9998240670112368</c:v>
                </c:pt>
                <c:pt idx="21">
                  <c:v>5.1601668956124449</c:v>
                </c:pt>
                <c:pt idx="22">
                  <c:v>5.2316259303893853</c:v>
                </c:pt>
                <c:pt idx="23">
                  <c:v>5.2655275139227227</c:v>
                </c:pt>
                <c:pt idx="24">
                  <c:v>4.5723803333627773</c:v>
                </c:pt>
                <c:pt idx="25">
                  <c:v>4.9998243682738917</c:v>
                </c:pt>
                <c:pt idx="26">
                  <c:v>5.1601670239280084</c:v>
                </c:pt>
                <c:pt idx="27">
                  <c:v>5.23162599012249</c:v>
                </c:pt>
                <c:pt idx="28">
                  <c:v>5.2655275427937234</c:v>
                </c:pt>
                <c:pt idx="29">
                  <c:v>4.572380362233778</c:v>
                </c:pt>
                <c:pt idx="30">
                  <c:v>4.9998243776883484</c:v>
                </c:pt>
                <c:pt idx="31">
                  <c:v>5.1601670279378693</c:v>
                </c:pt>
                <c:pt idx="32">
                  <c:v>5.2316259919891497</c:v>
                </c:pt>
                <c:pt idx="33">
                  <c:v>5.2655275436959421</c:v>
                </c:pt>
                <c:pt idx="34">
                  <c:v>4.5723803631359967</c:v>
                </c:pt>
                <c:pt idx="35">
                  <c:v>4.9998243779825495</c:v>
                </c:pt>
                <c:pt idx="36">
                  <c:v>5.1601670280631771</c:v>
                </c:pt>
                <c:pt idx="37">
                  <c:v>5.2316259920474826</c:v>
                </c:pt>
                <c:pt idx="38">
                  <c:v>5.2655275437241365</c:v>
                </c:pt>
                <c:pt idx="39">
                  <c:v>4.5723803631641911</c:v>
                </c:pt>
                <c:pt idx="40">
                  <c:v>4.999824377991744</c:v>
                </c:pt>
                <c:pt idx="41">
                  <c:v>5.160167028067093</c:v>
                </c:pt>
                <c:pt idx="42">
                  <c:v>5.231625992049306</c:v>
                </c:pt>
                <c:pt idx="43">
                  <c:v>5.2655275437250175</c:v>
                </c:pt>
                <c:pt idx="44">
                  <c:v>4.5723803631650721</c:v>
                </c:pt>
                <c:pt idx="45">
                  <c:v>4.9998243779920308</c:v>
                </c:pt>
                <c:pt idx="46">
                  <c:v>5.1601670280672156</c:v>
                </c:pt>
                <c:pt idx="47">
                  <c:v>5.2316259920493628</c:v>
                </c:pt>
                <c:pt idx="48">
                  <c:v>5.2655275437250451</c:v>
                </c:pt>
                <c:pt idx="49">
                  <c:v>4.5723803631650997</c:v>
                </c:pt>
                <c:pt idx="50">
                  <c:v>4.9998243779920397</c:v>
                </c:pt>
                <c:pt idx="51">
                  <c:v>5.1601670280672192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F-4A71-9F86-1838D7DA7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386287"/>
        <c:axId val="773392111"/>
      </c:lineChart>
      <c:dateAx>
        <c:axId val="773386287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92111"/>
        <c:crosses val="autoZero"/>
        <c:auto val="1"/>
        <c:lblOffset val="100"/>
        <c:baseTimeUnit val="days"/>
        <c:majorUnit val="2"/>
        <c:majorTimeUnit val="months"/>
      </c:dateAx>
      <c:valAx>
        <c:axId val="773392111"/>
        <c:scaling>
          <c:orientation val="minMax"/>
          <c:max val="5.3"/>
          <c:min val="4.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338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91624872411781866"/>
          <c:y val="7.9138608588003242E-2"/>
          <c:w val="7.4909959171770193E-2"/>
          <c:h val="0.14066821172033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Chart Title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####.##</c:formatCode>
                <c:ptCount val="5"/>
                <c:pt idx="0">
                  <c:v>0.3085</c:v>
                </c:pt>
                <c:pt idx="1">
                  <c:v>0.18629999999999999</c:v>
                </c:pt>
                <c:pt idx="2">
                  <c:v>0.20300000000000001</c:v>
                </c:pt>
                <c:pt idx="3">
                  <c:v>0.16639999999999999</c:v>
                </c:pt>
                <c:pt idx="4">
                  <c:v>0.13569999999999999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7-0946-B97D-B1A2E8F7E8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1526744"/>
        <c:axId val="2111535160"/>
      </c:barChart>
      <c:catAx>
        <c:axId val="211152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11535160"/>
        <c:crosses val="autoZero"/>
        <c:auto val="1"/>
        <c:lblAlgn val="ctr"/>
        <c:lblOffset val="100"/>
        <c:noMultiLvlLbl val="0"/>
      </c:catAx>
      <c:valAx>
        <c:axId val="2111535160"/>
        <c:scaling>
          <c:orientation val="minMax"/>
        </c:scaling>
        <c:delete val="1"/>
        <c:axPos val="l"/>
        <c:numFmt formatCode="####.##" sourceLinked="1"/>
        <c:majorTickMark val="none"/>
        <c:minorTickMark val="none"/>
        <c:tickLblPos val="nextTo"/>
        <c:crossAx val="2111526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46303587051616E-2"/>
          <c:y val="7.5509139709717218E-2"/>
          <c:w val="0.91626048046077568"/>
          <c:h val="0.76643201506112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yyyy\-mm\-dd</c:formatCode>
                <c:ptCount val="52"/>
                <c:pt idx="0">
                  <c:v>44562</c:v>
                </c:pt>
                <c:pt idx="1">
                  <c:v>44569</c:v>
                </c:pt>
                <c:pt idx="2">
                  <c:v>44576</c:v>
                </c:pt>
                <c:pt idx="3">
                  <c:v>44583</c:v>
                </c:pt>
                <c:pt idx="4">
                  <c:v>44590</c:v>
                </c:pt>
                <c:pt idx="5">
                  <c:v>44597</c:v>
                </c:pt>
                <c:pt idx="6">
                  <c:v>44604</c:v>
                </c:pt>
                <c:pt idx="7">
                  <c:v>44611</c:v>
                </c:pt>
                <c:pt idx="8">
                  <c:v>44618</c:v>
                </c:pt>
                <c:pt idx="9">
                  <c:v>44625</c:v>
                </c:pt>
                <c:pt idx="10">
                  <c:v>44632</c:v>
                </c:pt>
                <c:pt idx="11">
                  <c:v>44639</c:v>
                </c:pt>
                <c:pt idx="12">
                  <c:v>44646</c:v>
                </c:pt>
                <c:pt idx="13">
                  <c:v>44653</c:v>
                </c:pt>
                <c:pt idx="14">
                  <c:v>44660</c:v>
                </c:pt>
                <c:pt idx="15">
                  <c:v>44667</c:v>
                </c:pt>
                <c:pt idx="16">
                  <c:v>44674</c:v>
                </c:pt>
                <c:pt idx="17">
                  <c:v>44681</c:v>
                </c:pt>
                <c:pt idx="18">
                  <c:v>44688</c:v>
                </c:pt>
                <c:pt idx="19">
                  <c:v>44695</c:v>
                </c:pt>
                <c:pt idx="20">
                  <c:v>44702</c:v>
                </c:pt>
                <c:pt idx="21">
                  <c:v>44709</c:v>
                </c:pt>
                <c:pt idx="22">
                  <c:v>44716</c:v>
                </c:pt>
                <c:pt idx="23">
                  <c:v>44723</c:v>
                </c:pt>
                <c:pt idx="24">
                  <c:v>44730</c:v>
                </c:pt>
                <c:pt idx="25">
                  <c:v>44737</c:v>
                </c:pt>
                <c:pt idx="26">
                  <c:v>44744</c:v>
                </c:pt>
                <c:pt idx="27">
                  <c:v>44751</c:v>
                </c:pt>
                <c:pt idx="28">
                  <c:v>44758</c:v>
                </c:pt>
                <c:pt idx="29">
                  <c:v>44765</c:v>
                </c:pt>
                <c:pt idx="30">
                  <c:v>44772</c:v>
                </c:pt>
                <c:pt idx="31">
                  <c:v>44779</c:v>
                </c:pt>
                <c:pt idx="32">
                  <c:v>44786</c:v>
                </c:pt>
                <c:pt idx="33">
                  <c:v>44793</c:v>
                </c:pt>
                <c:pt idx="34">
                  <c:v>44800</c:v>
                </c:pt>
                <c:pt idx="35">
                  <c:v>44807</c:v>
                </c:pt>
                <c:pt idx="36">
                  <c:v>44814</c:v>
                </c:pt>
                <c:pt idx="37">
                  <c:v>44821</c:v>
                </c:pt>
                <c:pt idx="38">
                  <c:v>44828</c:v>
                </c:pt>
                <c:pt idx="39">
                  <c:v>44835</c:v>
                </c:pt>
                <c:pt idx="40">
                  <c:v>44842</c:v>
                </c:pt>
                <c:pt idx="41">
                  <c:v>44849</c:v>
                </c:pt>
                <c:pt idx="42">
                  <c:v>44856</c:v>
                </c:pt>
                <c:pt idx="43">
                  <c:v>44863</c:v>
                </c:pt>
                <c:pt idx="44">
                  <c:v>44870</c:v>
                </c:pt>
                <c:pt idx="45">
                  <c:v>44877</c:v>
                </c:pt>
                <c:pt idx="46">
                  <c:v>44884</c:v>
                </c:pt>
                <c:pt idx="47">
                  <c:v>44891</c:v>
                </c:pt>
                <c:pt idx="48">
                  <c:v>44898</c:v>
                </c:pt>
                <c:pt idx="49">
                  <c:v>44905</c:v>
                </c:pt>
                <c:pt idx="50">
                  <c:v>44912</c:v>
                </c:pt>
                <c:pt idx="51">
                  <c:v>44919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0.8871009857018094</c:v>
                </c:pt>
                <c:pt idx="1">
                  <c:v>1.0007957540598831</c:v>
                </c:pt>
                <c:pt idx="2">
                  <c:v>1.0356107084665973</c:v>
                </c:pt>
                <c:pt idx="3">
                  <c:v>1.0497906130957386</c:v>
                </c:pt>
                <c:pt idx="4">
                  <c:v>0.86602037048409508</c:v>
                </c:pt>
                <c:pt idx="5">
                  <c:v>0.99569233096027965</c:v>
                </c:pt>
                <c:pt idx="6">
                  <c:v>1.0337052465133445</c:v>
                </c:pt>
                <c:pt idx="7">
                  <c:v>1.0489561970872394</c:v>
                </c:pt>
                <c:pt idx="8">
                  <c:v>1.0558475590412253</c:v>
                </c:pt>
                <c:pt idx="9">
                  <c:v>0.87616970532381011</c:v>
                </c:pt>
                <c:pt idx="10">
                  <c:v>0.99810860286965342</c:v>
                </c:pt>
                <c:pt idx="11">
                  <c:v>1.0346023645897773</c:v>
                </c:pt>
                <c:pt idx="12">
                  <c:v>1.0493481394585313</c:v>
                </c:pt>
                <c:pt idx="13">
                  <c:v>1.0560313027554142</c:v>
                </c:pt>
                <c:pt idx="14">
                  <c:v>0.87647907450835383</c:v>
                </c:pt>
                <c:pt idx="15">
                  <c:v>0.99818342129157578</c:v>
                </c:pt>
                <c:pt idx="16">
                  <c:v>1.0346302872344919</c:v>
                </c:pt>
                <c:pt idx="17">
                  <c:v>1.049360364583632</c:v>
                </c:pt>
                <c:pt idx="18">
                  <c:v>1.0560370394951142</c:v>
                </c:pt>
                <c:pt idx="19">
                  <c:v>0.87648873485122658</c:v>
                </c:pt>
                <c:pt idx="20">
                  <c:v>0.99818575869929027</c:v>
                </c:pt>
                <c:pt idx="21">
                  <c:v>1.0346311597079036</c:v>
                </c:pt>
                <c:pt idx="22">
                  <c:v>1.0493607465962997</c:v>
                </c:pt>
                <c:pt idx="23">
                  <c:v>1.0560372187631062</c:v>
                </c:pt>
                <c:pt idx="24">
                  <c:v>0.87648903672967671</c:v>
                </c:pt>
                <c:pt idx="25">
                  <c:v>0.99818583174262931</c:v>
                </c:pt>
                <c:pt idx="26">
                  <c:v>1.034631186972591</c:v>
                </c:pt>
                <c:pt idx="27">
                  <c:v>1.0493607585341738</c:v>
                </c:pt>
                <c:pt idx="28">
                  <c:v>1.0560372243652258</c:v>
                </c:pt>
                <c:pt idx="29">
                  <c:v>0.87648904616337131</c:v>
                </c:pt>
                <c:pt idx="30">
                  <c:v>0.99818583402523309</c:v>
                </c:pt>
                <c:pt idx="31">
                  <c:v>1.0346311878246124</c:v>
                </c:pt>
                <c:pt idx="32">
                  <c:v>1.0493607589072322</c:v>
                </c:pt>
                <c:pt idx="33">
                  <c:v>1.0560372245402923</c:v>
                </c:pt>
                <c:pt idx="34">
                  <c:v>0.87648904645817416</c:v>
                </c:pt>
                <c:pt idx="35">
                  <c:v>0.99818583409656447</c:v>
                </c:pt>
                <c:pt idx="36">
                  <c:v>1.034631187851238</c:v>
                </c:pt>
                <c:pt idx="37">
                  <c:v>1.0493607589188905</c:v>
                </c:pt>
                <c:pt idx="38">
                  <c:v>1.056037224545763</c:v>
                </c:pt>
                <c:pt idx="39">
                  <c:v>0.87648904646738679</c:v>
                </c:pt>
                <c:pt idx="40">
                  <c:v>0.99818583409879347</c:v>
                </c:pt>
                <c:pt idx="41">
                  <c:v>1.03463118785207</c:v>
                </c:pt>
                <c:pt idx="42">
                  <c:v>1.0493607589192546</c:v>
                </c:pt>
                <c:pt idx="43">
                  <c:v>1.056037224545934</c:v>
                </c:pt>
                <c:pt idx="44">
                  <c:v>0.87648904646767467</c:v>
                </c:pt>
                <c:pt idx="45">
                  <c:v>0.99818583409886319</c:v>
                </c:pt>
                <c:pt idx="46">
                  <c:v>1.034631187852096</c:v>
                </c:pt>
                <c:pt idx="47">
                  <c:v>1.0493607589192659</c:v>
                </c:pt>
                <c:pt idx="48">
                  <c:v>1.0560372245459393</c:v>
                </c:pt>
                <c:pt idx="49">
                  <c:v>0.87648904646768377</c:v>
                </c:pt>
                <c:pt idx="50">
                  <c:v>0.99818583409886541</c:v>
                </c:pt>
                <c:pt idx="51">
                  <c:v>1.0346311878520968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37-4080-9992-4A08BE0A4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386287"/>
        <c:axId val="773392111"/>
      </c:lineChart>
      <c:dateAx>
        <c:axId val="773386287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92111"/>
        <c:crosses val="autoZero"/>
        <c:auto val="1"/>
        <c:lblOffset val="100"/>
        <c:baseTimeUnit val="days"/>
        <c:majorUnit val="2"/>
        <c:majorTimeUnit val="months"/>
      </c:dateAx>
      <c:valAx>
        <c:axId val="773392111"/>
        <c:scaling>
          <c:orientation val="minMax"/>
          <c:max val="1.1000000000000001"/>
          <c:min val="0.85000000000000009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3386287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91856353893263343"/>
          <c:y val="2.0637694511220807E-2"/>
          <c:w val="7.4909959171770193E-2"/>
          <c:h val="0.14066821172033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E6-B2D0-F3AA74937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150959"/>
        <c:axId val="1286139311"/>
      </c:barChart>
      <c:catAx>
        <c:axId val="128615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39311"/>
        <c:crosses val="autoZero"/>
        <c:auto val="1"/>
        <c:lblAlgn val="ctr"/>
        <c:lblOffset val="100"/>
        <c:noMultiLvlLbl val="0"/>
      </c:catAx>
      <c:valAx>
        <c:axId val="128613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5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adstocked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#,##0</c:formatCode>
                <c:ptCount val="25"/>
                <c:pt idx="0">
                  <c:v>100</c:v>
                </c:pt>
                <c:pt idx="1">
                  <c:v>175</c:v>
                </c:pt>
                <c:pt idx="2">
                  <c:v>231.25</c:v>
                </c:pt>
                <c:pt idx="3">
                  <c:v>273.4375</c:v>
                </c:pt>
                <c:pt idx="4">
                  <c:v>205.078125</c:v>
                </c:pt>
                <c:pt idx="5">
                  <c:v>153.80859375</c:v>
                </c:pt>
                <c:pt idx="6">
                  <c:v>115.3564453125</c:v>
                </c:pt>
                <c:pt idx="7">
                  <c:v>86.517333984375</c:v>
                </c:pt>
                <c:pt idx="8">
                  <c:v>64.88800048828125</c:v>
                </c:pt>
                <c:pt idx="9">
                  <c:v>48.666000366210938</c:v>
                </c:pt>
                <c:pt idx="10">
                  <c:v>36.499500274658203</c:v>
                </c:pt>
                <c:pt idx="11">
                  <c:v>27.374625205993652</c:v>
                </c:pt>
                <c:pt idx="12">
                  <c:v>20.530968904495239</c:v>
                </c:pt>
                <c:pt idx="13">
                  <c:v>15.398226678371429</c:v>
                </c:pt>
                <c:pt idx="14">
                  <c:v>11.548670008778572</c:v>
                </c:pt>
                <c:pt idx="15">
                  <c:v>8.6615025065839291</c:v>
                </c:pt>
                <c:pt idx="16">
                  <c:v>6.4961268799379468</c:v>
                </c:pt>
                <c:pt idx="17">
                  <c:v>4.8720951599534601</c:v>
                </c:pt>
                <c:pt idx="18">
                  <c:v>3.6540713699650951</c:v>
                </c:pt>
                <c:pt idx="19">
                  <c:v>2.7405535274738213</c:v>
                </c:pt>
                <c:pt idx="20">
                  <c:v>2.055415145605366</c:v>
                </c:pt>
                <c:pt idx="21">
                  <c:v>1.5415613592040245</c:v>
                </c:pt>
                <c:pt idx="22">
                  <c:v>1.1561710194030184</c:v>
                </c:pt>
                <c:pt idx="23">
                  <c:v>0.86712826455226377</c:v>
                </c:pt>
                <c:pt idx="24">
                  <c:v>0.65034619841419783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E-41EA-B8C0-39767C5D6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150959"/>
        <c:axId val="1286139311"/>
      </c:barChart>
      <c:catAx>
        <c:axId val="128615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39311"/>
        <c:crosses val="autoZero"/>
        <c:auto val="1"/>
        <c:lblAlgn val="ctr"/>
        <c:lblOffset val="100"/>
        <c:noMultiLvlLbl val="0"/>
      </c:catAx>
      <c:valAx>
        <c:axId val="128613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5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48392388451442E-2"/>
          <c:y val="0.10363671281666288"/>
          <c:w val="0.95727380431612719"/>
          <c:h val="0.65606718228957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Recent 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#,##0</c:formatCode>
                <c:ptCount val="25"/>
                <c:pt idx="0">
                  <c:v>100</c:v>
                </c:pt>
                <c:pt idx="1">
                  <c:v>175</c:v>
                </c:pt>
                <c:pt idx="2">
                  <c:v>231.25</c:v>
                </c:pt>
                <c:pt idx="3">
                  <c:v>273.4375</c:v>
                </c:pt>
                <c:pt idx="4">
                  <c:v>205.078125</c:v>
                </c:pt>
                <c:pt idx="5">
                  <c:v>130.078125</c:v>
                </c:pt>
                <c:pt idx="6">
                  <c:v>73.828125</c:v>
                </c:pt>
                <c:pt idx="7">
                  <c:v>31.640625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3-407D-B2AC-11499A915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Recent GRPs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#,##0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23.73046875</c:v>
                </c:pt>
                <c:pt idx="6">
                  <c:v>41.5283203125</c:v>
                </c:pt>
                <c:pt idx="7">
                  <c:v>54.876708984375</c:v>
                </c:pt>
                <c:pt idx="8">
                  <c:v>64.88800048828125</c:v>
                </c:pt>
                <c:pt idx="9">
                  <c:v>48.666000366210938</c:v>
                </c:pt>
                <c:pt idx="10">
                  <c:v>36.499500274658203</c:v>
                </c:pt>
                <c:pt idx="11">
                  <c:v>27.374625205993652</c:v>
                </c:pt>
                <c:pt idx="12">
                  <c:v>20.530968904495239</c:v>
                </c:pt>
                <c:pt idx="13">
                  <c:v>15.398226678371429</c:v>
                </c:pt>
                <c:pt idx="14">
                  <c:v>11.548670008778572</c:v>
                </c:pt>
                <c:pt idx="15">
                  <c:v>8.6615025065839291</c:v>
                </c:pt>
                <c:pt idx="16">
                  <c:v>6.4961268799379468</c:v>
                </c:pt>
                <c:pt idx="17">
                  <c:v>4.8720951599534601</c:v>
                </c:pt>
                <c:pt idx="18">
                  <c:v>3.6540713699650951</c:v>
                </c:pt>
                <c:pt idx="19">
                  <c:v>2.7405535274738213</c:v>
                </c:pt>
                <c:pt idx="20">
                  <c:v>2.055415145605366</c:v>
                </c:pt>
                <c:pt idx="21">
                  <c:v>1.5415613592040245</c:v>
                </c:pt>
                <c:pt idx="22">
                  <c:v>1.1561710194030184</c:v>
                </c:pt>
                <c:pt idx="23">
                  <c:v>0.86712826455226377</c:v>
                </c:pt>
                <c:pt idx="24">
                  <c:v>0.65034619841419783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3-407D-B2AC-11499A915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86150959"/>
        <c:axId val="1286139311"/>
      </c:barChart>
      <c:catAx>
        <c:axId val="128615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39311"/>
        <c:crosses val="autoZero"/>
        <c:auto val="1"/>
        <c:lblAlgn val="ctr"/>
        <c:lblOffset val="100"/>
        <c:noMultiLvlLbl val="0"/>
      </c:catAx>
      <c:valAx>
        <c:axId val="128613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50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Chart Title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####.##</c:formatCode>
                <c:ptCount val="5"/>
                <c:pt idx="0">
                  <c:v>0.3085</c:v>
                </c:pt>
                <c:pt idx="1">
                  <c:v>0.18629999999999999</c:v>
                </c:pt>
                <c:pt idx="2">
                  <c:v>0.20300000000000001</c:v>
                </c:pt>
                <c:pt idx="3">
                  <c:v>0.16639999999999999</c:v>
                </c:pt>
                <c:pt idx="4">
                  <c:v>0.13569999999999999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9A-9046-994E-07F1F431B6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09975448"/>
        <c:axId val="2109965960"/>
      </c:barChart>
      <c:catAx>
        <c:axId val="2109975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09965960"/>
        <c:crosses val="autoZero"/>
        <c:auto val="1"/>
        <c:lblAlgn val="ctr"/>
        <c:lblOffset val="100"/>
        <c:noMultiLvlLbl val="0"/>
      </c:catAx>
      <c:valAx>
        <c:axId val="2109965960"/>
        <c:scaling>
          <c:orientation val="minMax"/>
        </c:scaling>
        <c:delete val="1"/>
        <c:axPos val="b"/>
        <c:numFmt formatCode="####.##" sourceLinked="1"/>
        <c:majorTickMark val="none"/>
        <c:minorTickMark val="none"/>
        <c:tickLblPos val="nextTo"/>
        <c:crossAx val="2109975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Chart Title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F-394F-BA5C-8852018326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F-394F-BA5C-8852018326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6F-394F-BA5C-8852018326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0042632"/>
        <c:axId val="2110045688"/>
      </c:barChart>
      <c:catAx>
        <c:axId val="211004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0045688"/>
        <c:crosses val="autoZero"/>
        <c:auto val="1"/>
        <c:lblAlgn val="ctr"/>
        <c:lblOffset val="100"/>
        <c:noMultiLvlLbl val="0"/>
      </c:catAx>
      <c:valAx>
        <c:axId val="2110045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0042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Chart Title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5-894C-8AD1-4BF808761E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5-894C-8AD1-4BF808761E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55-894C-8AD1-4BF808761E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0108664"/>
        <c:axId val="2110111720"/>
      </c:barChart>
      <c:catAx>
        <c:axId val="211010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0111720"/>
        <c:crosses val="autoZero"/>
        <c:auto val="1"/>
        <c:lblAlgn val="ctr"/>
        <c:lblOffset val="100"/>
        <c:noMultiLvlLbl val="0"/>
      </c:catAx>
      <c:valAx>
        <c:axId val="2110111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01086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Chart Title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7-E049-B840-3666603D4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7-E049-B840-3666603D4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7-E049-B840-3666603D4C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110170808"/>
        <c:axId val="2110173800"/>
      </c:barChart>
      <c:catAx>
        <c:axId val="2110170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10173800"/>
        <c:crosses val="autoZero"/>
        <c:auto val="1"/>
        <c:lblAlgn val="ctr"/>
        <c:lblOffset val="100"/>
        <c:noMultiLvlLbl val="0"/>
      </c:catAx>
      <c:valAx>
        <c:axId val="2110173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01708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Marital Status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A9B-9A49-A04E-0C105BF7074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0A9B-9A49-A04E-0C105BF7074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0A9B-9A49-A04E-0C105BF707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0.56730000000000003</c:v>
                </c:pt>
                <c:pt idx="1">
                  <c:v>0.26140000000000002</c:v>
                </c:pt>
                <c:pt idx="2">
                  <c:v>0.17130000000000001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9B-9A49-A04E-0C105BF7074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Marital Status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CF7-C740-AB97-CFF0D0FB670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CF7-C740-AB97-CFF0D0FB670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CF7-C740-AB97-CFF0D0FB67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0.56730000000000003</c:v>
                </c:pt>
                <c:pt idx="1">
                  <c:v>0.26140000000000002</c:v>
                </c:pt>
                <c:pt idx="2">
                  <c:v>0.17130000000000001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F7-C740-AB97-CFF0D0FB6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/>
              </a:rPr>
              <a:t>Chart Title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2-CC41-9CF9-E58C882013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2-CC41-9CF9-E58C882013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C2-CC41-9CF9-E58C882013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110307336"/>
        <c:axId val="2110310328"/>
      </c:barChart>
      <c:catAx>
        <c:axId val="2110307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10310328"/>
        <c:crosses val="autoZero"/>
        <c:auto val="1"/>
        <c:lblAlgn val="ctr"/>
        <c:lblOffset val="100"/>
        <c:noMultiLvlLbl val="0"/>
      </c:catAx>
      <c:valAx>
        <c:axId val="2110310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030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twitter.com/annalect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nnalect.com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linkedin.com/company/annalect-group" TargetMode="External"/><Relationship Id="rId4" Type="http://schemas.openxmlformats.org/officeDocument/2006/relationships/hyperlink" Target="http://facebook.com/annalectgroup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annalect.com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annalect.com" TargetMode="External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85950"/>
            <a:ext cx="9956800" cy="4972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Picture 4" descr="BrandScienc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6633" y="400051"/>
            <a:ext cx="257386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3017" y="2057401"/>
            <a:ext cx="10691283" cy="5064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3018" y="2535238"/>
            <a:ext cx="10714567" cy="406400"/>
          </a:xfrm>
          <a:prstGeom prst="rect">
            <a:avLst/>
          </a:prstGeom>
        </p:spPr>
        <p:txBody>
          <a:bodyPr/>
          <a:lstStyle>
            <a:lvl1pPr marL="0" indent="0" algn="just">
              <a:buFont typeface="Symbol" pitchFamily="18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56234"/>
            <a:ext cx="10972801" cy="4917559"/>
          </a:xfrm>
        </p:spPr>
        <p:txBody>
          <a:bodyPr/>
          <a:lstStyle>
            <a:lvl1pPr>
              <a:spcBef>
                <a:spcPts val="1125"/>
              </a:spcBef>
              <a:defRPr sz="1500"/>
            </a:lvl1pPr>
            <a:lvl2pPr>
              <a:spcBef>
                <a:spcPts val="1125"/>
              </a:spcBef>
              <a:defRPr/>
            </a:lvl2pPr>
            <a:lvl3pPr>
              <a:defRPr lang="en-US" sz="1200" b="1" i="0" kern="1200" spc="-23" dirty="0">
                <a:solidFill>
                  <a:srgbClr val="999999"/>
                </a:solidFill>
                <a:latin typeface="Arial"/>
                <a:ea typeface="+mn-ea"/>
                <a:cs typeface="Arial"/>
              </a:defRPr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  <a:lvl6pPr marL="1031081" indent="-171450">
              <a:buNone/>
              <a:defRPr lang="en-US" sz="1200" b="1" i="0" kern="1200" spc="-23" dirty="0">
                <a:solidFill>
                  <a:srgbClr val="999999"/>
                </a:solidFill>
                <a:latin typeface="Arial"/>
                <a:ea typeface="+mn-ea"/>
                <a:cs typeface="Arial"/>
              </a:defRPr>
            </a:lvl6pPr>
            <a:lvl7pPr marL="985838" indent="0">
              <a:buNone/>
              <a:defRPr lang="en-US" sz="1200" b="1" i="0" kern="1200" spc="-23" dirty="0">
                <a:solidFill>
                  <a:srgbClr val="999999"/>
                </a:solidFill>
                <a:latin typeface="Arial"/>
                <a:ea typeface="+mn-ea"/>
                <a:cs typeface="Arial"/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6483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chemeClr val="accent1"/>
              </a:buClr>
              <a:buFont typeface="Arial"/>
              <a:buChar char="•"/>
              <a:defRPr baseline="0">
                <a:solidFill>
                  <a:srgbClr val="444444"/>
                </a:solidFill>
              </a:defRPr>
            </a:lvl1pPr>
            <a:lvl2pPr marL="856060" indent="-214313">
              <a:buFont typeface="Arial" panose="020B0604020202020204" pitchFamily="34" charset="0"/>
              <a:buChar char="•"/>
              <a:defRPr lang="en-US" sz="1350" b="1" i="0" kern="1200" spc="-23" dirty="0">
                <a:solidFill>
                  <a:srgbClr val="999999"/>
                </a:solidFill>
                <a:latin typeface="Arial"/>
                <a:ea typeface="+mn-ea"/>
                <a:cs typeface="Arial"/>
              </a:defRPr>
            </a:lvl2pPr>
            <a:lvl3pPr marL="1031081" indent="-214313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AutoNum type="arabicPlain"/>
              <a:defRPr baseline="0">
                <a:solidFill>
                  <a:srgbClr val="444444"/>
                </a:solidFill>
              </a:defRPr>
            </a:lvl1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1" cy="72548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000125"/>
            <a:ext cx="10972801" cy="540310"/>
          </a:xfrm>
        </p:spPr>
        <p:txBody>
          <a:bodyPr/>
          <a:lstStyle>
            <a:lvl1pPr>
              <a:defRPr sz="1575" b="0" baseline="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/>
              <a:t>This is a subhead, for all those times you need one.</a:t>
            </a:r>
          </a:p>
        </p:txBody>
      </p:sp>
    </p:spTree>
    <p:extLst>
      <p:ext uri="{BB962C8B-B14F-4D97-AF65-F5344CB8AC3E}">
        <p14:creationId xmlns:p14="http://schemas.microsoft.com/office/powerpoint/2010/main" val="16962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9B4930E-FD2D-421D-BE4F-2B766C4C81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803062"/>
            <a:ext cx="2084917" cy="103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2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1" cy="72548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Oval 10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000125"/>
            <a:ext cx="10972801" cy="540310"/>
          </a:xfrm>
        </p:spPr>
        <p:txBody>
          <a:bodyPr/>
          <a:lstStyle>
            <a:lvl1pPr>
              <a:defRPr sz="1575" b="0" baseline="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/>
              <a:t>This is a subhead, for all those times you need one.</a:t>
            </a:r>
          </a:p>
        </p:txBody>
      </p:sp>
    </p:spTree>
    <p:extLst>
      <p:ext uri="{BB962C8B-B14F-4D97-AF65-F5344CB8AC3E}">
        <p14:creationId xmlns:p14="http://schemas.microsoft.com/office/powerpoint/2010/main" val="3467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1928501"/>
            <a:ext cx="10972799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2" y="3473817"/>
            <a:ext cx="10972799" cy="1752600"/>
          </a:xfrm>
        </p:spPr>
        <p:txBody>
          <a:bodyPr/>
          <a:lstStyle>
            <a:lvl1pPr marL="0" indent="0" algn="l">
              <a:buNone/>
              <a:defRPr b="0" spc="-23" baseline="0">
                <a:solidFill>
                  <a:srgbClr val="333333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Subhead (optional)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A1AF8-42B8-354F-9449-7A9D919E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2000" cy="5076797"/>
          </a:xfrm>
          <a:solidFill>
            <a:srgbClr val="EAEAEA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3" y="5076797"/>
            <a:ext cx="10362851" cy="732800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/>
              <a:t>Chapter Title Under Big Image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5887082"/>
            <a:ext cx="10362851" cy="480576"/>
          </a:xfrm>
        </p:spPr>
        <p:txBody>
          <a:bodyPr/>
          <a:lstStyle>
            <a:lvl1pPr marL="0" indent="0" algn="l">
              <a:buNone/>
              <a:defRPr b="0" spc="-23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Subhead (optional)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Two Text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40438"/>
            <a:ext cx="5259171" cy="463335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320543" y="1540438"/>
            <a:ext cx="5259171" cy="463335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Oval 7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x1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3x1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1601788"/>
            <a:ext cx="342989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379707" y="1601788"/>
            <a:ext cx="342989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8149811" y="1601788"/>
            <a:ext cx="342989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5493"/>
            <a:ext cx="10972800" cy="777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595055"/>
            <a:ext cx="11053233" cy="4321175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803062"/>
            <a:ext cx="2084917" cy="103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x2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3x2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97900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09601" y="3997516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345147" y="1597900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345147" y="3997516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8080689" y="1597900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8080689" y="3997516"/>
            <a:ext cx="3503064" cy="2176272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Oval 18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x1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4x1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1601788"/>
            <a:ext cx="257013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409850" y="1601788"/>
            <a:ext cx="257013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9010351" y="1601788"/>
            <a:ext cx="257013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210099" y="1601788"/>
            <a:ext cx="2570133" cy="4572000"/>
          </a:xfrm>
          <a:solidFill>
            <a:schemeClr val="bg2"/>
          </a:solidFill>
        </p:spPr>
        <p:txBody>
          <a:bodyPr lIns="91440" tIns="45720" rIns="91440" bIns="45720"/>
          <a:lstStyle>
            <a:lvl4pPr marL="169069" indent="-169069">
              <a:defRPr/>
            </a:lvl4pPr>
            <a:lvl5pPr marL="345281" indent="-1762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Oval 20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x2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4x2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1601788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22"/>
          </p:nvPr>
        </p:nvSpPr>
        <p:spPr>
          <a:xfrm>
            <a:off x="3409850" y="1601788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210099" y="1601788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4"/>
          </p:nvPr>
        </p:nvSpPr>
        <p:spPr>
          <a:xfrm>
            <a:off x="9010351" y="1601788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5"/>
          </p:nvPr>
        </p:nvSpPr>
        <p:spPr>
          <a:xfrm>
            <a:off x="609603" y="3997516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3409850" y="3997516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210099" y="3997516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8"/>
          </p:nvPr>
        </p:nvSpPr>
        <p:spPr>
          <a:xfrm>
            <a:off x="9010351" y="3997516"/>
            <a:ext cx="2570133" cy="2176272"/>
          </a:xfrm>
          <a:solidFill>
            <a:srgbClr val="FFFFFF"/>
          </a:solidFill>
        </p:spPr>
        <p:txBody>
          <a:bodyPr lIns="0" tIns="0" rIns="0" bIns="0"/>
          <a:lstStyle>
            <a:lvl1pPr>
              <a:defRPr sz="1350"/>
            </a:lvl1pPr>
            <a:lvl2pPr>
              <a:defRPr sz="1125"/>
            </a:lvl2pPr>
            <a:lvl3pPr>
              <a:defRPr sz="975"/>
            </a:lvl3pPr>
            <a:lvl4pPr marL="169069" indent="-169069">
              <a:defRPr sz="975"/>
            </a:lvl4pPr>
            <a:lvl5pPr marL="345281" indent="-176213">
              <a:defRPr sz="9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6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/>
          <a:p>
            <a:r>
              <a:rPr lang="en-US"/>
              <a:t>Split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356356"/>
            <a:ext cx="51248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1366" y="274638"/>
            <a:ext cx="5124895" cy="1143000"/>
          </a:xfrm>
        </p:spPr>
        <p:txBody>
          <a:bodyPr/>
          <a:lstStyle/>
          <a:p>
            <a:r>
              <a:rPr lang="en-US"/>
              <a:t>Split Slide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65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356356"/>
            <a:ext cx="51248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 - 2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9177" y="-3175"/>
            <a:ext cx="609282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1125"/>
              </a:spcBef>
            </a:pP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Split Slide – 2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356356"/>
            <a:ext cx="51248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457506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57506" y="273050"/>
            <a:ext cx="5124897" cy="1144588"/>
          </a:xfrm>
        </p:spPr>
        <p:txBody>
          <a:bodyPr anchor="ctr">
            <a:normAutofit/>
          </a:bodyPr>
          <a:lstStyle>
            <a:lvl1pPr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1" i="0" kern="1200" spc="-98" baseline="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Split Slide – 2 Heads</a:t>
            </a:r>
          </a:p>
        </p:txBody>
      </p:sp>
    </p:spTree>
    <p:extLst>
      <p:ext uri="{BB962C8B-B14F-4D97-AF65-F5344CB8AC3E}">
        <p14:creationId xmlns:p14="http://schemas.microsoft.com/office/powerpoint/2010/main" val="25379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 +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9177" y="-3175"/>
            <a:ext cx="609282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1125"/>
              </a:spcBef>
            </a:pP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Split Slide +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356356"/>
            <a:ext cx="51248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8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6092825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7507" y="274638"/>
            <a:ext cx="5124895" cy="1143000"/>
          </a:xfrm>
        </p:spPr>
        <p:txBody>
          <a:bodyPr/>
          <a:lstStyle/>
          <a:p>
            <a:r>
              <a:rPr lang="en-US"/>
              <a:t>Split Slide +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506" y="1540438"/>
            <a:ext cx="5124895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Horizontal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Big Horizontal Figure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253613"/>
            <a:ext cx="12192001" cy="4924322"/>
          </a:xfrm>
          <a:prstGeom prst="rect">
            <a:avLst/>
          </a:prstGeom>
          <a:solidFill>
            <a:srgbClr val="EAEAEA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1125"/>
              </a:spcBef>
            </a:pPr>
            <a:endParaRPr lang="en-US" sz="135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28775"/>
            <a:ext cx="5425016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2568" y="1628775"/>
            <a:ext cx="542501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 smtClean="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20000"/>
              </a:spcBef>
              <a:spcAft>
                <a:spcPct val="0"/>
              </a:spcAft>
              <a:buClr>
                <a:srgbClr val="9FB317"/>
              </a:buClr>
              <a:defRPr lang="en-US" sz="1600">
                <a:solidFill>
                  <a:srgbClr val="002E5C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803062"/>
            <a:ext cx="2084917" cy="103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Contact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/>
          </p:nvPr>
        </p:nvSpPr>
        <p:spPr>
          <a:xfrm>
            <a:off x="609602" y="1417641"/>
            <a:ext cx="3908919" cy="4794251"/>
          </a:xfrm>
        </p:spPr>
        <p:txBody>
          <a:bodyPr/>
          <a:lstStyle>
            <a:lvl1pPr>
              <a:lnSpc>
                <a:spcPct val="125000"/>
              </a:lnSpc>
              <a:spcBef>
                <a:spcPts val="2250"/>
              </a:spcBef>
              <a:defRPr sz="1125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25000"/>
              </a:lnSpc>
              <a:spcBef>
                <a:spcPts val="2250"/>
              </a:spcBef>
              <a:buClr>
                <a:schemeClr val="tx2"/>
              </a:buClr>
              <a:buFont typeface="Lucida Grande"/>
              <a:buNone/>
              <a:defRPr sz="900">
                <a:solidFill>
                  <a:schemeClr val="tx1"/>
                </a:solidFill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17492" y="1417641"/>
            <a:ext cx="3871573" cy="479425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1600"/>
              </a:spcBef>
              <a:buFont typeface="Arial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Franklin Gothic Medium"/>
              </a:defRPr>
            </a:lvl1pPr>
            <a:lvl2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rgbClr val="333333"/>
                </a:solidFill>
                <a:latin typeface="+mn-lt"/>
                <a:ea typeface="+mn-ea"/>
                <a:cs typeface="Franklin Gothic Medium"/>
              </a:defRPr>
            </a:lvl2pPr>
            <a:lvl3pPr marL="0" indent="0" algn="l" defTabSz="457200" rtl="0" eaLnBrk="1" latinLnBrk="0" hangingPunct="1">
              <a:lnSpc>
                <a:spcPct val="125000"/>
              </a:lnSpc>
              <a:spcBef>
                <a:spcPts val="1600"/>
              </a:spcBef>
              <a:buClr>
                <a:schemeClr val="tx2"/>
              </a:buClr>
              <a:buFont typeface="Lucida Grande"/>
              <a:buNone/>
              <a:defRPr sz="1600" kern="1200">
                <a:solidFill>
                  <a:schemeClr val="tx1"/>
                </a:solidFill>
                <a:latin typeface="Franklin Gothic Book"/>
                <a:ea typeface="+mn-ea"/>
                <a:cs typeface="Franklin Gothic Book"/>
              </a:defRPr>
            </a:lvl3pPr>
            <a:lvl4pPr marL="454025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/>
              <a:buNone/>
              <a:tabLst/>
              <a:defRPr sz="1600" kern="1200">
                <a:solidFill>
                  <a:schemeClr val="tx1"/>
                </a:solidFill>
                <a:latin typeface="Franklin Gothic Book"/>
                <a:ea typeface="+mn-ea"/>
                <a:cs typeface="Franklin Gothic Book"/>
              </a:defRPr>
            </a:lvl4pPr>
            <a:lvl5pPr marL="454025" indent="0" algn="l" defTabSz="457200" rtl="0" eaLnBrk="1" latinLnBrk="0" hangingPunct="1">
              <a:lnSpc>
                <a:spcPct val="125000"/>
              </a:lnSpc>
              <a:spcBef>
                <a:spcPts val="1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Franklin Gothic Book"/>
                <a:ea typeface="+mn-ea"/>
                <a:cs typeface="Franklin Gothic Book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l-PL" sz="1125" b="1">
                <a:solidFill>
                  <a:schemeClr val="accent3"/>
                </a:solidFill>
                <a:latin typeface="+mj-lt"/>
                <a:cs typeface="Arial"/>
              </a:rPr>
              <a:t>Annalect</a:t>
            </a:r>
            <a:br>
              <a:rPr lang="pl-PL" sz="900">
                <a:latin typeface="Arial"/>
                <a:cs typeface="Arial"/>
              </a:rPr>
            </a:br>
            <a:r>
              <a:rPr lang="pl-PL" sz="900">
                <a:latin typeface="Arial"/>
                <a:cs typeface="Arial"/>
              </a:rPr>
              <a:t>195 Broadway, 19th </a:t>
            </a:r>
            <a:r>
              <a:rPr lang="pl-PL" sz="900" err="1">
                <a:latin typeface="Arial"/>
                <a:cs typeface="Arial"/>
              </a:rPr>
              <a:t>floor</a:t>
            </a:r>
            <a:br>
              <a:rPr lang="pl-PL" sz="900">
                <a:latin typeface="Arial"/>
                <a:cs typeface="Arial"/>
              </a:rPr>
            </a:br>
            <a:r>
              <a:rPr lang="pl-PL" sz="900">
                <a:latin typeface="Arial"/>
                <a:cs typeface="Arial"/>
              </a:rPr>
              <a:t>New York, NY 10007</a:t>
            </a:r>
          </a:p>
          <a:p>
            <a:pPr lvl="1"/>
            <a:r>
              <a:rPr lang="pl-PL" sz="900" u="none">
                <a:cs typeface="Arial"/>
                <a:hlinkClick r:id="rId2"/>
              </a:rPr>
              <a:t>annalect.com</a:t>
            </a:r>
            <a:endParaRPr lang="pl-PL" sz="900" u="none">
              <a:cs typeface="Arial"/>
            </a:endParaRPr>
          </a:p>
          <a:p>
            <a:pPr lvl="1"/>
            <a:endParaRPr lang="pl-PL" sz="900">
              <a:cs typeface="Arial"/>
            </a:endParaRPr>
          </a:p>
          <a:p>
            <a:pPr marL="298847" lvl="4"/>
            <a:r>
              <a:rPr lang="pl-PL" sz="900">
                <a:latin typeface="Arial"/>
                <a:cs typeface="Arial"/>
                <a:hlinkClick r:id="rId3"/>
              </a:rPr>
              <a:t>twitter.com/annalect</a:t>
            </a:r>
            <a:endParaRPr lang="pl-PL" sz="900">
              <a:latin typeface="Arial"/>
              <a:cs typeface="Arial"/>
            </a:endParaRPr>
          </a:p>
          <a:p>
            <a:pPr marL="298847" lvl="4"/>
            <a:r>
              <a:rPr lang="pl-PL" sz="900">
                <a:latin typeface="Arial"/>
                <a:cs typeface="Arial"/>
                <a:hlinkClick r:id="rId4"/>
              </a:rPr>
              <a:t>facebook.com/annalectgroup</a:t>
            </a:r>
            <a:endParaRPr lang="pl-PL" sz="900">
              <a:latin typeface="Arial"/>
              <a:cs typeface="Arial"/>
            </a:endParaRPr>
          </a:p>
          <a:p>
            <a:pPr marL="298847" lvl="4"/>
            <a:r>
              <a:rPr lang="pl-PL" sz="900">
                <a:latin typeface="Arial"/>
                <a:cs typeface="Arial"/>
                <a:hlinkClick r:id="rId5"/>
              </a:rPr>
              <a:t>linkedin.com/company/annalect-group</a:t>
            </a:r>
            <a:endParaRPr lang="pl-PL" sz="900">
              <a:latin typeface="Arial"/>
              <a:cs typeface="Arial"/>
            </a:endParaRPr>
          </a:p>
          <a:p>
            <a:pPr lvl="3"/>
            <a:endParaRPr lang="pl-PL" sz="900">
              <a:latin typeface="Arial"/>
              <a:cs typeface="Arial"/>
            </a:endParaRPr>
          </a:p>
          <a:p>
            <a:pPr lvl="1" indent="1027510"/>
            <a:endParaRPr lang="en-US" sz="900">
              <a:cs typeface="Arial"/>
            </a:endParaRPr>
          </a:p>
          <a:p>
            <a:endParaRPr lang="en-US" sz="900">
              <a:cs typeface="Arial"/>
            </a:endParaRPr>
          </a:p>
          <a:p>
            <a:endParaRPr lang="en-US" sz="900">
              <a:cs typeface="Arial"/>
            </a:endParaRPr>
          </a:p>
          <a:p>
            <a:endParaRPr lang="en-US" sz="900"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23" y="3201221"/>
            <a:ext cx="316964" cy="3168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823" y="2771897"/>
            <a:ext cx="316964" cy="3168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823" y="3630545"/>
            <a:ext cx="316964" cy="31688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80111" y="1417641"/>
            <a:ext cx="0" cy="4794251"/>
          </a:xfrm>
          <a:prstGeom prst="line">
            <a:avLst/>
          </a:prstGeom>
          <a:ln w="1270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–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/>
              <a:t>Title Only – No Page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Standard — No Page Number</a:t>
            </a:r>
          </a:p>
        </p:txBody>
      </p:sp>
    </p:spTree>
    <p:extLst>
      <p:ext uri="{BB962C8B-B14F-4D97-AF65-F5344CB8AC3E}">
        <p14:creationId xmlns:p14="http://schemas.microsoft.com/office/powerpoint/2010/main" val="14356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3" y="1928501"/>
            <a:ext cx="10362851" cy="1470025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/>
              <a:t>Main Title of Presentation –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473817"/>
            <a:ext cx="10362851" cy="1752600"/>
          </a:xfrm>
        </p:spPr>
        <p:txBody>
          <a:bodyPr/>
          <a:lstStyle>
            <a:lvl1pPr marL="0" indent="0" algn="l">
              <a:buNone/>
              <a:defRPr b="0" spc="-23">
                <a:solidFill>
                  <a:srgbClr val="333333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Subhead 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2" y="5914295"/>
            <a:ext cx="3977423" cy="52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sz="675" b="1">
                <a:solidFill>
                  <a:schemeClr val="accent3"/>
                </a:solidFill>
                <a:latin typeface="Arial"/>
              </a:rPr>
              <a:t>Research for Marketers by Marketers</a:t>
            </a:r>
          </a:p>
          <a:p>
            <a:pPr>
              <a:lnSpc>
                <a:spcPct val="110000"/>
              </a:lnSpc>
              <a:spcBef>
                <a:spcPts val="113"/>
              </a:spcBef>
            </a:pPr>
            <a:r>
              <a:rPr lang="en-US" sz="675">
                <a:solidFill>
                  <a:schemeClr val="accent3"/>
                </a:solidFill>
                <a:latin typeface="Arial"/>
              </a:rPr>
              <a:t>Driving analysis, insights and strategic thinking through tools, audience trends and customized quantitative and qualitative primary research.</a:t>
            </a:r>
          </a:p>
          <a:p>
            <a:pPr>
              <a:lnSpc>
                <a:spcPct val="110000"/>
              </a:lnSpc>
              <a:spcBef>
                <a:spcPts val="450"/>
              </a:spcBef>
              <a:defRPr/>
            </a:pPr>
            <a:r>
              <a:rPr lang="en-US" sz="675">
                <a:solidFill>
                  <a:schemeClr val="accent3"/>
                </a:solidFill>
                <a:latin typeface="Arial"/>
              </a:rPr>
              <a:t>Learn more about Annalect’s research team at </a:t>
            </a:r>
            <a:r>
              <a:rPr lang="en-US" sz="675">
                <a:solidFill>
                  <a:schemeClr val="accent3"/>
                </a:solidFill>
                <a:latin typeface="Arial"/>
                <a:hlinkClick r:id="rId4"/>
              </a:rPr>
              <a:t>annalect.com</a:t>
            </a:r>
            <a:endParaRPr lang="en-US" sz="675">
              <a:solidFill>
                <a:schemeClr val="accent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8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+ Picture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5"/>
            <a:ext cx="12192000" cy="4232275"/>
          </a:xfrm>
          <a:solidFill>
            <a:srgbClr val="EAEAEA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3" y="4232275"/>
            <a:ext cx="10362851" cy="73280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Main Title of Presentation –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5040378"/>
            <a:ext cx="10362851" cy="666769"/>
          </a:xfrm>
        </p:spPr>
        <p:txBody>
          <a:bodyPr/>
          <a:lstStyle>
            <a:lvl1pPr marL="0" indent="0" algn="l">
              <a:buNone/>
              <a:defRPr b="0" spc="-23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Subhead 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2" y="5914295"/>
            <a:ext cx="3977423" cy="52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sz="675" b="1">
                <a:solidFill>
                  <a:schemeClr val="accent3"/>
                </a:solidFill>
                <a:latin typeface="Arial"/>
              </a:rPr>
              <a:t>Research for Marketers by Marketers</a:t>
            </a:r>
          </a:p>
          <a:p>
            <a:pPr>
              <a:lnSpc>
                <a:spcPct val="110000"/>
              </a:lnSpc>
              <a:spcBef>
                <a:spcPts val="113"/>
              </a:spcBef>
            </a:pPr>
            <a:r>
              <a:rPr lang="en-US" sz="675">
                <a:solidFill>
                  <a:schemeClr val="accent3"/>
                </a:solidFill>
                <a:latin typeface="Arial"/>
              </a:rPr>
              <a:t>Driving analysis, insights and strategic thinking through tools, audience trends and customized quantitative and qualitative primary research.</a:t>
            </a:r>
          </a:p>
          <a:p>
            <a:pPr>
              <a:lnSpc>
                <a:spcPct val="110000"/>
              </a:lnSpc>
              <a:spcBef>
                <a:spcPts val="450"/>
              </a:spcBef>
              <a:defRPr/>
            </a:pPr>
            <a:r>
              <a:rPr lang="en-US" sz="675">
                <a:solidFill>
                  <a:schemeClr val="accent3"/>
                </a:solidFill>
                <a:latin typeface="Arial"/>
              </a:rPr>
              <a:t>Learn more about Annalect’s research team at </a:t>
            </a:r>
            <a:r>
              <a:rPr lang="en-US" sz="675">
                <a:solidFill>
                  <a:schemeClr val="accent3"/>
                </a:solidFill>
                <a:latin typeface="Arial"/>
                <a:hlinkClick r:id="rId3"/>
              </a:rPr>
              <a:t>annalect.com</a:t>
            </a:r>
            <a:endParaRPr lang="en-US" sz="675">
              <a:solidFill>
                <a:schemeClr val="accent3"/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ggets of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Nuggets of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9601" y="1593299"/>
            <a:ext cx="4390163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Has a </a:t>
            </a: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Ipsom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of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15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$X Trillion</a:t>
            </a:r>
            <a:endParaRPr lang="en-US" sz="3150" b="0">
              <a:solidFill>
                <a:prstClr val="white"/>
              </a:solidFill>
              <a:ea typeface="Gungsuh" panose="02030600000101010101" pitchFamily="18" charset="-127"/>
              <a:cs typeface="+mn-cs"/>
            </a:endParaRP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2804733" y="3879300"/>
            <a:ext cx="4387407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 baseline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Ipsom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endParaRPr lang="en-US" b="0">
              <a:solidFill>
                <a:prstClr val="white"/>
              </a:solidFill>
              <a:ea typeface="Gungsuh" panose="02030600000101010101" pitchFamily="18" charset="-127"/>
              <a:cs typeface="+mn-cs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3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by XXXX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7194895" y="5022299"/>
            <a:ext cx="4387507" cy="1143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 baseline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3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  <a:r>
              <a:rPr lang="en-US" sz="3300" b="0" baseline="3000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%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Ipsom</a:t>
            </a:r>
            <a:r>
              <a:rPr lang="en-US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sz="18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$X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609601" y="3879299"/>
            <a:ext cx="2195132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err="1">
                <a:solidFill>
                  <a:schemeClr val="bg1"/>
                </a:solidFill>
                <a:ea typeface="Gungsuh" panose="02030600000101010101" pitchFamily="18" charset="-127"/>
              </a:rPr>
              <a:t>Lorem</a:t>
            </a:r>
            <a: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  <a:t> </a:t>
            </a:r>
            <a:r>
              <a:rPr lang="en-US" err="1">
                <a:solidFill>
                  <a:schemeClr val="bg1"/>
                </a:solidFill>
                <a:ea typeface="Gungsuh" panose="02030600000101010101" pitchFamily="18" charset="-127"/>
              </a:rPr>
              <a:t>Ipsom</a:t>
            </a:r>
            <a: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  <a:t> </a:t>
            </a:r>
            <a:r>
              <a:rPr lang="en-US" err="1">
                <a:solidFill>
                  <a:schemeClr val="bg1"/>
                </a:solidFill>
                <a:ea typeface="Gungsuh" panose="02030600000101010101" pitchFamily="18" charset="-127"/>
              </a:rPr>
              <a:t>Lorem</a:t>
            </a:r>
            <a:b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</a:br>
            <a: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  <a:t>of </a:t>
            </a:r>
            <a:r>
              <a:rPr lang="en-US" sz="3300">
                <a:solidFill>
                  <a:schemeClr val="bg1"/>
                </a:solidFill>
                <a:ea typeface="Gungsuh" panose="02030600000101010101" pitchFamily="18" charset="-127"/>
              </a:rPr>
              <a:t>X</a:t>
            </a:r>
            <a: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  <a:t> </a:t>
            </a:r>
            <a:b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</a:br>
            <a:r>
              <a:rPr lang="en-US" err="1">
                <a:solidFill>
                  <a:schemeClr val="bg1"/>
                </a:solidFill>
                <a:ea typeface="Gungsuh" panose="02030600000101010101" pitchFamily="18" charset="-127"/>
              </a:rPr>
              <a:t>Lorem</a:t>
            </a:r>
            <a:r>
              <a:rPr lang="en-US">
                <a:solidFill>
                  <a:schemeClr val="bg1"/>
                </a:solidFill>
                <a:ea typeface="Gungsuh" panose="02030600000101010101" pitchFamily="18" charset="-127"/>
              </a:rPr>
              <a:t> </a:t>
            </a:r>
            <a:r>
              <a:rPr lang="en-US" err="1">
                <a:solidFill>
                  <a:schemeClr val="bg1"/>
                </a:solidFill>
                <a:ea typeface="Gungsuh" panose="02030600000101010101" pitchFamily="18" charset="-127"/>
              </a:rPr>
              <a:t>Ipsom</a:t>
            </a:r>
            <a:endParaRPr lang="en-US">
              <a:solidFill>
                <a:schemeClr val="bg1"/>
              </a:solidFill>
              <a:ea typeface="Gungsuh" panose="02030600000101010101" pitchFamily="18" charset="-127"/>
            </a:endParaRP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999763" y="1593299"/>
            <a:ext cx="2195132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 baseline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15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  <a:r>
              <a:rPr lang="en-US" sz="12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in  </a:t>
            </a:r>
            <a:r>
              <a:rPr lang="en-US" sz="315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1200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r>
              <a:rPr lang="en-US" sz="12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sz="1200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Ipsom</a:t>
            </a:r>
            <a:r>
              <a:rPr lang="en-US" sz="12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  <a:r>
              <a:rPr lang="en-US" sz="1200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Lorem</a:t>
            </a:r>
            <a:endParaRPr lang="en-US" sz="1200" b="0">
              <a:solidFill>
                <a:prstClr val="white"/>
              </a:solidFill>
              <a:ea typeface="Gungsuh" panose="02030600000101010101" pitchFamily="18" charset="-127"/>
              <a:cs typeface="+mn-cs"/>
            </a:endParaRP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22" hasCustomPrompt="1"/>
          </p:nvPr>
        </p:nvSpPr>
        <p:spPr>
          <a:xfrm>
            <a:off x="7192138" y="1593299"/>
            <a:ext cx="2195132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3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  <a:r>
              <a:rPr lang="en-US" sz="3300" b="0" baseline="3000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%</a:t>
            </a:r>
            <a:r>
              <a:rPr lang="en-US" sz="33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Are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Ipsom</a:t>
            </a:r>
            <a:endParaRPr lang="en-US" b="0">
              <a:solidFill>
                <a:prstClr val="white"/>
              </a:solidFill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3" hasCustomPrompt="1"/>
          </p:nvPr>
        </p:nvSpPr>
        <p:spPr>
          <a:xfrm>
            <a:off x="9387269" y="1593299"/>
            <a:ext cx="2195132" cy="2286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Lorem</a:t>
            </a:r>
            <a:endParaRPr lang="en-US" b="0">
              <a:solidFill>
                <a:prstClr val="white"/>
              </a:solidFill>
              <a:ea typeface="GungsuhChe" panose="02030609000101010101" pitchFamily="49" charset="-127"/>
              <a:cs typeface="+mn-cs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15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  <a:r>
              <a:rPr lang="en-US" sz="3150" b="0" baseline="3000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%</a:t>
            </a:r>
            <a:r>
              <a:rPr lang="en-US" sz="3300" b="0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of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Ipsom</a:t>
            </a:r>
            <a:endParaRPr lang="en-US" b="0">
              <a:solidFill>
                <a:prstClr val="white"/>
              </a:solidFill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24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7192138" y="3883061"/>
            <a:ext cx="4390263" cy="1143000"/>
          </a:xfrm>
          <a:solidFill>
            <a:schemeClr val="accent1"/>
          </a:solidFill>
          <a:ln w="76200" cmpd="sng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sz="3300" b="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X</a:t>
            </a:r>
            <a:r>
              <a:rPr lang="en-US" sz="3300" b="0" baseline="30000" err="1">
                <a:solidFill>
                  <a:prstClr val="white"/>
                </a:solidFill>
                <a:ea typeface="Gungsuh" panose="02030600000101010101" pitchFamily="18" charset="-127"/>
                <a:cs typeface="+mn-cs"/>
              </a:rPr>
              <a:t>%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Lorem</a:t>
            </a: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Ipsom</a:t>
            </a:r>
            <a:r>
              <a:rPr lang="en-US" b="0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 </a:t>
            </a:r>
            <a:r>
              <a:rPr lang="en-US" b="0" err="1">
                <a:solidFill>
                  <a:prstClr val="white"/>
                </a:solidFill>
                <a:ea typeface="GungsuhChe" panose="02030609000101010101" pitchFamily="49" charset="-127"/>
                <a:cs typeface="+mn-cs"/>
              </a:rPr>
              <a:t>Lorem</a:t>
            </a:r>
            <a:endParaRPr lang="en-US" b="0">
              <a:solidFill>
                <a:prstClr val="white"/>
              </a:solidFill>
              <a:ea typeface="GungsuhChe" panose="0203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t Elements to Copy &amp; Pas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Chart Elements to Copy &amp; Paste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35799317"/>
              </p:ext>
            </p:extLst>
          </p:nvPr>
        </p:nvGraphicFramePr>
        <p:xfrm>
          <a:off x="8840205" y="1477411"/>
          <a:ext cx="2742196" cy="241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00083432"/>
              </p:ext>
            </p:extLst>
          </p:nvPr>
        </p:nvGraphicFramePr>
        <p:xfrm>
          <a:off x="6099177" y="1477409"/>
          <a:ext cx="2740828" cy="2410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16249256"/>
              </p:ext>
            </p:extLst>
          </p:nvPr>
        </p:nvGraphicFramePr>
        <p:xfrm>
          <a:off x="6099177" y="4007329"/>
          <a:ext cx="2740828" cy="232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8895291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5043" y="3885844"/>
            <a:ext cx="5487359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Chart Elements to Copy &amp; Paste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80822589"/>
              </p:ext>
            </p:extLst>
          </p:nvPr>
        </p:nvGraphicFramePr>
        <p:xfrm>
          <a:off x="6335211" y="1434351"/>
          <a:ext cx="5247189" cy="490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1" y="1540438"/>
            <a:ext cx="5259171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Oval 7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Chart Elements to Copy &amp; Paste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54718957"/>
              </p:ext>
            </p:extLst>
          </p:nvPr>
        </p:nvGraphicFramePr>
        <p:xfrm>
          <a:off x="4497754" y="1434351"/>
          <a:ext cx="7084647" cy="490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540438"/>
            <a:ext cx="3422643" cy="4633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Chart Elements to Copy &amp; Paste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02229781"/>
              </p:ext>
            </p:extLst>
          </p:nvPr>
        </p:nvGraphicFramePr>
        <p:xfrm>
          <a:off x="4389794" y="1432915"/>
          <a:ext cx="3418767" cy="490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18127404"/>
              </p:ext>
            </p:extLst>
          </p:nvPr>
        </p:nvGraphicFramePr>
        <p:xfrm>
          <a:off x="8152287" y="1433229"/>
          <a:ext cx="3430115" cy="490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12106" y="1542020"/>
            <a:ext cx="342294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803062"/>
            <a:ext cx="2084917" cy="103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1" y="3"/>
            <a:ext cx="6096001" cy="685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/>
          <a:p>
            <a:r>
              <a:rPr lang="en-US"/>
              <a:t>Chart Elements to Copy &amp; Paste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26236342"/>
              </p:ext>
            </p:extLst>
          </p:nvPr>
        </p:nvGraphicFramePr>
        <p:xfrm>
          <a:off x="6709103" y="485592"/>
          <a:ext cx="4872971" cy="584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2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1" y="3"/>
            <a:ext cx="6096001" cy="685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/>
          <a:p>
            <a:r>
              <a:rPr lang="en-US"/>
              <a:t>Chart Elements to Copy &amp; Paste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55300869"/>
              </p:ext>
            </p:extLst>
          </p:nvPr>
        </p:nvGraphicFramePr>
        <p:xfrm>
          <a:off x="6709103" y="485592"/>
          <a:ext cx="4872971" cy="584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0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Elements to Copy &amp; Pas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1" y="3"/>
            <a:ext cx="6096001" cy="685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4638"/>
            <a:ext cx="5124895" cy="1143000"/>
          </a:xfrm>
        </p:spPr>
        <p:txBody>
          <a:bodyPr/>
          <a:lstStyle/>
          <a:p>
            <a:r>
              <a:rPr lang="en-US"/>
              <a:t>Chart Elements to Copy &amp; Paste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8643039"/>
              </p:ext>
            </p:extLst>
          </p:nvPr>
        </p:nvGraphicFramePr>
        <p:xfrm>
          <a:off x="6709103" y="485592"/>
          <a:ext cx="4872971" cy="584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4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s to Copy &amp; Pas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Tables to Copy &amp; Paste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8216"/>
              </p:ext>
            </p:extLst>
          </p:nvPr>
        </p:nvGraphicFramePr>
        <p:xfrm>
          <a:off x="606583" y="1601789"/>
          <a:ext cx="109758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Arial"/>
                      </a:endParaRP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Category 1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Category 2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Category</a:t>
                      </a:r>
                      <a:r>
                        <a:rPr lang="en-US" sz="1200" baseline="0">
                          <a:latin typeface="Arial"/>
                        </a:rPr>
                        <a:t> 3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Category 4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91464" marR="91464" marT="118872" marB="1188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2014</a:t>
                      </a: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6,046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94,511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158,138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2,256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2015</a:t>
                      </a: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6,415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100,873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168,363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2,414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2016</a:t>
                      </a: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6,769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106,211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178,241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2,568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/>
                        </a:rPr>
                        <a:t>2017</a:t>
                      </a:r>
                    </a:p>
                  </a:txBody>
                  <a:tcPr marL="91464" marR="91464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7,091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112,827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188,104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kern="1200">
                          <a:latin typeface="Arial"/>
                        </a:rPr>
                        <a:t>2,718</a:t>
                      </a:r>
                      <a:endParaRPr lang="en-US" sz="1200" b="0" i="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8" marR="9528" marT="118872" marB="11887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s to Copy &amp; Pas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Tables to Copy &amp; Paste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307813"/>
              </p:ext>
            </p:extLst>
          </p:nvPr>
        </p:nvGraphicFramePr>
        <p:xfrm>
          <a:off x="609598" y="1601788"/>
          <a:ext cx="10972804" cy="387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Conclusion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Implication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391"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391"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391"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806615" y="4756110"/>
            <a:ext cx="585123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06615" y="3583052"/>
            <a:ext cx="585123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06615" y="2425843"/>
            <a:ext cx="585123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0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to Copy &amp; Pas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Tables to Copy &amp; Paste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288331" y="2964920"/>
            <a:ext cx="790784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8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494798"/>
              </p:ext>
            </p:extLst>
          </p:nvPr>
        </p:nvGraphicFramePr>
        <p:xfrm>
          <a:off x="646238" y="1601788"/>
          <a:ext cx="10975819" cy="212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>
                          <a:latin typeface="Arial"/>
                        </a:rPr>
                        <a:t>Problem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>
                          <a:latin typeface="Arial"/>
                        </a:rPr>
                        <a:t>Solution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>
                          <a:latin typeface="Arial"/>
                        </a:rPr>
                        <a:t>Results</a:t>
                      </a:r>
                      <a:endParaRPr lang="en-US" sz="1200" b="0">
                        <a:latin typeface="Arial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101"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u="none" strike="noStrike" kern="1200" baseline="0" err="1">
                          <a:latin typeface="Arial"/>
                        </a:rPr>
                        <a:t>Ullaccum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endenditatem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del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aborest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emquisi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doluptas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mos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remped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exeris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voluptatur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audam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dollendent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qui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cus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idem.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porer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ferovid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ped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quiate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offici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dis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exerovit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ellab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in pa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voloria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alignime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dellorpore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,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sita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volut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idelibus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ad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utemperibus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ium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dolo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 </a:t>
                      </a:r>
                      <a:r>
                        <a:rPr lang="en-US" sz="1200" u="none" strike="noStrike" kern="1200" baseline="0" err="1">
                          <a:latin typeface="Arial"/>
                        </a:rPr>
                        <a:t>esciendit</a:t>
                      </a:r>
                      <a:r>
                        <a:rPr lang="en-US" sz="1200" u="none" strike="noStrike" kern="1200" baseline="0">
                          <a:latin typeface="Arial"/>
                        </a:rPr>
                        <a:t>.</a:t>
                      </a:r>
                      <a:endParaRPr lang="en-US" sz="1200" b="0" i="0" u="none" strike="noStrike" kern="1200" baseline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319" marR="457319" marT="118872" marB="1188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3973352" y="2696528"/>
            <a:ext cx="585123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629857" y="2696528"/>
            <a:ext cx="585123" cy="33550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iscellaneous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Miscellaneous Elements to Copy &amp; Paste</a:t>
            </a:r>
          </a:p>
        </p:txBody>
      </p:sp>
      <p:sp>
        <p:nvSpPr>
          <p:cNvPr id="5" name="Oval 4"/>
          <p:cNvSpPr/>
          <p:nvPr/>
        </p:nvSpPr>
        <p:spPr>
          <a:xfrm>
            <a:off x="5354617" y="2835800"/>
            <a:ext cx="1485380" cy="1484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defRPr sz="1440" b="1" i="0" u="none" strike="noStrike" kern="120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pPr>
            <a:r>
              <a:rPr lang="en-US" sz="900" b="1">
                <a:solidFill>
                  <a:prstClr val="white"/>
                </a:solidFill>
                <a:latin typeface="Arial"/>
              </a:rPr>
              <a:t>Text</a:t>
            </a:r>
            <a:br>
              <a:rPr lang="en-US" sz="900" b="1">
                <a:solidFill>
                  <a:prstClr val="white"/>
                </a:solidFill>
                <a:latin typeface="Arial"/>
              </a:rPr>
            </a:br>
            <a:r>
              <a:rPr lang="en-US" sz="1500" b="1">
                <a:solidFill>
                  <a:prstClr val="white"/>
                </a:solidFill>
                <a:latin typeface="Arial"/>
              </a:rPr>
              <a:t>00,000</a:t>
            </a:r>
          </a:p>
        </p:txBody>
      </p:sp>
    </p:spTree>
    <p:extLst>
      <p:ext uri="{BB962C8B-B14F-4D97-AF65-F5344CB8AC3E}">
        <p14:creationId xmlns:p14="http://schemas.microsoft.com/office/powerpoint/2010/main" val="31441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les to Copy &amp; Pas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Rules to Copy &amp; Paste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3885844"/>
            <a:ext cx="10972801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8905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64451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les to Copy &amp; Pas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Rules to Copy &amp; Paste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94792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5041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95291" y="1596885"/>
            <a:ext cx="0" cy="4576903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1" y="3885844"/>
            <a:ext cx="10972801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19B-CB79-6C4D-9321-63B86FF6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62F2-A7FB-7548-A3FE-C20A2AC5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E9DF-14AE-3E41-A7A0-AE75FC8C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689-9F1A-40AA-9B5F-09B06DF33A8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CDCC-6BE1-7A45-AF81-0C608E7A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CD50-F258-784E-8AAD-FF2A4EA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803062"/>
            <a:ext cx="2084917" cy="103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11" y="394995"/>
            <a:ext cx="10363200" cy="914400"/>
          </a:xfrm>
        </p:spPr>
        <p:txBody>
          <a:bodyPr rtlCol="0">
            <a:noAutofit/>
          </a:bodyPr>
          <a:lstStyle>
            <a:lvl1pPr>
              <a:defRPr lang="en-US" sz="2249" b="1" spc="-45" baseline="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916519" y="1422400"/>
            <a:ext cx="10363200" cy="4343400"/>
          </a:xfrm>
        </p:spPr>
        <p:txBody>
          <a:bodyPr/>
          <a:lstStyle>
            <a:lvl1pPr marL="171398" indent="-171398">
              <a:buClr>
                <a:schemeClr val="accent2"/>
              </a:buClr>
              <a:buSzPct val="115000"/>
              <a:buFont typeface="Arial"/>
              <a:buChar char="•"/>
              <a:defRPr/>
            </a:lvl1pPr>
            <a:lvl2pPr marL="445637" indent="-171398">
              <a:buFont typeface="Lucida Grande"/>
              <a:buChar char="­"/>
              <a:defRPr lang="en-US" sz="1274" kern="12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595" indent="-137119">
              <a:buClr>
                <a:schemeClr val="accent2"/>
              </a:buClr>
              <a:buSzPct val="85000"/>
              <a:buFont typeface="Arial"/>
              <a:buChar char="•"/>
              <a:defRPr sz="1349"/>
            </a:lvl3pPr>
            <a:lvl4pPr marL="925553" indent="-137119">
              <a:buClr>
                <a:schemeClr val="accent2"/>
              </a:buClr>
              <a:buSzPct val="75000"/>
              <a:buFont typeface="Lucida Grande"/>
              <a:buChar char="­"/>
              <a:defRPr sz="1349"/>
            </a:lvl4pPr>
            <a:lvl5pPr marL="1131230" indent="-137119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Lucida Grande"/>
              <a:buChar char="›"/>
              <a:defRPr sz="134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8232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038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037541"/>
            <a:ext cx="10972800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 b="1">
                <a:solidFill>
                  <a:srgbClr val="686969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73124" y="68240"/>
            <a:ext cx="11109277" cy="805218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9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FFD-75C4-3F41-97C6-0992134C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E47B-24F0-394F-92CC-B96D00D7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2785-ABF5-9A41-81CB-299A723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689-9F1A-40AA-9B5F-09B06DF33A8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2E69-2D01-5545-909E-7D949F46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A0EE-CA74-EE42-B5B9-FC7F820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7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403" y="1231716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499">
                <a:latin typeface="Verdana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349">
                <a:latin typeface="Verdana" pitchFamily="34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200">
                <a:latin typeface="Verdana" pitchFamily="34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200">
                <a:latin typeface="Verdana" pitchFamily="34" charset="0"/>
              </a:defRPr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50544" y="1247639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499">
                <a:latin typeface="Verdana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349">
                <a:latin typeface="Verdana" pitchFamily="34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200">
                <a:latin typeface="Verdana" pitchFamily="34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ebdings" pitchFamily="18" charset="2"/>
              <a:buChar char="&lt;"/>
              <a:defRPr sz="1200">
                <a:latin typeface="Verdana" pitchFamily="34" charset="0"/>
              </a:defRPr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473124" y="68240"/>
            <a:ext cx="11109277" cy="805218"/>
          </a:xfrm>
          <a:prstGeom prst="rect">
            <a:avLst/>
          </a:prstGeom>
        </p:spPr>
        <p:txBody>
          <a:bodyPr anchor="b"/>
          <a:lstStyle>
            <a:lvl1pPr algn="l">
              <a:defRPr sz="1799" b="1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FCDACB-AF46-4D2B-9559-71BA9FB284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724838" y="6492877"/>
            <a:ext cx="2742327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26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Flag of France - Wikipedia">
            <a:extLst>
              <a:ext uri="{FF2B5EF4-FFF2-40B4-BE49-F238E27FC236}">
                <a16:creationId xmlns:a16="http://schemas.microsoft.com/office/drawing/2014/main" id="{2B00BED1-09B6-4DBD-8F3B-85B3874C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" y="191719"/>
            <a:ext cx="824187" cy="5114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chemeClr val="accent1"/>
              </a:buClr>
              <a:buFont typeface="Arial"/>
              <a:buChar char="•"/>
              <a:defRPr baseline="0">
                <a:solidFill>
                  <a:srgbClr val="444444"/>
                </a:solidFill>
              </a:defRPr>
            </a:lvl1pPr>
            <a:lvl2pPr marL="856060" indent="-214313">
              <a:buFont typeface="Arial" panose="020B0604020202020204" pitchFamily="34" charset="0"/>
              <a:buChar char="•"/>
              <a:defRPr lang="en-US" sz="1350" b="1" i="0" kern="1200" spc="-23" dirty="0">
                <a:solidFill>
                  <a:srgbClr val="999999"/>
                </a:solidFill>
                <a:latin typeface="Arial"/>
                <a:ea typeface="+mn-ea"/>
                <a:cs typeface="Arial"/>
              </a:defRPr>
            </a:lvl2pPr>
            <a:lvl3pPr marL="1031081" indent="-214313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82401" y="273465"/>
            <a:ext cx="347563" cy="347472"/>
          </a:xfrm>
          <a:prstGeom prst="ellipse">
            <a:avLst/>
          </a:prstGeom>
          <a:solidFill>
            <a:srgbClr val="99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1" y="274639"/>
            <a:ext cx="347563" cy="346298"/>
          </a:xfrm>
          <a:prstGeom prst="rect">
            <a:avLst/>
          </a:prstGeom>
        </p:spPr>
        <p:txBody>
          <a:bodyPr vert="horz" lIns="0" tIns="0" rIns="0" bIns="18288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8D4E8CD-8AB2-46A3-B4A3-ED3FA686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24F6-8F46-A24A-910F-560BADC43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3B85-CAEA-DE46-8E57-59F27A4B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8FD0-4AB4-4349-8B8F-8921461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A099-4585-7B43-A610-1E789BD1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14F8-170C-7149-B5E0-EDB46C5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6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19B-CB79-6C4D-9321-63B86FF6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62F2-A7FB-7548-A3FE-C20A2AC5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E9DF-14AE-3E41-A7A0-AE75FC8C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CDCC-6BE1-7A45-AF81-0C608E7A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CD50-F258-784E-8AAD-FF2A4EA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84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FFD-75C4-3F41-97C6-0992134C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E47B-24F0-394F-92CC-B96D00D7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2785-ABF5-9A41-81CB-299A723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2E69-2D01-5545-909E-7D949F46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A0EE-CA74-EE42-B5B9-FC7F820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26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2D9-62DF-E842-BE74-971C32AF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2713-6A6A-C14F-AA20-4628B2EE0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CFF26-FF43-1940-897A-46D55FD4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7553-D5CB-5948-B4AB-948277F6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3E14C-C6EF-A345-A465-DB8EA7D3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532A-1120-2F4F-93C4-F8E8605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85950"/>
            <a:ext cx="9956800" cy="4972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3017" y="1630363"/>
            <a:ext cx="10691283" cy="5064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3018" y="2108200"/>
            <a:ext cx="10714567" cy="406400"/>
          </a:xfrm>
          <a:prstGeom prst="rect">
            <a:avLst/>
          </a:prstGeom>
        </p:spPr>
        <p:txBody>
          <a:bodyPr/>
          <a:lstStyle>
            <a:lvl1pPr marL="0" indent="0" algn="just">
              <a:buFont typeface="Symbol" pitchFamily="18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7B01-8F70-D74F-9179-7DF7C556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CEF4-E1F2-0B4D-8256-D583A260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E4ED-054A-9A49-A4CE-63D73B11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EBFFD-28A0-0D47-94D1-EE74FF099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A2DD4-040A-8249-B963-29134FF33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FF4AA-D283-E243-A754-77743453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E711C-5D86-A044-B252-1FA0AEF9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9A9A9-2C0B-A240-BB30-F73C32A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58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D7C9-BA86-8245-9C4B-1251E6B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BB838-AEDA-DA40-AD12-0DEEB46A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87D4A-0D31-004B-BDF6-112CF4CF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9D5C0-5B70-C448-B9DE-D68DC64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32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48677-0E67-3647-A742-452D853D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B5623-2459-EC45-BD4C-D539C3CA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0C7CE-1BB8-984F-BFD5-5A5324F0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62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5A71-0DB3-154D-91A4-93839737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749D-BC66-454A-9AEE-B9D04E70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1EBF-CBED-C94A-89AE-66015D03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633C7-1911-4141-B455-C970BE8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DCADF-2ED5-C645-93EE-D1BEC0FA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5D38-05B0-A74F-8E61-195B90BA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6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B25E-BD3C-084A-8862-EB259FD0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A6CBD-2B35-124D-A0C1-09BE4B78B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A294-0910-B040-8790-1CECBD9E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0171-229C-5D43-8309-4BB6FF65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5787-3E43-D041-A1BB-ED85C014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002D-50E5-034E-B45E-1F1F808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1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F1E2-CCA8-B443-9237-FAE25F04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BF03-588F-B445-BA26-1733796C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4AB1-BE8D-FC4A-8CE8-2AA491A5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6DC-5C7E-D84B-9322-074228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70D1-5F6A-8047-AD46-9AFBA50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8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13ABB-D92A-174E-949E-02056E133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48A62-E736-804E-8B36-E8C0E74C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50C0-8245-E243-A709-EA1844DC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0C67-92AD-8A4F-B504-14E2C24A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0A48-3806-B648-A7A8-9FBA8CB4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EF90-BFB0-D84F-BAAB-6E2652DA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1928507"/>
            <a:ext cx="10972801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Main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473823"/>
            <a:ext cx="10972803" cy="1752600"/>
          </a:xfrm>
        </p:spPr>
        <p:txBody>
          <a:bodyPr/>
          <a:lstStyle>
            <a:lvl1pPr marL="0" indent="0" algn="l">
              <a:buNone/>
              <a:defRPr b="0" spc="-23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Subhead 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5"/>
            <a:ext cx="12192000" cy="42322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4232275"/>
            <a:ext cx="10972801" cy="73280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Main Title of Presentation Under Big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040378"/>
            <a:ext cx="10972803" cy="666769"/>
          </a:xfrm>
        </p:spPr>
        <p:txBody>
          <a:bodyPr/>
          <a:lstStyle>
            <a:lvl1pPr marL="0" indent="0" algn="l">
              <a:buNone/>
              <a:defRPr b="0" spc="-23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Subhead 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2000" cy="5076797"/>
          </a:xfrm>
          <a:solidFill>
            <a:srgbClr val="EAEAEA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3" y="5076797"/>
            <a:ext cx="10362851" cy="732800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/>
              <a:t>Main Title of Presentation Under Big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5887082"/>
            <a:ext cx="10362851" cy="480576"/>
          </a:xfrm>
        </p:spPr>
        <p:txBody>
          <a:bodyPr/>
          <a:lstStyle>
            <a:lvl1pPr marL="0" indent="0" algn="l">
              <a:buNone/>
              <a:defRPr b="0" spc="-23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Subhead 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" y="454911"/>
            <a:ext cx="793256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53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4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4" Type="http://schemas.openxmlformats.org/officeDocument/2006/relationships/slideLayout" Target="../slideLayouts/slideLayout50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4.xml"/><Relationship Id="rId51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26.xml"/><Relationship Id="rId41" Type="http://schemas.openxmlformats.org/officeDocument/2006/relationships/slideLayout" Target="../slideLayouts/slideLayout47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58764"/>
            <a:ext cx="10972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219" name="Picture 4" descr="BrandScience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75285" y="6061075"/>
            <a:ext cx="19431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2432051" y="6259971"/>
            <a:ext cx="7152216" cy="354687"/>
          </a:xfrm>
          <a:prstGeom prst="roundRect">
            <a:avLst>
              <a:gd name="adj" fmla="val 38000"/>
            </a:avLst>
          </a:prstGeom>
          <a:solidFill>
            <a:srgbClr val="9FB317"/>
          </a:solidFill>
          <a:ln w="9525" algn="ctr">
            <a:solidFill>
              <a:srgbClr val="9FB317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18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884334" y="6351589"/>
            <a:ext cx="387351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fld id="{074FE166-E578-4863-B0C3-224295F5EDEA}" type="slidenum">
              <a:rPr lang="en-GB" sz="800"/>
              <a:pPr algn="ctr">
                <a:defRPr/>
              </a:pPr>
              <a:t>‹#›</a:t>
            </a:fld>
            <a:endParaRPr lang="en-GB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E5C"/>
          </a:solidFill>
          <a:latin typeface="Arial" charset="0"/>
        </a:defRPr>
      </a:lvl9pPr>
    </p:titleStyle>
    <p:bodyStyle>
      <a:lvl1pPr marL="185738" indent="-185738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Symbol" pitchFamily="18" charset="2"/>
        <a:buChar char="·"/>
        <a:defRPr sz="1600">
          <a:solidFill>
            <a:srgbClr val="002E5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–"/>
        <a:defRPr sz="1600">
          <a:solidFill>
            <a:srgbClr val="002E5C"/>
          </a:solidFill>
          <a:latin typeface="+mn-lt"/>
        </a:defRPr>
      </a:lvl2pPr>
      <a:lvl3pPr marL="1144588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SzPct val="80000"/>
        <a:buFont typeface="Symbol" pitchFamily="18" charset="2"/>
        <a:buChar char="·"/>
        <a:defRPr sz="1600">
          <a:solidFill>
            <a:srgbClr val="002E5C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–"/>
        <a:defRPr sz="1600">
          <a:solidFill>
            <a:srgbClr val="002E5C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»"/>
        <a:defRPr sz="1600">
          <a:solidFill>
            <a:srgbClr val="002E5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»"/>
        <a:defRPr sz="1600">
          <a:solidFill>
            <a:srgbClr val="002E5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»"/>
        <a:defRPr sz="1600">
          <a:solidFill>
            <a:srgbClr val="002E5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»"/>
        <a:defRPr sz="1600">
          <a:solidFill>
            <a:srgbClr val="002E5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FB317"/>
        </a:buClr>
        <a:buFont typeface="Arial" charset="0"/>
        <a:buChar char="»"/>
        <a:defRPr sz="1600">
          <a:solidFill>
            <a:srgbClr val="002E5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40438"/>
            <a:ext cx="10972801" cy="4633355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/>
          <a:p>
            <a:pPr lvl="0"/>
            <a:r>
              <a:rPr lang="en-US"/>
              <a:t>H2 Level</a:t>
            </a:r>
          </a:p>
          <a:p>
            <a:pPr lvl="1"/>
            <a:r>
              <a:rPr lang="en-US"/>
              <a:t>H3 Level</a:t>
            </a:r>
          </a:p>
          <a:p>
            <a:pPr lvl="2"/>
            <a:r>
              <a:rPr lang="en-US"/>
              <a:t>Body Level</a:t>
            </a:r>
          </a:p>
          <a:p>
            <a:pPr lvl="3"/>
            <a:r>
              <a:rPr lang="en-US"/>
              <a:t>Bullet level 1</a:t>
            </a:r>
          </a:p>
          <a:p>
            <a:pPr lvl="4"/>
            <a:r>
              <a:rPr lang="en-US"/>
              <a:t>Bullet level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356356"/>
            <a:ext cx="960132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75">
                <a:solidFill>
                  <a:schemeClr val="tx1">
                    <a:alpha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40630" y="6355898"/>
            <a:ext cx="1141775" cy="245364"/>
          </a:xfrm>
          <a:prstGeom prst="rect">
            <a:avLst/>
          </a:prstGeom>
          <a:blipFill rotWithShape="1">
            <a:blip r:embed="rId51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5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5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  <p:sldLayoutId id="2147483707" r:id="rId40"/>
    <p:sldLayoutId id="2147483708" r:id="rId41"/>
    <p:sldLayoutId id="2147483709" r:id="rId42"/>
    <p:sldLayoutId id="2147483710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3000" b="1" i="0" kern="1200" spc="-98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0" indent="0" algn="l" defTabSz="342900" rtl="0" eaLnBrk="1" latinLnBrk="0" hangingPunct="1">
        <a:lnSpc>
          <a:spcPct val="100000"/>
        </a:lnSpc>
        <a:spcBef>
          <a:spcPts val="1650"/>
        </a:spcBef>
        <a:buFontTx/>
        <a:buNone/>
        <a:defRPr sz="1800" b="1" i="0" kern="1200" spc="-38" baseline="0">
          <a:solidFill>
            <a:srgbClr val="999999"/>
          </a:solidFill>
          <a:latin typeface="Arial"/>
          <a:ea typeface="+mn-ea"/>
          <a:cs typeface="Arial"/>
        </a:defRPr>
      </a:lvl1pPr>
      <a:lvl2pPr marL="0" indent="0" algn="l" defTabSz="342900" rtl="0" eaLnBrk="1" latinLnBrk="0" hangingPunct="1">
        <a:lnSpc>
          <a:spcPct val="114000"/>
        </a:lnSpc>
        <a:spcBef>
          <a:spcPts val="1650"/>
        </a:spcBef>
        <a:buFontTx/>
        <a:buNone/>
        <a:defRPr sz="1350" b="1" i="0" kern="1200" spc="-23">
          <a:solidFill>
            <a:srgbClr val="999999"/>
          </a:solidFill>
          <a:latin typeface="Arial"/>
          <a:ea typeface="+mn-ea"/>
          <a:cs typeface="Arial"/>
        </a:defRPr>
      </a:lvl2pPr>
      <a:lvl3pPr marL="0" indent="0" algn="l" defTabSz="342900" rtl="0" eaLnBrk="1" latinLnBrk="0" hangingPunct="1">
        <a:lnSpc>
          <a:spcPct val="130000"/>
        </a:lnSpc>
        <a:spcBef>
          <a:spcPts val="825"/>
        </a:spcBef>
        <a:buClr>
          <a:schemeClr val="tx2"/>
        </a:buClr>
        <a:buFontTx/>
        <a:buNone/>
        <a:defRPr sz="12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344091" indent="-171450" algn="l" defTabSz="342900" rtl="0" eaLnBrk="1" latinLnBrk="0" hangingPunct="1">
        <a:lnSpc>
          <a:spcPct val="130000"/>
        </a:lnSpc>
        <a:spcBef>
          <a:spcPct val="20000"/>
        </a:spcBef>
        <a:buClr>
          <a:schemeClr val="tx2"/>
        </a:buClr>
        <a:buFont typeface="Arial"/>
        <a:buChar char="•"/>
        <a:defRPr sz="12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516731" indent="-172641" algn="l" defTabSz="342900" rtl="0" eaLnBrk="1" latinLnBrk="0" hangingPunct="1">
        <a:lnSpc>
          <a:spcPct val="130000"/>
        </a:lnSpc>
        <a:spcBef>
          <a:spcPct val="20000"/>
        </a:spcBef>
        <a:buClr>
          <a:schemeClr val="tx2"/>
        </a:buClr>
        <a:buFont typeface="Arial"/>
        <a:buChar char="–"/>
        <a:defRPr sz="12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A822-50AC-0F40-9748-D13BCEEB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2EA5-71FF-F54A-B5D0-03D1FF8B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55D5-145E-8242-BE03-E9D97B4B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Nissan Brand" panose="020B05040202040A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1D71-37D8-D84A-9895-C3BBFF51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Nissan Brand" panose="020B05040202040A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CCC0-FA09-4C4E-876D-FF0C72477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Nissan Brand" panose="020B05040202040A0204" pitchFamily="34" charset="0"/>
              </a:defRPr>
            </a:lvl1pPr>
          </a:lstStyle>
          <a:p>
            <a:fld id="{ADA3EF90-BFB0-D84F-BAAB-6E2652DA7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Nissan Brand" panose="020B05040202040A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Nissan Brand" panose="020B05040202040A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issan Brand" panose="020B05040202040A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Nissan Brand" panose="020B05040202040A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Nissan Brand" panose="020B05040202040A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Nissan Brand" panose="020B05040202040A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AdResponse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Consumer Centric Approach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ABF-ABF5-488A-81B2-769353C3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sales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CA2F7-C14C-4BC0-BC4A-E0638C6A2884}"/>
              </a:ext>
            </a:extLst>
          </p:cNvPr>
          <p:cNvSpPr txBox="1"/>
          <p:nvPr/>
        </p:nvSpPr>
        <p:spPr>
          <a:xfrm>
            <a:off x="9067800" y="2209800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Automotive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330F6-2BFB-4003-B3DC-2AF7F704BB52}"/>
              </a:ext>
            </a:extLst>
          </p:cNvPr>
          <p:cNvSpPr txBox="1"/>
          <p:nvPr/>
        </p:nvSpPr>
        <p:spPr>
          <a:xfrm>
            <a:off x="3733800" y="4465637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Travel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3E0DE-3C23-4680-9BDD-0FCD6BF8CDAB}"/>
              </a:ext>
            </a:extLst>
          </p:cNvPr>
          <p:cNvSpPr txBox="1"/>
          <p:nvPr/>
        </p:nvSpPr>
        <p:spPr>
          <a:xfrm>
            <a:off x="2779783" y="5626119"/>
            <a:ext cx="914400" cy="658186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CPG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66FD1-9B05-4288-9AE9-8D1DF671A207}"/>
              </a:ext>
            </a:extLst>
          </p:cNvPr>
          <p:cNvSpPr txBox="1"/>
          <p:nvPr/>
        </p:nvSpPr>
        <p:spPr>
          <a:xfrm>
            <a:off x="2416821" y="4080502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Movies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52E9D-0E25-4A69-9078-92ADA885481B}"/>
              </a:ext>
            </a:extLst>
          </p:cNvPr>
          <p:cNvSpPr txBox="1"/>
          <p:nvPr/>
        </p:nvSpPr>
        <p:spPr>
          <a:xfrm>
            <a:off x="9459590" y="3632315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Pharma 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DAB965-5CF6-4EBC-B8CF-DBB6295B7159}"/>
              </a:ext>
            </a:extLst>
          </p:cNvPr>
          <p:cNvSpPr txBox="1"/>
          <p:nvPr/>
        </p:nvSpPr>
        <p:spPr>
          <a:xfrm>
            <a:off x="5715000" y="4705978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Retail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E208F9-67B7-48DA-B966-9A5CE845D725}"/>
              </a:ext>
            </a:extLst>
          </p:cNvPr>
          <p:cNvSpPr txBox="1"/>
          <p:nvPr/>
        </p:nvSpPr>
        <p:spPr>
          <a:xfrm>
            <a:off x="3578635" y="4089515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Toys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3DC23-EAB1-4EFC-8A02-B534D182C1BF}"/>
              </a:ext>
            </a:extLst>
          </p:cNvPr>
          <p:cNvSpPr txBox="1"/>
          <p:nvPr/>
        </p:nvSpPr>
        <p:spPr>
          <a:xfrm>
            <a:off x="7489180" y="3268986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Fin </a:t>
            </a:r>
            <a:r>
              <a:rPr lang="en-US" sz="1600" dirty="0" err="1">
                <a:latin typeface="Arial"/>
                <a:cs typeface="Arial"/>
              </a:rPr>
              <a:t>Srvs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0883F-6144-4AC2-8A10-371B34936838}"/>
              </a:ext>
            </a:extLst>
          </p:cNvPr>
          <p:cNvSpPr txBox="1"/>
          <p:nvPr/>
        </p:nvSpPr>
        <p:spPr>
          <a:xfrm>
            <a:off x="2330338" y="4397983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QSR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FF741-55D0-4D1A-AA23-213D4F64F8D3}"/>
              </a:ext>
            </a:extLst>
          </p:cNvPr>
          <p:cNvSpPr txBox="1"/>
          <p:nvPr/>
        </p:nvSpPr>
        <p:spPr>
          <a:xfrm>
            <a:off x="2246383" y="5247314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Web Visit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E82E21-A3BF-4933-B277-976C05D6703B}"/>
              </a:ext>
            </a:extLst>
          </p:cNvPr>
          <p:cNvSpPr txBox="1"/>
          <p:nvPr/>
        </p:nvSpPr>
        <p:spPr>
          <a:xfrm>
            <a:off x="6488297" y="3515374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Insurance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A5527-71DF-413F-8671-54CD72D16265}"/>
              </a:ext>
            </a:extLst>
          </p:cNvPr>
          <p:cNvSpPr txBox="1"/>
          <p:nvPr/>
        </p:nvSpPr>
        <p:spPr>
          <a:xfrm>
            <a:off x="8153400" y="2543205"/>
            <a:ext cx="914400" cy="914400"/>
          </a:xfrm>
          <a:prstGeom prst="rect">
            <a:avLst/>
          </a:prstGeom>
        </p:spPr>
        <p:txBody>
          <a:bodyPr vert="horz" wrap="squar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Durable Goods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543E02-EC84-4750-AC93-D44940E01733}"/>
              </a:ext>
            </a:extLst>
          </p:cNvPr>
          <p:cNvSpPr txBox="1"/>
          <p:nvPr/>
        </p:nvSpPr>
        <p:spPr>
          <a:xfrm>
            <a:off x="2891018" y="4785736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Beauty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08CCD1-5C4F-428D-A70E-FBC395597323}"/>
              </a:ext>
            </a:extLst>
          </p:cNvPr>
          <p:cNvSpPr txBox="1"/>
          <p:nvPr/>
        </p:nvSpPr>
        <p:spPr>
          <a:xfrm>
            <a:off x="4183245" y="4922837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Pharma OTC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5EA350-61E3-4DA8-B61D-8886E85914F3}"/>
              </a:ext>
            </a:extLst>
          </p:cNvPr>
          <p:cNvGrpSpPr/>
          <p:nvPr/>
        </p:nvGrpSpPr>
        <p:grpSpPr>
          <a:xfrm>
            <a:off x="1873138" y="1539875"/>
            <a:ext cx="9252062" cy="5531496"/>
            <a:chOff x="1873138" y="1539875"/>
            <a:chExt cx="9252062" cy="5531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E9CBC8-4FD5-438B-BE2B-9BAC4D66178E}"/>
                </a:ext>
              </a:extLst>
            </p:cNvPr>
            <p:cNvSpPr txBox="1"/>
            <p:nvPr/>
          </p:nvSpPr>
          <p:spPr>
            <a:xfrm>
              <a:off x="1981200" y="5943600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E8154-08D0-40AC-986A-7A225060DADE}"/>
                </a:ext>
              </a:extLst>
            </p:cNvPr>
            <p:cNvSpPr txBox="1"/>
            <p:nvPr/>
          </p:nvSpPr>
          <p:spPr>
            <a:xfrm>
              <a:off x="1959621" y="5163178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2A6117-E3EC-476F-9D7E-8C59D50DEF1D}"/>
                </a:ext>
              </a:extLst>
            </p:cNvPr>
            <p:cNvSpPr txBox="1"/>
            <p:nvPr/>
          </p:nvSpPr>
          <p:spPr>
            <a:xfrm>
              <a:off x="1959621" y="4382755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50071-5265-42AA-89ED-7F01FFD632FC}"/>
                </a:ext>
              </a:extLst>
            </p:cNvPr>
            <p:cNvSpPr txBox="1"/>
            <p:nvPr/>
          </p:nvSpPr>
          <p:spPr>
            <a:xfrm>
              <a:off x="1959621" y="3602332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87851-DA96-494E-8061-7397DF8FC365}"/>
                </a:ext>
              </a:extLst>
            </p:cNvPr>
            <p:cNvSpPr txBox="1"/>
            <p:nvPr/>
          </p:nvSpPr>
          <p:spPr>
            <a:xfrm>
              <a:off x="1959621" y="2821909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BE093B-2B01-4C73-93AA-4CE46FCB69BA}"/>
                </a:ext>
              </a:extLst>
            </p:cNvPr>
            <p:cNvSpPr txBox="1"/>
            <p:nvPr/>
          </p:nvSpPr>
          <p:spPr>
            <a:xfrm>
              <a:off x="1959621" y="2041486"/>
              <a:ext cx="914400" cy="914400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/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EE7A63-7A50-4D9B-BDF3-2B741896A140}"/>
                </a:ext>
              </a:extLst>
            </p:cNvPr>
            <p:cNvGrpSpPr/>
            <p:nvPr/>
          </p:nvGrpSpPr>
          <p:grpSpPr>
            <a:xfrm>
              <a:off x="2209800" y="1539875"/>
              <a:ext cx="8915400" cy="5531496"/>
              <a:chOff x="2209800" y="1539875"/>
              <a:chExt cx="8915400" cy="55314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3278CDD-F9C5-4599-9F13-60997B0308A1}"/>
                  </a:ext>
                </a:extLst>
              </p:cNvPr>
              <p:cNvGrpSpPr/>
              <p:nvPr/>
            </p:nvGrpSpPr>
            <p:grpSpPr>
              <a:xfrm>
                <a:off x="2209800" y="1539875"/>
                <a:ext cx="8458200" cy="4633913"/>
                <a:chOff x="2209800" y="1539875"/>
                <a:chExt cx="8458200" cy="463391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357ED3E6-45A5-4FB6-805E-4247EF7D489F}"/>
                    </a:ext>
                  </a:extLst>
                </p:cNvPr>
                <p:cNvCxnSpPr/>
                <p:nvPr/>
              </p:nvCxnSpPr>
              <p:spPr>
                <a:xfrm flipV="1">
                  <a:off x="2209800" y="1539875"/>
                  <a:ext cx="0" cy="4633913"/>
                </a:xfrm>
                <a:prstGeom prst="straightConnector1">
                  <a:avLst/>
                </a:prstGeom>
                <a:ln w="12700" cmpd="sng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FFD6381-D64F-45F6-92A0-7461ECCA8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9800" y="6172199"/>
                  <a:ext cx="8458200" cy="1"/>
                </a:xfrm>
                <a:prstGeom prst="straightConnector1">
                  <a:avLst/>
                </a:prstGeom>
                <a:ln w="12700" cmpd="sng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">
                <a:extLst>
                  <a:ext uri="{FF2B5EF4-FFF2-40B4-BE49-F238E27FC236}">
                    <a16:creationId xmlns:a16="http://schemas.microsoft.com/office/drawing/2014/main" id="{885926A0-18C1-44D4-A6D1-D67AE91E4585}"/>
                  </a:ext>
                </a:extLst>
              </p:cNvPr>
              <p:cNvSpPr txBox="1"/>
              <p:nvPr/>
            </p:nvSpPr>
            <p:spPr>
              <a:xfrm>
                <a:off x="10210800" y="6296025"/>
                <a:ext cx="914400" cy="306388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P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77DE11-866C-482E-AFAB-706843D89FFC}"/>
                  </a:ext>
                </a:extLst>
              </p:cNvPr>
              <p:cNvSpPr txBox="1"/>
              <p:nvPr/>
            </p:nvSpPr>
            <p:spPr>
              <a:xfrm>
                <a:off x="387096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14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6C5139-A072-4389-8AAC-667701DE7155}"/>
                  </a:ext>
                </a:extLst>
              </p:cNvPr>
              <p:cNvSpPr txBox="1"/>
              <p:nvPr/>
            </p:nvSpPr>
            <p:spPr>
              <a:xfrm>
                <a:off x="530352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21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0DB8CB-58A9-44C4-82D0-9FEDE3FD362E}"/>
                  </a:ext>
                </a:extLst>
              </p:cNvPr>
              <p:cNvSpPr txBox="1"/>
              <p:nvPr/>
            </p:nvSpPr>
            <p:spPr>
              <a:xfrm>
                <a:off x="673608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28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56ADEF-2A5B-4C07-8541-497E9FCD43F7}"/>
                  </a:ext>
                </a:extLst>
              </p:cNvPr>
              <p:cNvSpPr txBox="1"/>
              <p:nvPr/>
            </p:nvSpPr>
            <p:spPr>
              <a:xfrm>
                <a:off x="816864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35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7A2D3B-0FE2-4DE5-9A2D-0B548FAD5172}"/>
                  </a:ext>
                </a:extLst>
              </p:cNvPr>
              <p:cNvSpPr txBox="1"/>
              <p:nvPr/>
            </p:nvSpPr>
            <p:spPr>
              <a:xfrm>
                <a:off x="960120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42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4179A9-70B3-4FC8-A61D-5BEB10F6B5E0}"/>
                  </a:ext>
                </a:extLst>
              </p:cNvPr>
              <p:cNvSpPr txBox="1"/>
              <p:nvPr/>
            </p:nvSpPr>
            <p:spPr>
              <a:xfrm>
                <a:off x="2438400" y="61569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numCol="1" rtlCol="0">
                <a:normAutofit/>
              </a:bodyPr>
              <a:lstStyle/>
              <a:p>
                <a:pPr marL="0">
                  <a:lnSpc>
                    <a:spcPts val="2200"/>
                  </a:lnSpc>
                  <a:spcBef>
                    <a:spcPts val="1100"/>
                  </a:spcBef>
                  <a:buClr>
                    <a:schemeClr val="tx2"/>
                  </a:buClr>
                </a:pPr>
                <a:r>
                  <a:rPr lang="en-US" sz="1600" dirty="0">
                    <a:latin typeface="Arial"/>
                    <a:cs typeface="Arial"/>
                  </a:rPr>
                  <a:t>7</a:t>
                </a:r>
              </a:p>
            </p:txBody>
          </p:sp>
        </p:grpSp>
        <p:sp>
          <p:nvSpPr>
            <p:cNvPr id="40" name="TextBox 1">
              <a:extLst>
                <a:ext uri="{FF2B5EF4-FFF2-40B4-BE49-F238E27FC236}">
                  <a16:creationId xmlns:a16="http://schemas.microsoft.com/office/drawing/2014/main" id="{7A2E32D9-13CC-4DE8-B42E-51EBCDC00FBC}"/>
                </a:ext>
              </a:extLst>
            </p:cNvPr>
            <p:cNvSpPr txBox="1"/>
            <p:nvPr/>
          </p:nvSpPr>
          <p:spPr>
            <a:xfrm>
              <a:off x="1873138" y="1656218"/>
              <a:ext cx="914400" cy="306388"/>
            </a:xfrm>
            <a:prstGeom prst="rect">
              <a:avLst/>
            </a:prstGeom>
          </p:spPr>
          <p:txBody>
            <a:bodyPr vert="horz" wrap="none" lIns="0" tIns="0" rIns="0" bIns="0" numCol="1" rtlCol="0">
              <a:norm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lnSpc>
                  <a:spcPts val="2200"/>
                </a:lnSpc>
                <a:spcBef>
                  <a:spcPts val="1100"/>
                </a:spcBef>
                <a:buClr>
                  <a:schemeClr val="tx2"/>
                </a:buClr>
              </a:pPr>
              <a:r>
                <a:rPr lang="en-US" sz="1600" dirty="0">
                  <a:latin typeface="Arial"/>
                  <a:cs typeface="Arial"/>
                </a:rPr>
                <a:t>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758975C-EA45-41FC-87EC-B45048198AF2}"/>
              </a:ext>
            </a:extLst>
          </p:cNvPr>
          <p:cNvSpPr txBox="1"/>
          <p:nvPr/>
        </p:nvSpPr>
        <p:spPr>
          <a:xfrm>
            <a:off x="6858000" y="4518348"/>
            <a:ext cx="914400" cy="914400"/>
          </a:xfrm>
          <a:prstGeom prst="rect">
            <a:avLst/>
          </a:prstGeom>
        </p:spPr>
        <p:txBody>
          <a:bodyPr vert="horz" wrap="squar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Sporting Goods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0A408-C58A-49E3-A9F1-107B961044BE}"/>
              </a:ext>
            </a:extLst>
          </p:cNvPr>
          <p:cNvSpPr txBox="1"/>
          <p:nvPr/>
        </p:nvSpPr>
        <p:spPr>
          <a:xfrm>
            <a:off x="5900359" y="4008437"/>
            <a:ext cx="914400" cy="914400"/>
          </a:xfrm>
          <a:prstGeom prst="rect">
            <a:avLst/>
          </a:prstGeom>
        </p:spPr>
        <p:txBody>
          <a:bodyPr vert="horz" wrap="squar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Apparel &amp; Footwear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064DD-0763-4F72-ABE2-4CA3807611E9}"/>
              </a:ext>
            </a:extLst>
          </p:cNvPr>
          <p:cNvSpPr txBox="1"/>
          <p:nvPr/>
        </p:nvSpPr>
        <p:spPr>
          <a:xfrm>
            <a:off x="4583296" y="3383572"/>
            <a:ext cx="1230579" cy="914400"/>
          </a:xfrm>
          <a:prstGeom prst="rect">
            <a:avLst/>
          </a:prstGeom>
        </p:spPr>
        <p:txBody>
          <a:bodyPr vert="horz" wrap="squar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Consumer Electronics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0F35C8-43EF-4A45-AB6C-0181716434A6}"/>
              </a:ext>
            </a:extLst>
          </p:cNvPr>
          <p:cNvSpPr txBox="1"/>
          <p:nvPr/>
        </p:nvSpPr>
        <p:spPr>
          <a:xfrm>
            <a:off x="2425320" y="3639683"/>
            <a:ext cx="914400" cy="914400"/>
          </a:xfrm>
          <a:prstGeom prst="rect">
            <a:avLst/>
          </a:prstGeom>
        </p:spPr>
        <p:txBody>
          <a:bodyPr vert="horz" wrap="non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Video Games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32C6C2-3DA0-4A6E-A179-A974DE9730AF}"/>
              </a:ext>
            </a:extLst>
          </p:cNvPr>
          <p:cNvSpPr txBox="1"/>
          <p:nvPr/>
        </p:nvSpPr>
        <p:spPr>
          <a:xfrm>
            <a:off x="4982097" y="4116683"/>
            <a:ext cx="914400" cy="914400"/>
          </a:xfrm>
          <a:prstGeom prst="rect">
            <a:avLst/>
          </a:prstGeom>
        </p:spPr>
        <p:txBody>
          <a:bodyPr vert="horz" wrap="square" lIns="0" tIns="0" rIns="0" bIns="0" numCol="1" rtlCol="0">
            <a:normAutofit/>
          </a:bodyPr>
          <a:lstStyle/>
          <a:p>
            <a:pPr marL="0">
              <a:lnSpc>
                <a:spcPts val="2200"/>
              </a:lnSpc>
              <a:spcBef>
                <a:spcPts val="1100"/>
              </a:spcBef>
              <a:buClr>
                <a:schemeClr val="tx2"/>
              </a:buClr>
            </a:pPr>
            <a:r>
              <a:rPr lang="en-US" sz="1600" dirty="0">
                <a:latin typeface="Arial"/>
                <a:cs typeface="Arial"/>
              </a:rPr>
              <a:t>Wireless Services</a:t>
            </a:r>
          </a:p>
        </p:txBody>
      </p:sp>
    </p:spTree>
    <p:extLst>
      <p:ext uri="{BB962C8B-B14F-4D97-AF65-F5344CB8AC3E}">
        <p14:creationId xmlns:p14="http://schemas.microsoft.com/office/powerpoint/2010/main" val="396129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9DC-90C9-4BEB-BA7D-DAEA661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GRPs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456EB4-60C7-4E80-B18C-B6AE11BF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27859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88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9DC-90C9-4BEB-BA7D-DAEA661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GRPs – Transformed (E1 v E3)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456EB4-60C7-4E80-B18C-B6AE11BF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98694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7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9DC-90C9-4BEB-BA7D-DAEA661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GRPs – Transformed (R1 v R3)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456EB4-60C7-4E80-B18C-B6AE11BF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84530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33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9DC-90C9-4BEB-BA7D-DAEA661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GRPs – Transformed (P21 v P7)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456EB4-60C7-4E80-B18C-B6AE11BF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3053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31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9DC-90C9-4BEB-BA7D-DAEA661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GRPs – Transformed (D25 v D50)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456EB4-60C7-4E80-B18C-B6AE11BF1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455163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955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DC1-D685-47A5-860A-0048A254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4 parameters you can calculate more variation than just adstock and scaler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06472E-D225-4D88-8107-B5C3DFC7B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81499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021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39ED-4315-4EEA-859D-96E1AC30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mimic an adstock + ln or </a:t>
            </a:r>
            <a:r>
              <a:rPr lang="en-US" dirty="0" err="1"/>
              <a:t>atan</a:t>
            </a:r>
            <a:r>
              <a:rPr lang="en-US" dirty="0"/>
              <a:t>? Yes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D754B3-AB24-49F7-B926-9D2F093C8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5136"/>
              </p:ext>
            </p:extLst>
          </p:nvPr>
        </p:nvGraphicFramePr>
        <p:xfrm>
          <a:off x="609600" y="1539875"/>
          <a:ext cx="10972800" cy="173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F45E7E1-6BEB-4CBF-A2E3-DADE795C2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794852"/>
              </p:ext>
            </p:extLst>
          </p:nvPr>
        </p:nvGraphicFramePr>
        <p:xfrm>
          <a:off x="595460" y="3283670"/>
          <a:ext cx="10972800" cy="173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06E6BE-4282-48D0-9E9F-A88E92550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39211"/>
              </p:ext>
            </p:extLst>
          </p:nvPr>
        </p:nvGraphicFramePr>
        <p:xfrm>
          <a:off x="645925" y="5020395"/>
          <a:ext cx="10972800" cy="173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024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4A623-9BB2-4EB2-B1B1-94A1FE39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math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91E693-E0ED-4F74-B829-E67309E31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19EB-7213-447B-94AE-B1EDEB3B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the ADR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3062-2872-4365-8C27-AF8B6D07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function</a:t>
            </a:r>
          </a:p>
          <a:p>
            <a:r>
              <a:rPr lang="en-US" dirty="0"/>
              <a:t>	Reach=a/(1+(x/b)</a:t>
            </a:r>
            <a:r>
              <a:rPr lang="en-US" baseline="30000" dirty="0"/>
              <a:t>c</a:t>
            </a:r>
            <a:r>
              <a:rPr lang="en-US" dirty="0"/>
              <a:t>)</a:t>
            </a:r>
          </a:p>
          <a:p>
            <a:r>
              <a:rPr lang="en-US" dirty="0"/>
              <a:t>		a = maximum value returnable</a:t>
            </a:r>
          </a:p>
          <a:p>
            <a:r>
              <a:rPr lang="en-US" dirty="0"/>
              <a:t>		x = the input data (typically GRPs)</a:t>
            </a:r>
          </a:p>
          <a:p>
            <a:r>
              <a:rPr lang="en-US" dirty="0"/>
              <a:t>		b = the speed of the rise of the curve (the lower the b, the quicker the curve rises toward a)</a:t>
            </a:r>
          </a:p>
          <a:p>
            <a:r>
              <a:rPr lang="en-US" dirty="0"/>
              <a:t>		c = the shape of the curve, always negative (0&lt;c&lt;=-1 = concave, -1&lt;c&lt;-inf = s shaped)</a:t>
            </a:r>
          </a:p>
        </p:txBody>
      </p:sp>
    </p:spTree>
    <p:extLst>
      <p:ext uri="{BB962C8B-B14F-4D97-AF65-F5344CB8AC3E}">
        <p14:creationId xmlns:p14="http://schemas.microsoft.com/office/powerpoint/2010/main" val="10224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95056"/>
            <a:ext cx="10363200" cy="4805744"/>
          </a:xfrm>
        </p:spPr>
        <p:txBody>
          <a:bodyPr>
            <a:normAutofit/>
          </a:bodyPr>
          <a:lstStyle/>
          <a:p>
            <a:r>
              <a:rPr lang="en-US" dirty="0"/>
              <a:t>The industry norm to read the effectiveness of advertising is to build a marketing mix model</a:t>
            </a:r>
          </a:p>
          <a:p>
            <a:endParaRPr lang="en-US" dirty="0"/>
          </a:p>
          <a:p>
            <a:r>
              <a:rPr lang="en-US" dirty="0"/>
              <a:t>	The measures of media that are used in most analyses are G/TRPs or impressions</a:t>
            </a:r>
          </a:p>
          <a:p>
            <a:endParaRPr lang="en-US" dirty="0"/>
          </a:p>
          <a:p>
            <a:r>
              <a:rPr lang="en-US" dirty="0"/>
              <a:t>	The analyst will then adstock the media and apply some non-linear transformation to measure 	its effect</a:t>
            </a:r>
          </a:p>
          <a:p>
            <a:endParaRPr lang="en-US" dirty="0"/>
          </a:p>
          <a:p>
            <a:pPr lvl="1"/>
            <a:r>
              <a:rPr lang="en-US" dirty="0"/>
              <a:t>		</a:t>
            </a:r>
            <a:r>
              <a:rPr lang="en-US" sz="1600" dirty="0"/>
              <a:t>Transforms include a logistic function, natural log, </a:t>
            </a:r>
            <a:r>
              <a:rPr lang="en-US" sz="1600" dirty="0" err="1"/>
              <a:t>atan</a:t>
            </a:r>
            <a:r>
              <a:rPr lang="en-US" sz="1600" dirty="0"/>
              <a:t>, power &lt;1, etc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0B61-F933-4CAE-9ED2-24F70B16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Step 1, accounting for decay and period</a:t>
            </a:r>
            <a:br>
              <a:rPr lang="en-US" dirty="0"/>
            </a:br>
            <a:r>
              <a:rPr lang="en-US" dirty="0"/>
              <a:t>	P28 &amp; D25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762E56-AE6F-4405-99CE-2E3155406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051896"/>
              </p:ext>
            </p:extLst>
          </p:nvPr>
        </p:nvGraphicFramePr>
        <p:xfrm>
          <a:off x="609600" y="1539875"/>
          <a:ext cx="10972800" cy="14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1BDDFD1-6497-4AE8-81BC-740F6BD70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643879"/>
              </p:ext>
            </p:extLst>
          </p:nvPr>
        </p:nvGraphicFramePr>
        <p:xfrm>
          <a:off x="609600" y="2987675"/>
          <a:ext cx="10972800" cy="14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E74C557-D95D-4C35-8D8B-9CB42A11B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964966"/>
              </p:ext>
            </p:extLst>
          </p:nvPr>
        </p:nvGraphicFramePr>
        <p:xfrm>
          <a:off x="609600" y="4267200"/>
          <a:ext cx="10972800" cy="14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6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 the 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Fact: Advertising has diminishing returns</a:t>
            </a:r>
          </a:p>
          <a:p>
            <a:pPr lvl="1"/>
            <a:r>
              <a:rPr lang="en-US" dirty="0"/>
              <a:t>	Analysts attempt to estimate this shape of diminishing returns </a:t>
            </a:r>
          </a:p>
          <a:p>
            <a:endParaRPr lang="en-US" dirty="0"/>
          </a:p>
          <a:p>
            <a:r>
              <a:rPr lang="en-US" dirty="0"/>
              <a:t>Why does advertising have diminishing returns?</a:t>
            </a:r>
          </a:p>
          <a:p>
            <a:pPr lvl="1"/>
            <a:r>
              <a:rPr lang="en-US" dirty="0"/>
              <a:t>	As you invest more money or buy more GRPs, you are hitting less and less unique people (</a:t>
            </a:r>
            <a:r>
              <a:rPr lang="en-US" dirty="0">
                <a:solidFill>
                  <a:srgbClr val="C00000"/>
                </a:solidFill>
              </a:rPr>
              <a:t>reach</a:t>
            </a:r>
            <a:r>
              <a:rPr lang="en-US" dirty="0"/>
              <a:t>) and building more and more 	frequency</a:t>
            </a:r>
          </a:p>
          <a:p>
            <a:endParaRPr lang="en-US" dirty="0"/>
          </a:p>
          <a:p>
            <a:r>
              <a:rPr lang="en-US" dirty="0"/>
              <a:t>Diminishing returns of reach is </a:t>
            </a:r>
            <a:r>
              <a:rPr lang="en-US" b="1" dirty="0">
                <a:solidFill>
                  <a:srgbClr val="C00000"/>
                </a:solidFill>
              </a:rPr>
              <a:t>WHY</a:t>
            </a:r>
            <a:r>
              <a:rPr lang="en-US" b="1" dirty="0"/>
              <a:t> </a:t>
            </a:r>
            <a:r>
              <a:rPr lang="en-US" dirty="0"/>
              <a:t>advertising has diminishing returns</a:t>
            </a:r>
          </a:p>
          <a:p>
            <a:pPr lvl="1"/>
            <a:r>
              <a:rPr lang="en-US" dirty="0"/>
              <a:t>	Analysts are essentially trying to estimate the shape of the reach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approximate when we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TRPs and impressions are inefficient measures of audience</a:t>
            </a:r>
          </a:p>
          <a:p>
            <a:pPr lvl="1"/>
            <a:r>
              <a:rPr lang="en-US" dirty="0"/>
              <a:t>	TRPs equal the % of your target exposed multiplied by the average # of times exposed </a:t>
            </a:r>
          </a:p>
          <a:p>
            <a:r>
              <a:rPr lang="en-US" dirty="0"/>
              <a:t>In a typical media plan you might see 100 TRPs in a week </a:t>
            </a:r>
          </a:p>
          <a:p>
            <a:pPr lvl="1"/>
            <a:r>
              <a:rPr lang="en-US" dirty="0"/>
              <a:t>	Reach 27% and Average Frequency 3.7</a:t>
            </a:r>
          </a:p>
          <a:p>
            <a:endParaRPr lang="en-US" dirty="0"/>
          </a:p>
          <a:p>
            <a:r>
              <a:rPr lang="en-US" dirty="0"/>
              <a:t>Those same 100 TRPs could also equal</a:t>
            </a:r>
          </a:p>
          <a:p>
            <a:pPr lvl="1"/>
            <a:r>
              <a:rPr lang="en-US" dirty="0"/>
              <a:t>		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C9FF01-5E5D-4518-A375-CBC8F25B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85840"/>
              </p:ext>
            </p:extLst>
          </p:nvPr>
        </p:nvGraphicFramePr>
        <p:xfrm>
          <a:off x="1295400" y="4724400"/>
          <a:ext cx="82296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054469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230872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7940011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21900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76604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81393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4859326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868416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7453358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365498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43049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41.0%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23.4%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14.1%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620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CFE9-A51B-448F-A950-DE268DD1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because reach builds differently at different frequencies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3B069F-B2E7-40BC-8F64-C4BAAE882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130016"/>
              </p:ext>
            </p:extLst>
          </p:nvPr>
        </p:nvGraphicFramePr>
        <p:xfrm>
          <a:off x="609600" y="1539875"/>
          <a:ext cx="1097280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6AEDDD-FE91-48D0-9C2A-F4858C1A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8520"/>
              </p:ext>
            </p:extLst>
          </p:nvPr>
        </p:nvGraphicFramePr>
        <p:xfrm>
          <a:off x="2438400" y="5564505"/>
          <a:ext cx="6705600" cy="7315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81910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55356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041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6364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5627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4210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8148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321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74588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4696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77496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678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62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905.57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00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0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893E-6943-4000-A3D8-FAF47A0A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C042-C60F-407F-9C16-D52CA832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Custom methodology developed by Annalect</a:t>
            </a:r>
          </a:p>
          <a:p>
            <a:pPr marL="904875" lvl="2" indent="-285750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Understand how consumers respond to advertising</a:t>
            </a:r>
          </a:p>
          <a:p>
            <a:pPr marL="904875" lvl="2" indent="-285750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Based on consumer behavior and media knowledge not crazy math formula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marL="742950" lvl="1" indent="-285750" eaLnBrk="1" hangingPunct="1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Provides underlying foundation for Tool Redevelopment</a:t>
            </a:r>
          </a:p>
          <a:p>
            <a:pPr marL="904875" lvl="2" indent="-285750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Increases approachability and “common-language” between Agency and Annalect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marL="742950" lvl="1" indent="-285750"/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Quantify the impact of changes in sub-channel mix and flighting strategies</a:t>
            </a:r>
          </a:p>
          <a:p>
            <a:pPr marL="742950" lvl="1" indent="-285750"/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	i.e. your reach curves will change if you significantly change your mix of networks/dayparts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1"/>
            <a:ext cx="9372600" cy="442913"/>
          </a:xfrm>
        </p:spPr>
        <p:txBody>
          <a:bodyPr/>
          <a:lstStyle/>
          <a:p>
            <a:r>
              <a:rPr lang="en-GB" sz="2000" dirty="0" err="1"/>
              <a:t>AdResponse</a:t>
            </a:r>
            <a:r>
              <a:rPr lang="en-GB" sz="2000" dirty="0"/>
              <a:t>: Understanding how consumers respond to advertising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64"/>
            <a:ext cx="9234489" cy="48720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600" dirty="0"/>
              <a:t>How do Consumers Respond to Advertising?</a:t>
            </a:r>
            <a:endParaRPr lang="en-US" sz="1600" dirty="0"/>
          </a:p>
          <a:p>
            <a:pPr lvl="1"/>
            <a:r>
              <a:rPr lang="en-US" sz="1400" dirty="0"/>
              <a:t>They view an ad</a:t>
            </a:r>
          </a:p>
          <a:p>
            <a:pPr lvl="2"/>
            <a:r>
              <a:rPr lang="en-US" sz="1400" dirty="0"/>
              <a:t>	They may respond (or not)</a:t>
            </a:r>
          </a:p>
          <a:p>
            <a:pPr lvl="1"/>
            <a:r>
              <a:rPr lang="en-US" sz="1400" dirty="0"/>
              <a:t>They may see an ad again (and again)</a:t>
            </a:r>
          </a:p>
          <a:p>
            <a:pPr lvl="2"/>
            <a:r>
              <a:rPr lang="en-US" sz="1400" dirty="0"/>
              <a:t>	They may respond (or not)</a:t>
            </a:r>
          </a:p>
          <a:p>
            <a:pPr lvl="1"/>
            <a:r>
              <a:rPr lang="en-US" sz="1400" dirty="0"/>
              <a:t>They forget that they saw the ad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>
              <a:buNone/>
            </a:pPr>
            <a:r>
              <a:rPr lang="en-GB" sz="1600" dirty="0"/>
              <a:t>Key Questions that we answer to understand the response</a:t>
            </a:r>
          </a:p>
          <a:p>
            <a:pPr lvl="1"/>
            <a:r>
              <a:rPr lang="en-US" sz="1400" dirty="0"/>
              <a:t>	How many times does a consumer need to see an ad before they respond?</a:t>
            </a:r>
          </a:p>
          <a:p>
            <a:pPr lvl="1"/>
            <a:r>
              <a:rPr lang="en-US" sz="1400" dirty="0"/>
              <a:t>	Do they need to see it within a particular time frame close to taking action?</a:t>
            </a:r>
          </a:p>
          <a:p>
            <a:pPr lvl="2"/>
            <a:r>
              <a:rPr lang="en-US" sz="1400" dirty="0"/>
              <a:t>		If so, how many reminders in what time frame?</a:t>
            </a:r>
          </a:p>
          <a:p>
            <a:pPr lvl="1"/>
            <a:r>
              <a:rPr lang="en-US" sz="1400" dirty="0"/>
              <a:t>	How quickly do they forget seeing the ad?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E44F-6FD8-487A-8889-7CA4CAE8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AdResponse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553A-D988-4085-9B68-46B0226E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40438"/>
            <a:ext cx="10972801" cy="5042924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 = Effective Frequency	How many exposures does the average person need to be affected by the ad?</a:t>
            </a:r>
          </a:p>
          <a:p>
            <a:r>
              <a:rPr lang="en-US" sz="1600" dirty="0"/>
              <a:t>								expressed as 1+ or 2+ or 3+ or 6+…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</a:t>
            </a:r>
            <a:r>
              <a:rPr lang="en-US" sz="1600" dirty="0"/>
              <a:t> = Recency Frequency	How many of these exposures need to be recent?</a:t>
            </a:r>
          </a:p>
          <a:p>
            <a:r>
              <a:rPr lang="en-US" sz="1600" dirty="0"/>
              <a:t>								needs to be &lt;= 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/>
              <a:t> = Period					What does recent mean?</a:t>
            </a:r>
          </a:p>
          <a:p>
            <a:r>
              <a:rPr lang="en-US" sz="1600" dirty="0"/>
              <a:t>								in # of days (will be in increments of 7 in </a:t>
            </a:r>
            <a:r>
              <a:rPr lang="en-US" sz="1600" dirty="0">
                <a:solidFill>
                  <a:srgbClr val="C00000"/>
                </a:solidFill>
              </a:rPr>
              <a:t>almost</a:t>
            </a:r>
            <a:r>
              <a:rPr lang="en-US" sz="1600" dirty="0"/>
              <a:t> all cases)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 = Decay					Once exposed, how quickly do they forget? </a:t>
            </a:r>
          </a:p>
          <a:p>
            <a:r>
              <a:rPr lang="en-US" sz="1600" dirty="0"/>
              <a:t>								expressed in % (similar to traditional adstock)</a:t>
            </a:r>
          </a:p>
          <a:p>
            <a:endParaRPr lang="en-US" sz="1600" dirty="0"/>
          </a:p>
          <a:p>
            <a:r>
              <a:rPr lang="en-US" sz="1600" dirty="0"/>
              <a:t>Example </a:t>
            </a:r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3</a:t>
            </a:r>
            <a:r>
              <a:rPr lang="en-US" sz="1600" dirty="0">
                <a:solidFill>
                  <a:srgbClr val="00B050"/>
                </a:solidFill>
              </a:rPr>
              <a:t>R</a:t>
            </a:r>
            <a:r>
              <a:rPr lang="en-US" sz="1600" dirty="0"/>
              <a:t>1</a:t>
            </a:r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/>
              <a:t>21</a:t>
            </a:r>
            <a:r>
              <a:rPr lang="en-US" sz="1600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20%</a:t>
            </a:r>
          </a:p>
          <a:p>
            <a:r>
              <a:rPr lang="en-US" sz="1600" dirty="0"/>
              <a:t>	translation – </a:t>
            </a:r>
            <a:r>
              <a:rPr lang="en-US" sz="1600" dirty="0">
                <a:solidFill>
                  <a:srgbClr val="C00000"/>
                </a:solidFill>
              </a:rPr>
              <a:t>3</a:t>
            </a:r>
            <a:r>
              <a:rPr lang="en-US" sz="1600" dirty="0"/>
              <a:t> or more exposures, of which at least 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 needs to be within </a:t>
            </a:r>
            <a:r>
              <a:rPr lang="en-US" sz="1600" dirty="0">
                <a:solidFill>
                  <a:srgbClr val="00B0F0"/>
                </a:solidFill>
              </a:rPr>
              <a:t>21</a:t>
            </a:r>
            <a:r>
              <a:rPr lang="en-US" sz="1600" dirty="0"/>
              <a:t> days, and </a:t>
            </a:r>
            <a:r>
              <a:rPr lang="en-US" sz="1600" dirty="0">
                <a:solidFill>
                  <a:srgbClr val="7030A0"/>
                </a:solidFill>
              </a:rPr>
              <a:t>20%</a:t>
            </a:r>
            <a:r>
              <a:rPr lang="en-US" sz="1600" dirty="0"/>
              <a:t> of people 						exposed will forget the ad each week</a:t>
            </a:r>
          </a:p>
        </p:txBody>
      </p:sp>
    </p:spTree>
    <p:extLst>
      <p:ext uri="{BB962C8B-B14F-4D97-AF65-F5344CB8AC3E}">
        <p14:creationId xmlns:p14="http://schemas.microsoft.com/office/powerpoint/2010/main" val="265781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E44F-6FD8-487A-8889-7CA4CAE8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AdResponse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553A-D988-4085-9B68-46B0226E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40438"/>
            <a:ext cx="10972801" cy="504292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 = Effective Frequency	</a:t>
            </a:r>
          </a:p>
          <a:p>
            <a:r>
              <a:rPr lang="en-US" sz="1600" dirty="0"/>
              <a:t>	Lower </a:t>
            </a:r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 = quicker dim rets, higher E slower</a:t>
            </a:r>
          </a:p>
          <a:p>
            <a:r>
              <a:rPr lang="en-US" sz="1600" dirty="0"/>
              <a:t>	Higher </a:t>
            </a:r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 = more GRPs needed to “get up the S”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</a:t>
            </a:r>
            <a:r>
              <a:rPr lang="en-US" sz="1600" dirty="0"/>
              <a:t> = Recency Frequency	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/>
              <a:t> = Period	</a:t>
            </a:r>
          </a:p>
          <a:p>
            <a:r>
              <a:rPr lang="en-US" sz="1600" dirty="0"/>
              <a:t>	Lower </a:t>
            </a:r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/>
              <a:t> = is for shorter purchase decision times and vice versa				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 = Decay	</a:t>
            </a:r>
          </a:p>
          <a:p>
            <a:r>
              <a:rPr lang="en-US" sz="1600" dirty="0"/>
              <a:t>					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1738373"/>
      </p:ext>
    </p:extLst>
  </p:cSld>
  <p:clrMapOvr>
    <a:masterClrMapping/>
  </p:clrMapOvr>
</p:sld>
</file>

<file path=ppt/theme/theme1.xml><?xml version="1.0" encoding="utf-8"?>
<a:theme xmlns:a="http://schemas.openxmlformats.org/drawingml/2006/main" name="BrandScience Landscape">
  <a:themeElements>
    <a:clrScheme name="BrandScience Landscape 14">
      <a:dk1>
        <a:srgbClr val="002E5C"/>
      </a:dk1>
      <a:lt1>
        <a:srgbClr val="FFFFFF"/>
      </a:lt1>
      <a:dk2>
        <a:srgbClr val="002E5C"/>
      </a:dk2>
      <a:lt2>
        <a:srgbClr val="898787"/>
      </a:lt2>
      <a:accent1>
        <a:srgbClr val="898787"/>
      </a:accent1>
      <a:accent2>
        <a:srgbClr val="9FB317"/>
      </a:accent2>
      <a:accent3>
        <a:srgbClr val="FFFFFF"/>
      </a:accent3>
      <a:accent4>
        <a:srgbClr val="00264D"/>
      </a:accent4>
      <a:accent5>
        <a:srgbClr val="C4C3C3"/>
      </a:accent5>
      <a:accent6>
        <a:srgbClr val="90A214"/>
      </a:accent6>
      <a:hlink>
        <a:srgbClr val="D7004A"/>
      </a:hlink>
      <a:folHlink>
        <a:srgbClr val="F97344"/>
      </a:folHlink>
    </a:clrScheme>
    <a:fontScheme name="BrandScience 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andScience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ndScience Landscape 13">
        <a:dk1>
          <a:srgbClr val="002E5C"/>
        </a:dk1>
        <a:lt1>
          <a:srgbClr val="FFFFFF"/>
        </a:lt1>
        <a:dk2>
          <a:srgbClr val="002E5C"/>
        </a:dk2>
        <a:lt2>
          <a:srgbClr val="898787"/>
        </a:lt2>
        <a:accent1>
          <a:srgbClr val="9FB317"/>
        </a:accent1>
        <a:accent2>
          <a:srgbClr val="D7004A"/>
        </a:accent2>
        <a:accent3>
          <a:srgbClr val="FFFFFF"/>
        </a:accent3>
        <a:accent4>
          <a:srgbClr val="00264D"/>
        </a:accent4>
        <a:accent5>
          <a:srgbClr val="CDD6AB"/>
        </a:accent5>
        <a:accent6>
          <a:srgbClr val="C30042"/>
        </a:accent6>
        <a:hlink>
          <a:srgbClr val="F97344"/>
        </a:hlink>
        <a:folHlink>
          <a:srgbClr val="904A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ndScience Landscape 14">
        <a:dk1>
          <a:srgbClr val="002E5C"/>
        </a:dk1>
        <a:lt1>
          <a:srgbClr val="FFFFFF"/>
        </a:lt1>
        <a:dk2>
          <a:srgbClr val="002E5C"/>
        </a:dk2>
        <a:lt2>
          <a:srgbClr val="898787"/>
        </a:lt2>
        <a:accent1>
          <a:srgbClr val="898787"/>
        </a:accent1>
        <a:accent2>
          <a:srgbClr val="9FB317"/>
        </a:accent2>
        <a:accent3>
          <a:srgbClr val="FFFFFF"/>
        </a:accent3>
        <a:accent4>
          <a:srgbClr val="00264D"/>
        </a:accent4>
        <a:accent5>
          <a:srgbClr val="C4C3C3"/>
        </a:accent5>
        <a:accent6>
          <a:srgbClr val="90A214"/>
        </a:accent6>
        <a:hlink>
          <a:srgbClr val="D7004A"/>
        </a:hlink>
        <a:folHlink>
          <a:srgbClr val="F973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nnalect 042716">
  <a:themeElements>
    <a:clrScheme name="Custom 195">
      <a:dk1>
        <a:srgbClr val="404040"/>
      </a:dk1>
      <a:lt1>
        <a:sysClr val="window" lastClr="FFFFFF"/>
      </a:lt1>
      <a:dk2>
        <a:srgbClr val="CCCCCC"/>
      </a:dk2>
      <a:lt2>
        <a:srgbClr val="EAEAEA"/>
      </a:lt2>
      <a:accent1>
        <a:srgbClr val="2FC3C7"/>
      </a:accent1>
      <a:accent2>
        <a:srgbClr val="6F5798"/>
      </a:accent2>
      <a:accent3>
        <a:srgbClr val="999999"/>
      </a:accent3>
      <a:accent4>
        <a:srgbClr val="DAC454"/>
      </a:accent4>
      <a:accent5>
        <a:srgbClr val="D18169"/>
      </a:accent5>
      <a:accent6>
        <a:srgbClr val="86DBDE"/>
      </a:accent6>
      <a:hlink>
        <a:srgbClr val="2FC3C7"/>
      </a:hlink>
      <a:folHlink>
        <a:srgbClr val="2FC3C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2000"/>
          </a:lnSpc>
          <a:spcBef>
            <a:spcPts val="1500"/>
          </a:spcBef>
          <a:defRPr sz="1600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/>
      <a:bodyPr vert="horz" wrap="square" lIns="0" tIns="0" rIns="0" bIns="0" numCol="1" rtlCol="0">
        <a:normAutofit/>
      </a:bodyPr>
      <a:lstStyle>
        <a:defPPr marL="0">
          <a:lnSpc>
            <a:spcPts val="2200"/>
          </a:lnSpc>
          <a:spcBef>
            <a:spcPts val="1100"/>
          </a:spcBef>
          <a:buClr>
            <a:schemeClr val="tx2"/>
          </a:buClr>
          <a:defRPr sz="1600" dirty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est.potx" id="{13B1F32A-DE11-43D2-A612-53F984B6D762}" vid="{5DF60FDF-E6D6-46B6-BA73-2F68EB0805D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est.potx" id="{13B1F32A-DE11-43D2-A612-53F984B6D762}" vid="{246CFBDD-30F0-490F-B0E0-54169C0C18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Supermarket Case Study</Template>
  <TotalTime>3026</TotalTime>
  <Words>1004</Words>
  <Application>Microsoft Office PowerPoint</Application>
  <PresentationFormat>Widescreen</PresentationFormat>
  <Paragraphs>184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Lucida Grande</vt:lpstr>
      <vt:lpstr>Nissan Brand</vt:lpstr>
      <vt:lpstr>Symbol</vt:lpstr>
      <vt:lpstr>Tahoma</vt:lpstr>
      <vt:lpstr>Verdana</vt:lpstr>
      <vt:lpstr>Webdings</vt:lpstr>
      <vt:lpstr>Wingdings</vt:lpstr>
      <vt:lpstr>BrandScience Landscape</vt:lpstr>
      <vt:lpstr>Annalect 042716</vt:lpstr>
      <vt:lpstr>3_Office Theme</vt:lpstr>
      <vt:lpstr>AdResponse Model</vt:lpstr>
      <vt:lpstr>Background</vt:lpstr>
      <vt:lpstr>Why transform the media?</vt:lpstr>
      <vt:lpstr>Why approximate when we know?</vt:lpstr>
      <vt:lpstr>This is because reach builds differently at different frequencies</vt:lpstr>
      <vt:lpstr>AdResponse</vt:lpstr>
      <vt:lpstr>AdResponse: Understanding how consumers respond to advertising</vt:lpstr>
      <vt:lpstr>AdResponse Parameters</vt:lpstr>
      <vt:lpstr>AdResponse Parameters</vt:lpstr>
      <vt:lpstr>What to expect in sales model</vt:lpstr>
      <vt:lpstr>Example Weekly GRPs</vt:lpstr>
      <vt:lpstr>Example Weekly GRPs – Transformed (E1 v E3)</vt:lpstr>
      <vt:lpstr>Example Weekly GRPs – Transformed (R1 v R3)</vt:lpstr>
      <vt:lpstr>Example Weekly GRPs – Transformed (P21 v P7)</vt:lpstr>
      <vt:lpstr>Example Weekly GRPs – Transformed (D25 v D50)</vt:lpstr>
      <vt:lpstr>With 4 parameters you can calculate more variation than just adstock and scaler</vt:lpstr>
      <vt:lpstr>Can you mimic an adstock + ln or atan? Yes</vt:lpstr>
      <vt:lpstr>How the math works</vt:lpstr>
      <vt:lpstr>Knowing how the ADR works</vt:lpstr>
      <vt:lpstr>Transforming Step 1, accounting for decay and period  P28 &amp; D25</vt:lpstr>
    </vt:vector>
  </TitlesOfParts>
  <Company>OMD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BrandScience AdResponse Model</dc:title>
  <dc:creator>mark.reggimenti</dc:creator>
  <cp:lastModifiedBy>Mark Reggimenti (Annalect)</cp:lastModifiedBy>
  <cp:revision>17</cp:revision>
  <dcterms:created xsi:type="dcterms:W3CDTF">2011-03-18T21:50:56Z</dcterms:created>
  <dcterms:modified xsi:type="dcterms:W3CDTF">2022-07-14T20:30:41Z</dcterms:modified>
</cp:coreProperties>
</file>