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4"/>
  </p:notesMasterIdLst>
  <p:handoutMasterIdLst>
    <p:handoutMasterId r:id="rId25"/>
  </p:handoutMasterIdLst>
  <p:sldIdLst>
    <p:sldId id="257" r:id="rId2"/>
    <p:sldId id="288" r:id="rId3"/>
    <p:sldId id="277" r:id="rId4"/>
    <p:sldId id="363" r:id="rId5"/>
    <p:sldId id="364" r:id="rId6"/>
    <p:sldId id="365" r:id="rId7"/>
    <p:sldId id="366" r:id="rId8"/>
    <p:sldId id="367" r:id="rId9"/>
    <p:sldId id="368" r:id="rId10"/>
    <p:sldId id="369" r:id="rId11"/>
    <p:sldId id="370" r:id="rId12"/>
    <p:sldId id="347" r:id="rId13"/>
    <p:sldId id="321" r:id="rId14"/>
    <p:sldId id="341" r:id="rId15"/>
    <p:sldId id="340" r:id="rId16"/>
    <p:sldId id="325" r:id="rId17"/>
    <p:sldId id="338" r:id="rId18"/>
    <p:sldId id="334" r:id="rId19"/>
    <p:sldId id="346" r:id="rId20"/>
    <p:sldId id="320" r:id="rId21"/>
    <p:sldId id="337" r:id="rId22"/>
    <p:sldId id="314" r:id="rId23"/>
  </p:sldIdLst>
  <p:sldSz cx="12188825"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0">
          <p15:clr>
            <a:srgbClr val="A4A3A4"/>
          </p15:clr>
        </p15:guide>
        <p15:guide id="2" orient="horz" pos="2809">
          <p15:clr>
            <a:srgbClr val="A4A3A4"/>
          </p15:clr>
        </p15:guide>
        <p15:guide id="3" orient="horz" pos="1009">
          <p15:clr>
            <a:srgbClr val="A4A3A4"/>
          </p15:clr>
        </p15:guide>
        <p15:guide id="4" orient="horz" pos="3889">
          <p15:clr>
            <a:srgbClr val="A4A3A4"/>
          </p15:clr>
        </p15:guide>
        <p15:guide id="5" pos="35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6F7BBE"/>
    <a:srgbClr val="EAEAEA"/>
    <a:srgbClr val="8290D4"/>
    <a:srgbClr val="4CA8C8"/>
    <a:srgbClr val="FECD0A"/>
    <a:srgbClr val="F2C207"/>
    <a:srgbClr val="0D0D0D"/>
    <a:srgbClr val="815BC0"/>
    <a:srgbClr val="796CBF"/>
    <a:srgbClr val="638C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6409" autoAdjust="0"/>
  </p:normalViewPr>
  <p:slideViewPr>
    <p:cSldViewPr snapToGrid="0" snapToObjects="1">
      <p:cViewPr varScale="1">
        <p:scale>
          <a:sx n="74" d="100"/>
          <a:sy n="74" d="100"/>
        </p:scale>
        <p:origin x="1653" y="45"/>
      </p:cViewPr>
      <p:guideLst>
        <p:guide orient="horz" pos="630"/>
        <p:guide orient="horz" pos="2809"/>
        <p:guide orient="horz" pos="1009"/>
        <p:guide orient="horz" pos="3889"/>
        <p:guide pos="3574"/>
      </p:guideLst>
    </p:cSldViewPr>
  </p:slideViewPr>
  <p:notesTextViewPr>
    <p:cViewPr>
      <p:scale>
        <a:sx n="125" d="100"/>
        <a:sy n="125" d="100"/>
      </p:scale>
      <p:origin x="0" y="0"/>
    </p:cViewPr>
  </p:notesTextViewPr>
  <p:sorterViewPr>
    <p:cViewPr varScale="1">
      <p:scale>
        <a:sx n="1" d="1"/>
        <a:sy n="1" d="1"/>
      </p:scale>
      <p:origin x="0" y="-54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 Liu" userId="01b58307-a823-4918-b382-2ec3b4b4b65a" providerId="ADAL" clId="{FE8B856B-790C-47F7-A38B-E6E8AD931F2D}"/>
    <pc:docChg chg="custSel addSld delSld modSld sldOrd">
      <pc:chgData name="Julia Liu" userId="01b58307-a823-4918-b382-2ec3b4b4b65a" providerId="ADAL" clId="{FE8B856B-790C-47F7-A38B-E6E8AD931F2D}" dt="2019-12-06T15:26:15.875" v="2746" actId="20577"/>
      <pc:docMkLst>
        <pc:docMk/>
      </pc:docMkLst>
      <pc:sldChg chg="modSp">
        <pc:chgData name="Julia Liu" userId="01b58307-a823-4918-b382-2ec3b4b4b65a" providerId="ADAL" clId="{FE8B856B-790C-47F7-A38B-E6E8AD931F2D}" dt="2019-12-05T16:17:10.801" v="94" actId="20577"/>
        <pc:sldMkLst>
          <pc:docMk/>
          <pc:sldMk cId="51436936" sldId="257"/>
        </pc:sldMkLst>
        <pc:spChg chg="mod">
          <ac:chgData name="Julia Liu" userId="01b58307-a823-4918-b382-2ec3b4b4b65a" providerId="ADAL" clId="{FE8B856B-790C-47F7-A38B-E6E8AD931F2D}" dt="2019-12-05T16:17:10.801" v="94" actId="20577"/>
          <ac:spMkLst>
            <pc:docMk/>
            <pc:sldMk cId="51436936" sldId="257"/>
            <ac:spMk id="2" creationId="{00000000-0000-0000-0000-000000000000}"/>
          </ac:spMkLst>
        </pc:spChg>
      </pc:sldChg>
      <pc:sldChg chg="modSp">
        <pc:chgData name="Julia Liu" userId="01b58307-a823-4918-b382-2ec3b4b4b65a" providerId="ADAL" clId="{FE8B856B-790C-47F7-A38B-E6E8AD931F2D}" dt="2019-12-05T17:47:21.305" v="1142" actId="14100"/>
        <pc:sldMkLst>
          <pc:docMk/>
          <pc:sldMk cId="3655253579" sldId="274"/>
        </pc:sldMkLst>
        <pc:spChg chg="mod">
          <ac:chgData name="Julia Liu" userId="01b58307-a823-4918-b382-2ec3b4b4b65a" providerId="ADAL" clId="{FE8B856B-790C-47F7-A38B-E6E8AD931F2D}" dt="2019-12-05T17:47:21.305" v="1142" actId="14100"/>
          <ac:spMkLst>
            <pc:docMk/>
            <pc:sldMk cId="3655253579" sldId="274"/>
            <ac:spMk id="27" creationId="{00000000-0000-0000-0000-000000000000}"/>
          </ac:spMkLst>
        </pc:spChg>
      </pc:sldChg>
      <pc:sldChg chg="modSp">
        <pc:chgData name="Julia Liu" userId="01b58307-a823-4918-b382-2ec3b4b4b65a" providerId="ADAL" clId="{FE8B856B-790C-47F7-A38B-E6E8AD931F2D}" dt="2019-12-05T16:16:53.874" v="75" actId="2711"/>
        <pc:sldMkLst>
          <pc:docMk/>
          <pc:sldMk cId="3610829459" sldId="288"/>
        </pc:sldMkLst>
        <pc:spChg chg="mod">
          <ac:chgData name="Julia Liu" userId="01b58307-a823-4918-b382-2ec3b4b4b65a" providerId="ADAL" clId="{FE8B856B-790C-47F7-A38B-E6E8AD931F2D}" dt="2019-12-05T16:16:53.874" v="75" actId="2711"/>
          <ac:spMkLst>
            <pc:docMk/>
            <pc:sldMk cId="3610829459" sldId="288"/>
            <ac:spMk id="8" creationId="{580CAEA2-04A4-4A3A-A040-BC8F2F435A64}"/>
          </ac:spMkLst>
        </pc:spChg>
      </pc:sldChg>
      <pc:sldChg chg="ord">
        <pc:chgData name="Julia Liu" userId="01b58307-a823-4918-b382-2ec3b4b4b65a" providerId="ADAL" clId="{FE8B856B-790C-47F7-A38B-E6E8AD931F2D}" dt="2019-12-05T17:06:54.033" v="96"/>
        <pc:sldMkLst>
          <pc:docMk/>
          <pc:sldMk cId="124321403" sldId="320"/>
        </pc:sldMkLst>
      </pc:sldChg>
      <pc:sldChg chg="add del">
        <pc:chgData name="Julia Liu" userId="01b58307-a823-4918-b382-2ec3b4b4b65a" providerId="ADAL" clId="{FE8B856B-790C-47F7-A38B-E6E8AD931F2D}" dt="2019-12-06T15:12:34.398" v="2713"/>
        <pc:sldMkLst>
          <pc:docMk/>
          <pc:sldMk cId="3120283105" sldId="321"/>
        </pc:sldMkLst>
      </pc:sldChg>
      <pc:sldChg chg="delSp modSp add del">
        <pc:chgData name="Julia Liu" userId="01b58307-a823-4918-b382-2ec3b4b4b65a" providerId="ADAL" clId="{FE8B856B-790C-47F7-A38B-E6E8AD931F2D}" dt="2019-12-06T15:13:10.441" v="2716" actId="1076"/>
        <pc:sldMkLst>
          <pc:docMk/>
          <pc:sldMk cId="2090314473" sldId="325"/>
        </pc:sldMkLst>
        <pc:graphicFrameChg chg="del">
          <ac:chgData name="Julia Liu" userId="01b58307-a823-4918-b382-2ec3b4b4b65a" providerId="ADAL" clId="{FE8B856B-790C-47F7-A38B-E6E8AD931F2D}" dt="2019-12-06T15:13:04.459" v="2715" actId="478"/>
          <ac:graphicFrameMkLst>
            <pc:docMk/>
            <pc:sldMk cId="2090314473" sldId="325"/>
            <ac:graphicFrameMk id="6" creationId="{00000000-0000-0000-0000-000000000000}"/>
          </ac:graphicFrameMkLst>
        </pc:graphicFrameChg>
        <pc:graphicFrameChg chg="mod">
          <ac:chgData name="Julia Liu" userId="01b58307-a823-4918-b382-2ec3b4b4b65a" providerId="ADAL" clId="{FE8B856B-790C-47F7-A38B-E6E8AD931F2D}" dt="2019-12-06T15:13:10.441" v="2716" actId="1076"/>
          <ac:graphicFrameMkLst>
            <pc:docMk/>
            <pc:sldMk cId="2090314473" sldId="325"/>
            <ac:graphicFrameMk id="14" creationId="{00000000-0000-0000-0000-000000000000}"/>
          </ac:graphicFrameMkLst>
        </pc:graphicFrameChg>
      </pc:sldChg>
      <pc:sldChg chg="add del">
        <pc:chgData name="Julia Liu" userId="01b58307-a823-4918-b382-2ec3b4b4b65a" providerId="ADAL" clId="{FE8B856B-790C-47F7-A38B-E6E8AD931F2D}" dt="2019-12-06T15:12:48.594" v="2714"/>
        <pc:sldMkLst>
          <pc:docMk/>
          <pc:sldMk cId="2740621587" sldId="334"/>
        </pc:sldMkLst>
      </pc:sldChg>
      <pc:sldChg chg="modSp ord">
        <pc:chgData name="Julia Liu" userId="01b58307-a823-4918-b382-2ec3b4b4b65a" providerId="ADAL" clId="{FE8B856B-790C-47F7-A38B-E6E8AD931F2D}" dt="2019-12-05T21:57:36.775" v="1175" actId="20577"/>
        <pc:sldMkLst>
          <pc:docMk/>
          <pc:sldMk cId="1835332936" sldId="335"/>
        </pc:sldMkLst>
        <pc:spChg chg="mod">
          <ac:chgData name="Julia Liu" userId="01b58307-a823-4918-b382-2ec3b4b4b65a" providerId="ADAL" clId="{FE8B856B-790C-47F7-A38B-E6E8AD931F2D}" dt="2019-12-05T21:57:36.775" v="1175" actId="20577"/>
          <ac:spMkLst>
            <pc:docMk/>
            <pc:sldMk cId="1835332936" sldId="335"/>
            <ac:spMk id="10" creationId="{00000000-0000-0000-0000-000000000000}"/>
          </ac:spMkLst>
        </pc:spChg>
      </pc:sldChg>
      <pc:sldChg chg="add del">
        <pc:chgData name="Julia Liu" userId="01b58307-a823-4918-b382-2ec3b4b4b65a" providerId="ADAL" clId="{FE8B856B-790C-47F7-A38B-E6E8AD931F2D}" dt="2019-12-06T15:12:48.594" v="2714"/>
        <pc:sldMkLst>
          <pc:docMk/>
          <pc:sldMk cId="3377241249" sldId="338"/>
        </pc:sldMkLst>
      </pc:sldChg>
      <pc:sldChg chg="add del">
        <pc:chgData name="Julia Liu" userId="01b58307-a823-4918-b382-2ec3b4b4b65a" providerId="ADAL" clId="{FE8B856B-790C-47F7-A38B-E6E8AD931F2D}" dt="2019-12-06T15:12:48.594" v="2714"/>
        <pc:sldMkLst>
          <pc:docMk/>
          <pc:sldMk cId="2606938740" sldId="340"/>
        </pc:sldMkLst>
      </pc:sldChg>
      <pc:sldChg chg="add del">
        <pc:chgData name="Julia Liu" userId="01b58307-a823-4918-b382-2ec3b4b4b65a" providerId="ADAL" clId="{FE8B856B-790C-47F7-A38B-E6E8AD931F2D}" dt="2019-12-06T15:12:34.398" v="2713"/>
        <pc:sldMkLst>
          <pc:docMk/>
          <pc:sldMk cId="1837067860" sldId="341"/>
        </pc:sldMkLst>
      </pc:sldChg>
      <pc:sldChg chg="ord">
        <pc:chgData name="Julia Liu" userId="01b58307-a823-4918-b382-2ec3b4b4b65a" providerId="ADAL" clId="{FE8B856B-790C-47F7-A38B-E6E8AD931F2D}" dt="2019-12-05T17:07:33.473" v="98"/>
        <pc:sldMkLst>
          <pc:docMk/>
          <pc:sldMk cId="762852636" sldId="344"/>
        </pc:sldMkLst>
      </pc:sldChg>
      <pc:sldChg chg="ord">
        <pc:chgData name="Julia Liu" userId="01b58307-a823-4918-b382-2ec3b4b4b65a" providerId="ADAL" clId="{FE8B856B-790C-47F7-A38B-E6E8AD931F2D}" dt="2019-12-05T17:07:10.101" v="97"/>
        <pc:sldMkLst>
          <pc:docMk/>
          <pc:sldMk cId="3403237460" sldId="345"/>
        </pc:sldMkLst>
      </pc:sldChg>
      <pc:sldChg chg="ord">
        <pc:chgData name="Julia Liu" userId="01b58307-a823-4918-b382-2ec3b4b4b65a" providerId="ADAL" clId="{FE8B856B-790C-47F7-A38B-E6E8AD931F2D}" dt="2019-12-05T17:06:41.581" v="95"/>
        <pc:sldMkLst>
          <pc:docMk/>
          <pc:sldMk cId="1527971958" sldId="346"/>
        </pc:sldMkLst>
      </pc:sldChg>
      <pc:sldChg chg="add del">
        <pc:chgData name="Julia Liu" userId="01b58307-a823-4918-b382-2ec3b4b4b65a" providerId="ADAL" clId="{FE8B856B-790C-47F7-A38B-E6E8AD931F2D}" dt="2019-12-06T15:12:17.258" v="2712"/>
        <pc:sldMkLst>
          <pc:docMk/>
          <pc:sldMk cId="3001379411" sldId="347"/>
        </pc:sldMkLst>
      </pc:sldChg>
      <pc:sldChg chg="del">
        <pc:chgData name="Julia Liu" userId="01b58307-a823-4918-b382-2ec3b4b4b65a" providerId="ADAL" clId="{FE8B856B-790C-47F7-A38B-E6E8AD931F2D}" dt="2019-12-05T17:36:55.055" v="1141" actId="2696"/>
        <pc:sldMkLst>
          <pc:docMk/>
          <pc:sldMk cId="2446843185" sldId="349"/>
        </pc:sldMkLst>
      </pc:sldChg>
      <pc:sldChg chg="add del">
        <pc:chgData name="Julia Liu" userId="01b58307-a823-4918-b382-2ec3b4b4b65a" providerId="ADAL" clId="{FE8B856B-790C-47F7-A38B-E6E8AD931F2D}" dt="2019-12-06T03:07:50.359" v="2031" actId="2696"/>
        <pc:sldMkLst>
          <pc:docMk/>
          <pc:sldMk cId="4058375657" sldId="353"/>
        </pc:sldMkLst>
      </pc:sldChg>
      <pc:sldChg chg="add del">
        <pc:chgData name="Julia Liu" userId="01b58307-a823-4918-b382-2ec3b4b4b65a" providerId="ADAL" clId="{FE8B856B-790C-47F7-A38B-E6E8AD931F2D}" dt="2019-12-06T15:13:21.596" v="2717" actId="2696"/>
        <pc:sldMkLst>
          <pc:docMk/>
          <pc:sldMk cId="300437238" sldId="354"/>
        </pc:sldMkLst>
      </pc:sldChg>
      <pc:sldChg chg="add del">
        <pc:chgData name="Julia Liu" userId="01b58307-a823-4918-b382-2ec3b4b4b65a" providerId="ADAL" clId="{FE8B856B-790C-47F7-A38B-E6E8AD931F2D}" dt="2019-12-06T15:13:22.750" v="2718" actId="2696"/>
        <pc:sldMkLst>
          <pc:docMk/>
          <pc:sldMk cId="3335269420" sldId="355"/>
        </pc:sldMkLst>
      </pc:sldChg>
      <pc:sldChg chg="modSp add del">
        <pc:chgData name="Julia Liu" userId="01b58307-a823-4918-b382-2ec3b4b4b65a" providerId="ADAL" clId="{FE8B856B-790C-47F7-A38B-E6E8AD931F2D}" dt="2019-12-06T15:13:23.466" v="2719" actId="2696"/>
        <pc:sldMkLst>
          <pc:docMk/>
          <pc:sldMk cId="542398469" sldId="356"/>
        </pc:sldMkLst>
        <pc:graphicFrameChg chg="mod">
          <ac:chgData name="Julia Liu" userId="01b58307-a823-4918-b382-2ec3b4b4b65a" providerId="ADAL" clId="{FE8B856B-790C-47F7-A38B-E6E8AD931F2D}" dt="2019-12-06T15:10:35.381" v="2711" actId="14100"/>
          <ac:graphicFrameMkLst>
            <pc:docMk/>
            <pc:sldMk cId="542398469" sldId="356"/>
            <ac:graphicFrameMk id="17" creationId="{00000000-0000-0000-0000-000000000000}"/>
          </ac:graphicFrameMkLst>
        </pc:graphicFrameChg>
      </pc:sldChg>
      <pc:sldChg chg="add del">
        <pc:chgData name="Julia Liu" userId="01b58307-a823-4918-b382-2ec3b4b4b65a" providerId="ADAL" clId="{FE8B856B-790C-47F7-A38B-E6E8AD931F2D}" dt="2019-12-06T15:13:24.855" v="2720" actId="2696"/>
        <pc:sldMkLst>
          <pc:docMk/>
          <pc:sldMk cId="3609467856" sldId="357"/>
        </pc:sldMkLst>
      </pc:sldChg>
      <pc:sldChg chg="add del">
        <pc:chgData name="Julia Liu" userId="01b58307-a823-4918-b382-2ec3b4b4b65a" providerId="ADAL" clId="{FE8B856B-790C-47F7-A38B-E6E8AD931F2D}" dt="2019-12-06T15:13:25.538" v="2721" actId="2696"/>
        <pc:sldMkLst>
          <pc:docMk/>
          <pc:sldMk cId="2354068782" sldId="358"/>
        </pc:sldMkLst>
      </pc:sldChg>
      <pc:sldChg chg="add del">
        <pc:chgData name="Julia Liu" userId="01b58307-a823-4918-b382-2ec3b4b4b65a" providerId="ADAL" clId="{FE8B856B-790C-47F7-A38B-E6E8AD931F2D}" dt="2019-12-06T15:13:30.757" v="2722" actId="2696"/>
        <pc:sldMkLst>
          <pc:docMk/>
          <pc:sldMk cId="2350713744" sldId="359"/>
        </pc:sldMkLst>
      </pc:sldChg>
      <pc:sldChg chg="add del">
        <pc:chgData name="Julia Liu" userId="01b58307-a823-4918-b382-2ec3b4b4b65a" providerId="ADAL" clId="{FE8B856B-790C-47F7-A38B-E6E8AD931F2D}" dt="2019-12-06T15:13:35.941" v="2723" actId="2696"/>
        <pc:sldMkLst>
          <pc:docMk/>
          <pc:sldMk cId="1787212239" sldId="360"/>
        </pc:sldMkLst>
      </pc:sldChg>
      <pc:sldChg chg="addSp delSp modSp add">
        <pc:chgData name="Julia Liu" userId="01b58307-a823-4918-b382-2ec3b4b4b65a" providerId="ADAL" clId="{FE8B856B-790C-47F7-A38B-E6E8AD931F2D}" dt="2019-12-06T15:08:33.413" v="2710" actId="478"/>
        <pc:sldMkLst>
          <pc:docMk/>
          <pc:sldMk cId="4269503472" sldId="361"/>
        </pc:sldMkLst>
        <pc:spChg chg="mod">
          <ac:chgData name="Julia Liu" userId="01b58307-a823-4918-b382-2ec3b4b4b65a" providerId="ADAL" clId="{FE8B856B-790C-47F7-A38B-E6E8AD931F2D}" dt="2019-12-05T17:13:49.459" v="175" actId="20577"/>
          <ac:spMkLst>
            <pc:docMk/>
            <pc:sldMk cId="4269503472" sldId="361"/>
            <ac:spMk id="3" creationId="{F5E2D3C1-FFF9-44D5-8597-E7C7AA7B4CA8}"/>
          </ac:spMkLst>
        </pc:spChg>
        <pc:spChg chg="mod">
          <ac:chgData name="Julia Liu" userId="01b58307-a823-4918-b382-2ec3b4b4b65a" providerId="ADAL" clId="{FE8B856B-790C-47F7-A38B-E6E8AD931F2D}" dt="2019-12-05T17:51:47.691" v="1145" actId="1076"/>
          <ac:spMkLst>
            <pc:docMk/>
            <pc:sldMk cId="4269503472" sldId="361"/>
            <ac:spMk id="8" creationId="{607142B7-4997-4985-B17A-46E71058E288}"/>
          </ac:spMkLst>
        </pc:spChg>
        <pc:picChg chg="add del mod">
          <ac:chgData name="Julia Liu" userId="01b58307-a823-4918-b382-2ec3b4b4b65a" providerId="ADAL" clId="{FE8B856B-790C-47F7-A38B-E6E8AD931F2D}" dt="2019-12-06T15:08:33.413" v="2710" actId="478"/>
          <ac:picMkLst>
            <pc:docMk/>
            <pc:sldMk cId="4269503472" sldId="361"/>
            <ac:picMk id="9" creationId="{C57B6A19-715E-40D4-89E0-9BA42CAB59E7}"/>
          </ac:picMkLst>
        </pc:picChg>
      </pc:sldChg>
      <pc:sldChg chg="addSp modSp add">
        <pc:chgData name="Julia Liu" userId="01b58307-a823-4918-b382-2ec3b4b4b65a" providerId="ADAL" clId="{FE8B856B-790C-47F7-A38B-E6E8AD931F2D}" dt="2019-12-06T15:26:15.875" v="2746" actId="20577"/>
        <pc:sldMkLst>
          <pc:docMk/>
          <pc:sldMk cId="3193580960" sldId="362"/>
        </pc:sldMkLst>
        <pc:spChg chg="mod">
          <ac:chgData name="Julia Liu" userId="01b58307-a823-4918-b382-2ec3b4b4b65a" providerId="ADAL" clId="{FE8B856B-790C-47F7-A38B-E6E8AD931F2D}" dt="2019-12-05T22:12:57.284" v="1552" actId="20577"/>
          <ac:spMkLst>
            <pc:docMk/>
            <pc:sldMk cId="3193580960" sldId="362"/>
            <ac:spMk id="3" creationId="{6194579F-F606-4B2A-8714-D2739A7A7EF5}"/>
          </ac:spMkLst>
        </pc:spChg>
        <pc:spChg chg="add mod">
          <ac:chgData name="Julia Liu" userId="01b58307-a823-4918-b382-2ec3b4b4b65a" providerId="ADAL" clId="{FE8B856B-790C-47F7-A38B-E6E8AD931F2D}" dt="2019-12-06T15:26:15.875" v="2746" actId="20577"/>
          <ac:spMkLst>
            <pc:docMk/>
            <pc:sldMk cId="3193580960" sldId="362"/>
            <ac:spMk id="5" creationId="{E33A46DE-2BE9-4B89-8563-949CCD5A213F}"/>
          </ac:spMkLst>
        </pc:spChg>
      </pc:sldChg>
    </pc:docChg>
  </pc:docChgLst>
  <pc:docChgLst>
    <pc:chgData name="Julia Liu (Annalect)" userId="134ed20b-46a3-49f7-928e-40ed9965e034" providerId="ADAL" clId="{FB54DF68-7434-4D0D-AD97-92A520AA79A9}"/>
    <pc:docChg chg="custSel addSld delSld modSld">
      <pc:chgData name="Julia Liu (Annalect)" userId="134ed20b-46a3-49f7-928e-40ed9965e034" providerId="ADAL" clId="{FB54DF68-7434-4D0D-AD97-92A520AA79A9}" dt="2022-05-25T00:40:11.633" v="118" actId="20577"/>
      <pc:docMkLst>
        <pc:docMk/>
      </pc:docMkLst>
      <pc:sldChg chg="del">
        <pc:chgData name="Julia Liu (Annalect)" userId="134ed20b-46a3-49f7-928e-40ed9965e034" providerId="ADAL" clId="{FB54DF68-7434-4D0D-AD97-92A520AA79A9}" dt="2022-05-25T00:39:34.163" v="34" actId="47"/>
        <pc:sldMkLst>
          <pc:docMk/>
          <pc:sldMk cId="3655253579" sldId="274"/>
        </pc:sldMkLst>
      </pc:sldChg>
      <pc:sldChg chg="addSp delSp modSp add mod">
        <pc:chgData name="Julia Liu (Annalect)" userId="134ed20b-46a3-49f7-928e-40ed9965e034" providerId="ADAL" clId="{FB54DF68-7434-4D0D-AD97-92A520AA79A9}" dt="2022-05-25T00:40:11.633" v="118" actId="20577"/>
        <pc:sldMkLst>
          <pc:docMk/>
          <pc:sldMk cId="2507082750" sldId="277"/>
        </pc:sldMkLst>
        <pc:spChg chg="del">
          <ac:chgData name="Julia Liu (Annalect)" userId="134ed20b-46a3-49f7-928e-40ed9965e034" providerId="ADAL" clId="{FB54DF68-7434-4D0D-AD97-92A520AA79A9}" dt="2022-05-25T00:36:58.384" v="10" actId="478"/>
          <ac:spMkLst>
            <pc:docMk/>
            <pc:sldMk cId="2507082750" sldId="277"/>
            <ac:spMk id="2" creationId="{C8782851-86B1-447A-9D01-30E5F614029A}"/>
          </ac:spMkLst>
        </pc:spChg>
        <pc:spChg chg="mod">
          <ac:chgData name="Julia Liu (Annalect)" userId="134ed20b-46a3-49f7-928e-40ed9965e034" providerId="ADAL" clId="{FB54DF68-7434-4D0D-AD97-92A520AA79A9}" dt="2022-05-25T00:36:44.760" v="2" actId="6549"/>
          <ac:spMkLst>
            <pc:docMk/>
            <pc:sldMk cId="2507082750" sldId="277"/>
            <ac:spMk id="3" creationId="{00000000-0000-0000-0000-000000000000}"/>
          </ac:spMkLst>
        </pc:spChg>
        <pc:spChg chg="mod">
          <ac:chgData name="Julia Liu (Annalect)" userId="134ed20b-46a3-49f7-928e-40ed9965e034" providerId="ADAL" clId="{FB54DF68-7434-4D0D-AD97-92A520AA79A9}" dt="2022-05-25T00:37:03.079" v="12" actId="1076"/>
          <ac:spMkLst>
            <pc:docMk/>
            <pc:sldMk cId="2507082750" sldId="277"/>
            <ac:spMk id="5" creationId="{00000000-0000-0000-0000-000000000000}"/>
          </ac:spMkLst>
        </pc:spChg>
        <pc:spChg chg="mod">
          <ac:chgData name="Julia Liu (Annalect)" userId="134ed20b-46a3-49f7-928e-40ed9965e034" providerId="ADAL" clId="{FB54DF68-7434-4D0D-AD97-92A520AA79A9}" dt="2022-05-25T00:38:36.623" v="24" actId="1076"/>
          <ac:spMkLst>
            <pc:docMk/>
            <pc:sldMk cId="2507082750" sldId="277"/>
            <ac:spMk id="8" creationId="{00000000-0000-0000-0000-000000000000}"/>
          </ac:spMkLst>
        </pc:spChg>
        <pc:spChg chg="del">
          <ac:chgData name="Julia Liu (Annalect)" userId="134ed20b-46a3-49f7-928e-40ed9965e034" providerId="ADAL" clId="{FB54DF68-7434-4D0D-AD97-92A520AA79A9}" dt="2022-05-25T00:36:56.752" v="9" actId="478"/>
          <ac:spMkLst>
            <pc:docMk/>
            <pc:sldMk cId="2507082750" sldId="277"/>
            <ac:spMk id="10" creationId="{00000000-0000-0000-0000-000000000000}"/>
          </ac:spMkLst>
        </pc:spChg>
        <pc:spChg chg="mod">
          <ac:chgData name="Julia Liu (Annalect)" userId="134ed20b-46a3-49f7-928e-40ed9965e034" providerId="ADAL" clId="{FB54DF68-7434-4D0D-AD97-92A520AA79A9}" dt="2022-05-25T00:38:34.464" v="23" actId="1076"/>
          <ac:spMkLst>
            <pc:docMk/>
            <pc:sldMk cId="2507082750" sldId="277"/>
            <ac:spMk id="12" creationId="{00000000-0000-0000-0000-000000000000}"/>
          </ac:spMkLst>
        </pc:spChg>
        <pc:spChg chg="del">
          <ac:chgData name="Julia Liu (Annalect)" userId="134ed20b-46a3-49f7-928e-40ed9965e034" providerId="ADAL" clId="{FB54DF68-7434-4D0D-AD97-92A520AA79A9}" dt="2022-05-25T00:36:53.032" v="5" actId="478"/>
          <ac:spMkLst>
            <pc:docMk/>
            <pc:sldMk cId="2507082750" sldId="277"/>
            <ac:spMk id="16" creationId="{CFEF1BF6-3623-4772-B5E7-AAA28BBA90F2}"/>
          </ac:spMkLst>
        </pc:spChg>
        <pc:spChg chg="del">
          <ac:chgData name="Julia Liu (Annalect)" userId="134ed20b-46a3-49f7-928e-40ed9965e034" providerId="ADAL" clId="{FB54DF68-7434-4D0D-AD97-92A520AA79A9}" dt="2022-05-25T00:36:52.176" v="4" actId="478"/>
          <ac:spMkLst>
            <pc:docMk/>
            <pc:sldMk cId="2507082750" sldId="277"/>
            <ac:spMk id="17" creationId="{40DBE37D-D924-463B-919E-FB04157BFBAC}"/>
          </ac:spMkLst>
        </pc:spChg>
        <pc:spChg chg="mod">
          <ac:chgData name="Julia Liu (Annalect)" userId="134ed20b-46a3-49f7-928e-40ed9965e034" providerId="ADAL" clId="{FB54DF68-7434-4D0D-AD97-92A520AA79A9}" dt="2022-05-25T00:38:53.444" v="26" actId="207"/>
          <ac:spMkLst>
            <pc:docMk/>
            <pc:sldMk cId="2507082750" sldId="277"/>
            <ac:spMk id="18" creationId="{F22327BE-A3C5-40C2-98CC-61118359AD6E}"/>
          </ac:spMkLst>
        </pc:spChg>
        <pc:spChg chg="mod">
          <ac:chgData name="Julia Liu (Annalect)" userId="134ed20b-46a3-49f7-928e-40ed9965e034" providerId="ADAL" clId="{FB54DF68-7434-4D0D-AD97-92A520AA79A9}" dt="2022-05-25T00:38:25.264" v="21" actId="14100"/>
          <ac:spMkLst>
            <pc:docMk/>
            <pc:sldMk cId="2507082750" sldId="277"/>
            <ac:spMk id="22" creationId="{00000000-0000-0000-0000-000000000000}"/>
          </ac:spMkLst>
        </pc:spChg>
        <pc:spChg chg="mod">
          <ac:chgData name="Julia Liu (Annalect)" userId="134ed20b-46a3-49f7-928e-40ed9965e034" providerId="ADAL" clId="{FB54DF68-7434-4D0D-AD97-92A520AA79A9}" dt="2022-05-25T00:38:21.244" v="20" actId="20577"/>
          <ac:spMkLst>
            <pc:docMk/>
            <pc:sldMk cId="2507082750" sldId="277"/>
            <ac:spMk id="23" creationId="{00000000-0000-0000-0000-000000000000}"/>
          </ac:spMkLst>
        </pc:spChg>
        <pc:spChg chg="del mod">
          <ac:chgData name="Julia Liu (Annalect)" userId="134ed20b-46a3-49f7-928e-40ed9965e034" providerId="ADAL" clId="{FB54DF68-7434-4D0D-AD97-92A520AA79A9}" dt="2022-05-25T00:36:54.001" v="7" actId="478"/>
          <ac:spMkLst>
            <pc:docMk/>
            <pc:sldMk cId="2507082750" sldId="277"/>
            <ac:spMk id="24" creationId="{00000000-0000-0000-0000-000000000000}"/>
          </ac:spMkLst>
        </pc:spChg>
        <pc:spChg chg="mod">
          <ac:chgData name="Julia Liu (Annalect)" userId="134ed20b-46a3-49f7-928e-40ed9965e034" providerId="ADAL" clId="{FB54DF68-7434-4D0D-AD97-92A520AA79A9}" dt="2022-05-25T00:37:05.448" v="13" actId="1076"/>
          <ac:spMkLst>
            <pc:docMk/>
            <pc:sldMk cId="2507082750" sldId="277"/>
            <ac:spMk id="27" creationId="{23F158E3-DE6C-4DF9-855D-D709F02AFA41}"/>
          </ac:spMkLst>
        </pc:spChg>
        <pc:spChg chg="add mod">
          <ac:chgData name="Julia Liu (Annalect)" userId="134ed20b-46a3-49f7-928e-40ed9965e034" providerId="ADAL" clId="{FB54DF68-7434-4D0D-AD97-92A520AA79A9}" dt="2022-05-25T00:40:11.633" v="118" actId="20577"/>
          <ac:spMkLst>
            <pc:docMk/>
            <pc:sldMk cId="2507082750" sldId="277"/>
            <ac:spMk id="30" creationId="{53898689-A26B-4B25-BEF4-B817186E8894}"/>
          </ac:spMkLst>
        </pc:spChg>
        <pc:spChg chg="mod">
          <ac:chgData name="Julia Liu (Annalect)" userId="134ed20b-46a3-49f7-928e-40ed9965e034" providerId="ADAL" clId="{FB54DF68-7434-4D0D-AD97-92A520AA79A9}" dt="2022-05-25T00:38:12.393" v="18" actId="14100"/>
          <ac:spMkLst>
            <pc:docMk/>
            <pc:sldMk cId="2507082750" sldId="277"/>
            <ac:spMk id="31" creationId="{6BD6DFA7-0B90-4F21-B8B2-4328C2054767}"/>
          </ac:spMkLst>
        </pc:spChg>
        <pc:spChg chg="mod">
          <ac:chgData name="Julia Liu (Annalect)" userId="134ed20b-46a3-49f7-928e-40ed9965e034" providerId="ADAL" clId="{FB54DF68-7434-4D0D-AD97-92A520AA79A9}" dt="2022-05-25T00:38:49.433" v="25" actId="207"/>
          <ac:spMkLst>
            <pc:docMk/>
            <pc:sldMk cId="2507082750" sldId="277"/>
            <ac:spMk id="37" creationId="{0FDD3D32-89B3-48FF-B026-16224E982405}"/>
          </ac:spMkLst>
        </pc:spChg>
        <pc:spChg chg="mod">
          <ac:chgData name="Julia Liu (Annalect)" userId="134ed20b-46a3-49f7-928e-40ed9965e034" providerId="ADAL" clId="{FB54DF68-7434-4D0D-AD97-92A520AA79A9}" dt="2022-05-25T00:38:56.899" v="27" actId="207"/>
          <ac:spMkLst>
            <pc:docMk/>
            <pc:sldMk cId="2507082750" sldId="277"/>
            <ac:spMk id="38" creationId="{6FD09B70-9756-4C5C-97FA-40894216C02F}"/>
          </ac:spMkLst>
        </pc:spChg>
        <pc:spChg chg="del">
          <ac:chgData name="Julia Liu (Annalect)" userId="134ed20b-46a3-49f7-928e-40ed9965e034" providerId="ADAL" clId="{FB54DF68-7434-4D0D-AD97-92A520AA79A9}" dt="2022-05-25T00:36:50.748" v="3" actId="478"/>
          <ac:spMkLst>
            <pc:docMk/>
            <pc:sldMk cId="2507082750" sldId="277"/>
            <ac:spMk id="39" creationId="{C6A01CD0-212F-44FD-BCF3-B31A071C3490}"/>
          </ac:spMkLst>
        </pc:spChg>
        <pc:spChg chg="mod">
          <ac:chgData name="Julia Liu (Annalect)" userId="134ed20b-46a3-49f7-928e-40ed9965e034" providerId="ADAL" clId="{FB54DF68-7434-4D0D-AD97-92A520AA79A9}" dt="2022-05-25T00:38:29.776" v="22" actId="1076"/>
          <ac:spMkLst>
            <pc:docMk/>
            <pc:sldMk cId="2507082750" sldId="277"/>
            <ac:spMk id="40" creationId="{E7CCC869-14D0-4F24-BE07-1FF5FC3B0A30}"/>
          </ac:spMkLst>
        </pc:spChg>
        <pc:cxnChg chg="del">
          <ac:chgData name="Julia Liu (Annalect)" userId="134ed20b-46a3-49f7-928e-40ed9965e034" providerId="ADAL" clId="{FB54DF68-7434-4D0D-AD97-92A520AA79A9}" dt="2022-05-25T00:36:55.735" v="8" actId="478"/>
          <ac:cxnSpMkLst>
            <pc:docMk/>
            <pc:sldMk cId="2507082750" sldId="277"/>
            <ac:cxnSpMk id="11" creationId="{BA7D094D-5927-478B-A1A6-33C0F5B48270}"/>
          </ac:cxnSpMkLst>
        </pc:cxnChg>
        <pc:cxnChg chg="del">
          <ac:chgData name="Julia Liu (Annalect)" userId="134ed20b-46a3-49f7-928e-40ed9965e034" providerId="ADAL" clId="{FB54DF68-7434-4D0D-AD97-92A520AA79A9}" dt="2022-05-25T00:37:00.047" v="11" actId="478"/>
          <ac:cxnSpMkLst>
            <pc:docMk/>
            <pc:sldMk cId="2507082750" sldId="277"/>
            <ac:cxnSpMk id="20" creationId="{B34416DA-035C-43FC-BFDF-62F9977557F1}"/>
          </ac:cxnSpMkLst>
        </pc:cxnChg>
      </pc:sldChg>
    </pc:docChg>
  </pc:docChgLst>
  <pc:docChgLst>
    <pc:chgData name="Julia Liu" userId="01b58307-a823-4918-b382-2ec3b4b4b65a" providerId="ADAL" clId="{26B3F798-BE71-4E37-8589-8E9201156991}"/>
    <pc:docChg chg="undo custSel addSld delSld modSld sldOrd modMainMaster">
      <pc:chgData name="Julia Liu" userId="01b58307-a823-4918-b382-2ec3b4b4b65a" providerId="ADAL" clId="{26B3F798-BE71-4E37-8589-8E9201156991}" dt="2019-12-05T04:27:32.847" v="4436" actId="2696"/>
      <pc:docMkLst>
        <pc:docMk/>
      </pc:docMkLst>
      <pc:sldChg chg="modSp">
        <pc:chgData name="Julia Liu" userId="01b58307-a823-4918-b382-2ec3b4b4b65a" providerId="ADAL" clId="{26B3F798-BE71-4E37-8589-8E9201156991}" dt="2019-12-03T19:36:40.291" v="19" actId="20577"/>
        <pc:sldMkLst>
          <pc:docMk/>
          <pc:sldMk cId="51436936" sldId="257"/>
        </pc:sldMkLst>
        <pc:spChg chg="mod">
          <ac:chgData name="Julia Liu" userId="01b58307-a823-4918-b382-2ec3b4b4b65a" providerId="ADAL" clId="{26B3F798-BE71-4E37-8589-8E9201156991}" dt="2019-12-03T19:36:33.350" v="11" actId="20577"/>
          <ac:spMkLst>
            <pc:docMk/>
            <pc:sldMk cId="51436936" sldId="257"/>
            <ac:spMk id="2" creationId="{00000000-0000-0000-0000-000000000000}"/>
          </ac:spMkLst>
        </pc:spChg>
        <pc:spChg chg="mod">
          <ac:chgData name="Julia Liu" userId="01b58307-a823-4918-b382-2ec3b4b4b65a" providerId="ADAL" clId="{26B3F798-BE71-4E37-8589-8E9201156991}" dt="2019-12-03T19:36:40.291" v="19" actId="20577"/>
          <ac:spMkLst>
            <pc:docMk/>
            <pc:sldMk cId="51436936" sldId="257"/>
            <ac:spMk id="3" creationId="{00000000-0000-0000-0000-000000000000}"/>
          </ac:spMkLst>
        </pc:spChg>
      </pc:sldChg>
      <pc:sldChg chg="addSp delSp modSp add">
        <pc:chgData name="Julia Liu" userId="01b58307-a823-4918-b382-2ec3b4b4b65a" providerId="ADAL" clId="{26B3F798-BE71-4E37-8589-8E9201156991}" dt="2019-12-04T20:28:26.662" v="2682" actId="20577"/>
        <pc:sldMkLst>
          <pc:docMk/>
          <pc:sldMk cId="3655253579" sldId="274"/>
        </pc:sldMkLst>
        <pc:spChg chg="mod">
          <ac:chgData name="Julia Liu" userId="01b58307-a823-4918-b382-2ec3b4b4b65a" providerId="ADAL" clId="{26B3F798-BE71-4E37-8589-8E9201156991}" dt="2019-12-03T19:59:35.104" v="674" actId="6549"/>
          <ac:spMkLst>
            <pc:docMk/>
            <pc:sldMk cId="3655253579" sldId="274"/>
            <ac:spMk id="3" creationId="{00000000-0000-0000-0000-000000000000}"/>
          </ac:spMkLst>
        </pc:spChg>
        <pc:spChg chg="mod">
          <ac:chgData name="Julia Liu" userId="01b58307-a823-4918-b382-2ec3b4b4b65a" providerId="ADAL" clId="{26B3F798-BE71-4E37-8589-8E9201156991}" dt="2019-12-03T19:54:23.273" v="323" actId="1076"/>
          <ac:spMkLst>
            <pc:docMk/>
            <pc:sldMk cId="3655253579" sldId="274"/>
            <ac:spMk id="5" creationId="{00000000-0000-0000-0000-000000000000}"/>
          </ac:spMkLst>
        </pc:spChg>
        <pc:spChg chg="mod">
          <ac:chgData name="Julia Liu" userId="01b58307-a823-4918-b382-2ec3b4b4b65a" providerId="ADAL" clId="{26B3F798-BE71-4E37-8589-8E9201156991}" dt="2019-12-03T20:03:57.863" v="683" actId="1076"/>
          <ac:spMkLst>
            <pc:docMk/>
            <pc:sldMk cId="3655253579" sldId="274"/>
            <ac:spMk id="9" creationId="{00000000-0000-0000-0000-000000000000}"/>
          </ac:spMkLst>
        </pc:spChg>
        <pc:spChg chg="mod">
          <ac:chgData name="Julia Liu" userId="01b58307-a823-4918-b382-2ec3b4b4b65a" providerId="ADAL" clId="{26B3F798-BE71-4E37-8589-8E9201156991}" dt="2019-12-03T20:03:54.704" v="682" actId="1076"/>
          <ac:spMkLst>
            <pc:docMk/>
            <pc:sldMk cId="3655253579" sldId="274"/>
            <ac:spMk id="10" creationId="{00000000-0000-0000-0000-000000000000}"/>
          </ac:spMkLst>
        </pc:spChg>
        <pc:spChg chg="add del mod">
          <ac:chgData name="Julia Liu" userId="01b58307-a823-4918-b382-2ec3b4b4b65a" providerId="ADAL" clId="{26B3F798-BE71-4E37-8589-8E9201156991}" dt="2019-12-03T20:02:33.639" v="679" actId="478"/>
          <ac:spMkLst>
            <pc:docMk/>
            <pc:sldMk cId="3655253579" sldId="274"/>
            <ac:spMk id="11" creationId="{D05D22FC-7656-46B4-8DD6-6545A57112CF}"/>
          </ac:spMkLst>
        </pc:spChg>
        <pc:spChg chg="mod">
          <ac:chgData name="Julia Liu" userId="01b58307-a823-4918-b382-2ec3b4b4b65a" providerId="ADAL" clId="{26B3F798-BE71-4E37-8589-8E9201156991}" dt="2019-12-03T20:06:06.098" v="735" actId="207"/>
          <ac:spMkLst>
            <pc:docMk/>
            <pc:sldMk cId="3655253579" sldId="274"/>
            <ac:spMk id="12" creationId="{00000000-0000-0000-0000-000000000000}"/>
          </ac:spMkLst>
        </pc:spChg>
        <pc:spChg chg="add del mod">
          <ac:chgData name="Julia Liu" userId="01b58307-a823-4918-b382-2ec3b4b4b65a" providerId="ADAL" clId="{26B3F798-BE71-4E37-8589-8E9201156991}" dt="2019-12-03T20:06:09.775" v="736" actId="478"/>
          <ac:spMkLst>
            <pc:docMk/>
            <pc:sldMk cId="3655253579" sldId="274"/>
            <ac:spMk id="17" creationId="{042795CF-DD2E-460A-AD14-D61F04DC39F4}"/>
          </ac:spMkLst>
        </pc:spChg>
        <pc:spChg chg="mod">
          <ac:chgData name="Julia Liu" userId="01b58307-a823-4918-b382-2ec3b4b4b65a" providerId="ADAL" clId="{26B3F798-BE71-4E37-8589-8E9201156991}" dt="2019-12-04T17:24:24.337" v="811" actId="20577"/>
          <ac:spMkLst>
            <pc:docMk/>
            <pc:sldMk cId="3655253579" sldId="274"/>
            <ac:spMk id="21" creationId="{00000000-0000-0000-0000-000000000000}"/>
          </ac:spMkLst>
        </pc:spChg>
        <pc:spChg chg="mod">
          <ac:chgData name="Julia Liu" userId="01b58307-a823-4918-b382-2ec3b4b4b65a" providerId="ADAL" clId="{26B3F798-BE71-4E37-8589-8E9201156991}" dt="2019-12-04T20:28:15.718" v="2678" actId="20577"/>
          <ac:spMkLst>
            <pc:docMk/>
            <pc:sldMk cId="3655253579" sldId="274"/>
            <ac:spMk id="22" creationId="{00000000-0000-0000-0000-000000000000}"/>
          </ac:spMkLst>
        </pc:spChg>
        <pc:spChg chg="mod">
          <ac:chgData name="Julia Liu" userId="01b58307-a823-4918-b382-2ec3b4b4b65a" providerId="ADAL" clId="{26B3F798-BE71-4E37-8589-8E9201156991}" dt="2019-12-04T20:28:26.662" v="2682" actId="20577"/>
          <ac:spMkLst>
            <pc:docMk/>
            <pc:sldMk cId="3655253579" sldId="274"/>
            <ac:spMk id="23" creationId="{00000000-0000-0000-0000-000000000000}"/>
          </ac:spMkLst>
        </pc:spChg>
        <pc:spChg chg="mod">
          <ac:chgData name="Julia Liu" userId="01b58307-a823-4918-b382-2ec3b4b4b65a" providerId="ADAL" clId="{26B3F798-BE71-4E37-8589-8E9201156991}" dt="2019-12-03T19:57:06.208" v="673" actId="14100"/>
          <ac:spMkLst>
            <pc:docMk/>
            <pc:sldMk cId="3655253579" sldId="274"/>
            <ac:spMk id="27" creationId="{00000000-0000-0000-0000-000000000000}"/>
          </ac:spMkLst>
        </pc:spChg>
        <pc:cxnChg chg="add del mod">
          <ac:chgData name="Julia Liu" userId="01b58307-a823-4918-b382-2ec3b4b4b65a" providerId="ADAL" clId="{26B3F798-BE71-4E37-8589-8E9201156991}" dt="2019-12-03T20:01:48.918" v="677" actId="478"/>
          <ac:cxnSpMkLst>
            <pc:docMk/>
            <pc:sldMk cId="3655253579" sldId="274"/>
            <ac:cxnSpMk id="4" creationId="{CA785938-1695-46F7-B8F7-7E725B7187B8}"/>
          </ac:cxnSpMkLst>
        </pc:cxnChg>
        <pc:cxnChg chg="add del mod">
          <ac:chgData name="Julia Liu" userId="01b58307-a823-4918-b382-2ec3b4b4b65a" providerId="ADAL" clId="{26B3F798-BE71-4E37-8589-8E9201156991}" dt="2019-12-03T20:03:48.003" v="681" actId="478"/>
          <ac:cxnSpMkLst>
            <pc:docMk/>
            <pc:sldMk cId="3655253579" sldId="274"/>
            <ac:cxnSpMk id="16" creationId="{892BA30D-530C-436C-8622-01557FF320E6}"/>
          </ac:cxnSpMkLst>
        </pc:cxnChg>
      </pc:sldChg>
      <pc:sldChg chg="addSp delSp modSp modAnim">
        <pc:chgData name="Julia Liu" userId="01b58307-a823-4918-b382-2ec3b4b4b65a" providerId="ADAL" clId="{26B3F798-BE71-4E37-8589-8E9201156991}" dt="2019-12-04T20:02:57.274" v="2611" actId="20577"/>
        <pc:sldMkLst>
          <pc:docMk/>
          <pc:sldMk cId="3610829459" sldId="288"/>
        </pc:sldMkLst>
        <pc:spChg chg="del mod">
          <ac:chgData name="Julia Liu" userId="01b58307-a823-4918-b382-2ec3b4b4b65a" providerId="ADAL" clId="{26B3F798-BE71-4E37-8589-8E9201156991}" dt="2019-12-03T19:39:41.755" v="310" actId="478"/>
          <ac:spMkLst>
            <pc:docMk/>
            <pc:sldMk cId="3610829459" sldId="288"/>
            <ac:spMk id="2" creationId="{00000000-0000-0000-0000-000000000000}"/>
          </ac:spMkLst>
        </pc:spChg>
        <pc:spChg chg="mod">
          <ac:chgData name="Julia Liu" userId="01b58307-a823-4918-b382-2ec3b4b4b65a" providerId="ADAL" clId="{26B3F798-BE71-4E37-8589-8E9201156991}" dt="2019-12-03T19:37:49.178" v="64" actId="14100"/>
          <ac:spMkLst>
            <pc:docMk/>
            <pc:sldMk cId="3610829459" sldId="288"/>
            <ac:spMk id="4" creationId="{00000000-0000-0000-0000-000000000000}"/>
          </ac:spMkLst>
        </pc:spChg>
        <pc:spChg chg="add del mod">
          <ac:chgData name="Julia Liu" userId="01b58307-a823-4918-b382-2ec3b4b4b65a" providerId="ADAL" clId="{26B3F798-BE71-4E37-8589-8E9201156991}" dt="2019-12-03T19:39:55.478" v="311" actId="478"/>
          <ac:spMkLst>
            <pc:docMk/>
            <pc:sldMk cId="3610829459" sldId="288"/>
            <ac:spMk id="7" creationId="{6DA533CE-0941-4AB3-882F-E95076D2D21E}"/>
          </ac:spMkLst>
        </pc:spChg>
        <pc:spChg chg="add mod">
          <ac:chgData name="Julia Liu" userId="01b58307-a823-4918-b382-2ec3b4b4b65a" providerId="ADAL" clId="{26B3F798-BE71-4E37-8589-8E9201156991}" dt="2019-12-04T20:02:57.274" v="2611" actId="20577"/>
          <ac:spMkLst>
            <pc:docMk/>
            <pc:sldMk cId="3610829459" sldId="288"/>
            <ac:spMk id="8" creationId="{580CAEA2-04A4-4A3A-A040-BC8F2F435A64}"/>
          </ac:spMkLst>
        </pc:spChg>
      </pc:sldChg>
      <pc:sldChg chg="modSp modAnim">
        <pc:chgData name="Julia Liu" userId="01b58307-a823-4918-b382-2ec3b4b4b65a" providerId="ADAL" clId="{26B3F798-BE71-4E37-8589-8E9201156991}" dt="2019-12-04T19:05:01.796" v="1550"/>
        <pc:sldMkLst>
          <pc:docMk/>
          <pc:sldMk cId="124321403" sldId="320"/>
        </pc:sldMkLst>
        <pc:spChg chg="mod">
          <ac:chgData name="Julia Liu" userId="01b58307-a823-4918-b382-2ec3b4b4b65a" providerId="ADAL" clId="{26B3F798-BE71-4E37-8589-8E9201156991}" dt="2019-12-03T19:53:56.272" v="321" actId="27636"/>
          <ac:spMkLst>
            <pc:docMk/>
            <pc:sldMk cId="124321403" sldId="320"/>
            <ac:spMk id="2" creationId="{00000000-0000-0000-0000-000000000000}"/>
          </ac:spMkLst>
        </pc:spChg>
      </pc:sldChg>
      <pc:sldChg chg="modAnim">
        <pc:chgData name="Julia Liu" userId="01b58307-a823-4918-b382-2ec3b4b4b65a" providerId="ADAL" clId="{26B3F798-BE71-4E37-8589-8E9201156991}" dt="2019-12-04T19:05:01.796" v="1550"/>
        <pc:sldMkLst>
          <pc:docMk/>
          <pc:sldMk cId="1835332936" sldId="335"/>
        </pc:sldMkLst>
      </pc:sldChg>
      <pc:sldChg chg="modSp ord modAnim">
        <pc:chgData name="Julia Liu" userId="01b58307-a823-4918-b382-2ec3b4b4b65a" providerId="ADAL" clId="{26B3F798-BE71-4E37-8589-8E9201156991}" dt="2019-12-04T22:30:23.244" v="3307"/>
        <pc:sldMkLst>
          <pc:docMk/>
          <pc:sldMk cId="2750808584" sldId="337"/>
        </pc:sldMkLst>
        <pc:spChg chg="mod">
          <ac:chgData name="Julia Liu" userId="01b58307-a823-4918-b382-2ec3b4b4b65a" providerId="ADAL" clId="{26B3F798-BE71-4E37-8589-8E9201156991}" dt="2019-12-04T15:01:22.800" v="780" actId="20577"/>
          <ac:spMkLst>
            <pc:docMk/>
            <pc:sldMk cId="2750808584" sldId="337"/>
            <ac:spMk id="4" creationId="{00000000-0000-0000-0000-000000000000}"/>
          </ac:spMkLst>
        </pc:spChg>
        <pc:spChg chg="mod">
          <ac:chgData name="Julia Liu" userId="01b58307-a823-4918-b382-2ec3b4b4b65a" providerId="ADAL" clId="{26B3F798-BE71-4E37-8589-8E9201156991}" dt="2019-12-04T18:56:06.994" v="1205" actId="27636"/>
          <ac:spMkLst>
            <pc:docMk/>
            <pc:sldMk cId="2750808584" sldId="337"/>
            <ac:spMk id="14" creationId="{00000000-0000-0000-0000-000000000000}"/>
          </ac:spMkLst>
        </pc:spChg>
      </pc:sldChg>
      <pc:sldChg chg="modSp modAnim">
        <pc:chgData name="Julia Liu" userId="01b58307-a823-4918-b382-2ec3b4b4b65a" providerId="ADAL" clId="{26B3F798-BE71-4E37-8589-8E9201156991}" dt="2019-12-04T20:29:45.726" v="2709" actId="20577"/>
        <pc:sldMkLst>
          <pc:docMk/>
          <pc:sldMk cId="762852636" sldId="344"/>
        </pc:sldMkLst>
        <pc:spChg chg="mod">
          <ac:chgData name="Julia Liu" userId="01b58307-a823-4918-b382-2ec3b4b4b65a" providerId="ADAL" clId="{26B3F798-BE71-4E37-8589-8E9201156991}" dt="2019-12-04T20:29:45.726" v="2709" actId="20577"/>
          <ac:spMkLst>
            <pc:docMk/>
            <pc:sldMk cId="762852636" sldId="344"/>
            <ac:spMk id="10" creationId="{00000000-0000-0000-0000-000000000000}"/>
          </ac:spMkLst>
        </pc:spChg>
      </pc:sldChg>
      <pc:sldChg chg="modSp">
        <pc:chgData name="Julia Liu" userId="01b58307-a823-4918-b382-2ec3b4b4b65a" providerId="ADAL" clId="{26B3F798-BE71-4E37-8589-8E9201156991}" dt="2019-12-03T20:17:24.394" v="764" actId="20577"/>
        <pc:sldMkLst>
          <pc:docMk/>
          <pc:sldMk cId="3403237460" sldId="345"/>
        </pc:sldMkLst>
        <pc:spChg chg="mod">
          <ac:chgData name="Julia Liu" userId="01b58307-a823-4918-b382-2ec3b4b4b65a" providerId="ADAL" clId="{26B3F798-BE71-4E37-8589-8E9201156991}" dt="2019-12-03T20:17:24.394" v="764" actId="20577"/>
          <ac:spMkLst>
            <pc:docMk/>
            <pc:sldMk cId="3403237460" sldId="345"/>
            <ac:spMk id="5" creationId="{00000000-0000-0000-0000-000000000000}"/>
          </ac:spMkLst>
        </pc:spChg>
      </pc:sldChg>
      <pc:sldChg chg="modSp add modNotesTx">
        <pc:chgData name="Julia Liu" userId="01b58307-a823-4918-b382-2ec3b4b4b65a" providerId="ADAL" clId="{26B3F798-BE71-4E37-8589-8E9201156991}" dt="2019-12-04T22:33:22.173" v="3422" actId="20577"/>
        <pc:sldMkLst>
          <pc:docMk/>
          <pc:sldMk cId="2055967265" sldId="348"/>
        </pc:sldMkLst>
        <pc:spChg chg="mod">
          <ac:chgData name="Julia Liu" userId="01b58307-a823-4918-b382-2ec3b4b4b65a" providerId="ADAL" clId="{26B3F798-BE71-4E37-8589-8E9201156991}" dt="2019-12-04T20:31:13.329" v="2754" actId="255"/>
          <ac:spMkLst>
            <pc:docMk/>
            <pc:sldMk cId="2055967265" sldId="348"/>
            <ac:spMk id="5" creationId="{00000000-0000-0000-0000-000000000000}"/>
          </ac:spMkLst>
        </pc:spChg>
      </pc:sldChg>
      <pc:sldChg chg="modSp add">
        <pc:chgData name="Julia Liu" userId="01b58307-a823-4918-b382-2ec3b4b4b65a" providerId="ADAL" clId="{26B3F798-BE71-4E37-8589-8E9201156991}" dt="2019-12-04T20:27:51.007" v="2659" actId="20577"/>
        <pc:sldMkLst>
          <pc:docMk/>
          <pc:sldMk cId="3103477445" sldId="350"/>
        </pc:sldMkLst>
        <pc:spChg chg="mod">
          <ac:chgData name="Julia Liu" userId="01b58307-a823-4918-b382-2ec3b4b4b65a" providerId="ADAL" clId="{26B3F798-BE71-4E37-8589-8E9201156991}" dt="2019-12-04T20:27:51.007" v="2659" actId="20577"/>
          <ac:spMkLst>
            <pc:docMk/>
            <pc:sldMk cId="3103477445" sldId="350"/>
            <ac:spMk id="5" creationId="{00000000-0000-0000-0000-000000000000}"/>
          </ac:spMkLst>
        </pc:spChg>
      </pc:sldChg>
      <pc:sldChg chg="delSp modSp add del modAnim">
        <pc:chgData name="Julia Liu" userId="01b58307-a823-4918-b382-2ec3b4b4b65a" providerId="ADAL" clId="{26B3F798-BE71-4E37-8589-8E9201156991}" dt="2019-12-05T04:27:32.847" v="4436" actId="2696"/>
        <pc:sldMkLst>
          <pc:docMk/>
          <pc:sldMk cId="2996265093" sldId="351"/>
        </pc:sldMkLst>
        <pc:spChg chg="mod">
          <ac:chgData name="Julia Liu" userId="01b58307-a823-4918-b382-2ec3b4b4b65a" providerId="ADAL" clId="{26B3F798-BE71-4E37-8589-8E9201156991}" dt="2019-12-05T04:10:03.147" v="3780" actId="14100"/>
          <ac:spMkLst>
            <pc:docMk/>
            <pc:sldMk cId="2996265093" sldId="351"/>
            <ac:spMk id="9" creationId="{00000000-0000-0000-0000-000000000000}"/>
          </ac:spMkLst>
        </pc:spChg>
        <pc:spChg chg="mod">
          <ac:chgData name="Julia Liu" userId="01b58307-a823-4918-b382-2ec3b4b4b65a" providerId="ADAL" clId="{26B3F798-BE71-4E37-8589-8E9201156991}" dt="2019-12-04T22:36:38.552" v="3729" actId="20577"/>
          <ac:spMkLst>
            <pc:docMk/>
            <pc:sldMk cId="2996265093" sldId="351"/>
            <ac:spMk id="10" creationId="{00000000-0000-0000-0000-000000000000}"/>
          </ac:spMkLst>
        </pc:spChg>
        <pc:picChg chg="del">
          <ac:chgData name="Julia Liu" userId="01b58307-a823-4918-b382-2ec3b4b4b65a" providerId="ADAL" clId="{26B3F798-BE71-4E37-8589-8E9201156991}" dt="2019-12-04T20:35:28.008" v="2860" actId="478"/>
          <ac:picMkLst>
            <pc:docMk/>
            <pc:sldMk cId="2996265093" sldId="351"/>
            <ac:picMk id="4" creationId="{FC652C0E-C07C-440F-AD97-9808ACF65EEE}"/>
          </ac:picMkLst>
        </pc:picChg>
      </pc:sldChg>
      <pc:sldChg chg="addSp modSp add del">
        <pc:chgData name="Julia Liu" userId="01b58307-a823-4918-b382-2ec3b4b4b65a" providerId="ADAL" clId="{26B3F798-BE71-4E37-8589-8E9201156991}" dt="2019-12-05T04:06:56.964" v="3779" actId="2696"/>
        <pc:sldMkLst>
          <pc:docMk/>
          <pc:sldMk cId="105007648" sldId="352"/>
        </pc:sldMkLst>
        <pc:spChg chg="add mod">
          <ac:chgData name="Julia Liu" userId="01b58307-a823-4918-b382-2ec3b4b4b65a" providerId="ADAL" clId="{26B3F798-BE71-4E37-8589-8E9201156991}" dt="2019-12-05T04:06:34.632" v="3778" actId="5793"/>
          <ac:spMkLst>
            <pc:docMk/>
            <pc:sldMk cId="105007648" sldId="352"/>
            <ac:spMk id="5" creationId="{8452E176-1769-487B-869D-9FB6CC7C59D2}"/>
          </ac:spMkLst>
        </pc:spChg>
      </pc:sldChg>
      <pc:sldChg chg="addSp modSp add">
        <pc:chgData name="Julia Liu" userId="01b58307-a823-4918-b382-2ec3b4b4b65a" providerId="ADAL" clId="{26B3F798-BE71-4E37-8589-8E9201156991}" dt="2019-12-05T04:27:25.133" v="4435" actId="255"/>
        <pc:sldMkLst>
          <pc:docMk/>
          <pc:sldMk cId="2126890699" sldId="352"/>
        </pc:sldMkLst>
        <pc:spChg chg="mod">
          <ac:chgData name="Julia Liu" userId="01b58307-a823-4918-b382-2ec3b4b4b65a" providerId="ADAL" clId="{26B3F798-BE71-4E37-8589-8E9201156991}" dt="2019-12-05T04:11:32.434" v="3806" actId="14100"/>
          <ac:spMkLst>
            <pc:docMk/>
            <pc:sldMk cId="2126890699" sldId="352"/>
            <ac:spMk id="3" creationId="{F5E2D3C1-FFF9-44D5-8597-E7C7AA7B4CA8}"/>
          </ac:spMkLst>
        </pc:spChg>
        <pc:spChg chg="add mod">
          <ac:chgData name="Julia Liu" userId="01b58307-a823-4918-b382-2ec3b4b4b65a" providerId="ADAL" clId="{26B3F798-BE71-4E37-8589-8E9201156991}" dt="2019-12-05T04:11:07.238" v="3802" actId="767"/>
          <ac:spMkLst>
            <pc:docMk/>
            <pc:sldMk cId="2126890699" sldId="352"/>
            <ac:spMk id="5" creationId="{D4D01A3B-92D7-4AA6-8655-30B4EAD69FC0}"/>
          </ac:spMkLst>
        </pc:spChg>
        <pc:spChg chg="add mod">
          <ac:chgData name="Julia Liu" userId="01b58307-a823-4918-b382-2ec3b4b4b65a" providerId="ADAL" clId="{26B3F798-BE71-4E37-8589-8E9201156991}" dt="2019-12-05T04:11:28.239" v="3805" actId="1076"/>
          <ac:spMkLst>
            <pc:docMk/>
            <pc:sldMk cId="2126890699" sldId="352"/>
            <ac:spMk id="6" creationId="{0DFC729A-8506-4E18-A808-1C9D0B6E63F7}"/>
          </ac:spMkLst>
        </pc:spChg>
        <pc:spChg chg="add mod">
          <ac:chgData name="Julia Liu" userId="01b58307-a823-4918-b382-2ec3b4b4b65a" providerId="ADAL" clId="{26B3F798-BE71-4E37-8589-8E9201156991}" dt="2019-12-05T04:11:58.168" v="3808" actId="12"/>
          <ac:spMkLst>
            <pc:docMk/>
            <pc:sldMk cId="2126890699" sldId="352"/>
            <ac:spMk id="7" creationId="{03C07F30-2843-4324-A787-55ACA29F30F0}"/>
          </ac:spMkLst>
        </pc:spChg>
        <pc:spChg chg="add mod">
          <ac:chgData name="Julia Liu" userId="01b58307-a823-4918-b382-2ec3b4b4b65a" providerId="ADAL" clId="{26B3F798-BE71-4E37-8589-8E9201156991}" dt="2019-12-05T04:27:25.133" v="4435" actId="255"/>
          <ac:spMkLst>
            <pc:docMk/>
            <pc:sldMk cId="2126890699" sldId="352"/>
            <ac:spMk id="8" creationId="{607142B7-4997-4985-B17A-46E71058E288}"/>
          </ac:spMkLst>
        </pc:spChg>
      </pc:sldChg>
      <pc:sldChg chg="modSp add del">
        <pc:chgData name="Julia Liu" userId="01b58307-a823-4918-b382-2ec3b4b4b65a" providerId="ADAL" clId="{26B3F798-BE71-4E37-8589-8E9201156991}" dt="2019-12-05T04:05:57.974" v="3754" actId="2696"/>
        <pc:sldMkLst>
          <pc:docMk/>
          <pc:sldMk cId="3718376298" sldId="352"/>
        </pc:sldMkLst>
        <pc:spChg chg="mod">
          <ac:chgData name="Julia Liu" userId="01b58307-a823-4918-b382-2ec3b4b4b65a" providerId="ADAL" clId="{26B3F798-BE71-4E37-8589-8E9201156991}" dt="2019-12-05T04:05:53.391" v="3753" actId="5793"/>
          <ac:spMkLst>
            <pc:docMk/>
            <pc:sldMk cId="3718376298" sldId="352"/>
            <ac:spMk id="2" creationId="{F2056D21-EE3C-4C5D-BE8A-A58DC15E2DB4}"/>
          </ac:spMkLst>
        </pc:spChg>
      </pc:sldChg>
      <pc:sldMasterChg chg="modSldLayout">
        <pc:chgData name="Julia Liu" userId="01b58307-a823-4918-b382-2ec3b4b4b65a" providerId="ADAL" clId="{26B3F798-BE71-4E37-8589-8E9201156991}" dt="2019-12-04T19:05:01.796" v="1550"/>
        <pc:sldMasterMkLst>
          <pc:docMk/>
          <pc:sldMasterMk cId="2247725628" sldId="2147483648"/>
        </pc:sldMasterMkLst>
        <pc:sldLayoutChg chg="modSp modAnim">
          <pc:chgData name="Julia Liu" userId="01b58307-a823-4918-b382-2ec3b4b4b65a" providerId="ADAL" clId="{26B3F798-BE71-4E37-8589-8E9201156991}" dt="2019-12-04T19:04:53.463" v="1549" actId="5793"/>
          <pc:sldLayoutMkLst>
            <pc:docMk/>
            <pc:sldMasterMk cId="2247725628" sldId="2147483648"/>
            <pc:sldLayoutMk cId="1090250372" sldId="2147483703"/>
          </pc:sldLayoutMkLst>
          <pc:spChg chg="mod">
            <ac:chgData name="Julia Liu" userId="01b58307-a823-4918-b382-2ec3b4b4b65a" providerId="ADAL" clId="{26B3F798-BE71-4E37-8589-8E9201156991}" dt="2019-12-04T19:04:53.463" v="1549" actId="5793"/>
            <ac:spMkLst>
              <pc:docMk/>
              <pc:sldMasterMk cId="2247725628" sldId="2147483648"/>
              <pc:sldLayoutMk cId="1090250372" sldId="2147483703"/>
              <ac:spMk id="3" creationId="{00000000-0000-0000-0000-000000000000}"/>
            </ac:spMkLst>
          </pc:spChg>
        </pc:sldLayoutChg>
        <pc:sldLayoutChg chg="modSp modAnim">
          <pc:chgData name="Julia Liu" userId="01b58307-a823-4918-b382-2ec3b4b4b65a" providerId="ADAL" clId="{26B3F798-BE71-4E37-8589-8E9201156991}" dt="2019-12-04T19:05:01.796" v="1550"/>
          <pc:sldLayoutMkLst>
            <pc:docMk/>
            <pc:sldMasterMk cId="2247725628" sldId="2147483648"/>
            <pc:sldLayoutMk cId="261900805" sldId="2147483704"/>
          </pc:sldLayoutMkLst>
          <pc:spChg chg="mod">
            <ac:chgData name="Julia Liu" userId="01b58307-a823-4918-b382-2ec3b4b4b65a" providerId="ADAL" clId="{26B3F798-BE71-4E37-8589-8E9201156991}" dt="2019-12-04T19:05:01.796" v="1550"/>
            <ac:spMkLst>
              <pc:docMk/>
              <pc:sldMasterMk cId="2247725628" sldId="2147483648"/>
              <pc:sldLayoutMk cId="261900805" sldId="2147483704"/>
              <ac:spMk id="3" creationId="{00000000-0000-0000-0000-000000000000}"/>
            </ac:spMkLst>
          </pc:spChg>
        </pc:sldLayoutChg>
      </pc:sldMasterChg>
    </pc:docChg>
  </pc:docChgLst>
  <pc:docChgLst>
    <pc:chgData name="Julia Liu (Annalect)" userId="134ed20b-46a3-49f7-928e-40ed9965e034" providerId="ADAL" clId="{F5F8F740-7BC1-4AA4-B690-0123923151B8}"/>
    <pc:docChg chg="undo custSel addSld delSld modSld sldOrd">
      <pc:chgData name="Julia Liu (Annalect)" userId="134ed20b-46a3-49f7-928e-40ed9965e034" providerId="ADAL" clId="{F5F8F740-7BC1-4AA4-B690-0123923151B8}" dt="2022-09-09T20:46:43.351" v="623" actId="20577"/>
      <pc:docMkLst>
        <pc:docMk/>
      </pc:docMkLst>
      <pc:sldChg chg="modSp mod">
        <pc:chgData name="Julia Liu (Annalect)" userId="134ed20b-46a3-49f7-928e-40ed9965e034" providerId="ADAL" clId="{F5F8F740-7BC1-4AA4-B690-0123923151B8}" dt="2022-09-09T20:44:30.096" v="551" actId="20577"/>
        <pc:sldMkLst>
          <pc:docMk/>
          <pc:sldMk cId="51436936" sldId="257"/>
        </pc:sldMkLst>
        <pc:spChg chg="mod">
          <ac:chgData name="Julia Liu (Annalect)" userId="134ed20b-46a3-49f7-928e-40ed9965e034" providerId="ADAL" clId="{F5F8F740-7BC1-4AA4-B690-0123923151B8}" dt="2022-09-09T20:44:30.096" v="551" actId="20577"/>
          <ac:spMkLst>
            <pc:docMk/>
            <pc:sldMk cId="51436936" sldId="257"/>
            <ac:spMk id="3" creationId="{00000000-0000-0000-0000-000000000000}"/>
          </ac:spMkLst>
        </pc:spChg>
      </pc:sldChg>
      <pc:sldChg chg="addSp modSp mod">
        <pc:chgData name="Julia Liu (Annalect)" userId="134ed20b-46a3-49f7-928e-40ed9965e034" providerId="ADAL" clId="{F5F8F740-7BC1-4AA4-B690-0123923151B8}" dt="2022-09-07T16:13:24.272" v="169" actId="20577"/>
        <pc:sldMkLst>
          <pc:docMk/>
          <pc:sldMk cId="2507082750" sldId="277"/>
        </pc:sldMkLst>
        <pc:spChg chg="add mod">
          <ac:chgData name="Julia Liu (Annalect)" userId="134ed20b-46a3-49f7-928e-40ed9965e034" providerId="ADAL" clId="{F5F8F740-7BC1-4AA4-B690-0123923151B8}" dt="2022-09-07T16:12:55.192" v="148" actId="14100"/>
          <ac:spMkLst>
            <pc:docMk/>
            <pc:sldMk cId="2507082750" sldId="277"/>
            <ac:spMk id="2" creationId="{34AC661A-4438-462E-9A34-AC8F6A51EBEA}"/>
          </ac:spMkLst>
        </pc:spChg>
        <pc:spChg chg="mod">
          <ac:chgData name="Julia Liu (Annalect)" userId="134ed20b-46a3-49f7-928e-40ed9965e034" providerId="ADAL" clId="{F5F8F740-7BC1-4AA4-B690-0123923151B8}" dt="2022-09-07T16:13:16.616" v="152" actId="1076"/>
          <ac:spMkLst>
            <pc:docMk/>
            <pc:sldMk cId="2507082750" sldId="277"/>
            <ac:spMk id="9" creationId="{00000000-0000-0000-0000-000000000000}"/>
          </ac:spMkLst>
        </pc:spChg>
        <pc:spChg chg="add mod">
          <ac:chgData name="Julia Liu (Annalect)" userId="134ed20b-46a3-49f7-928e-40ed9965e034" providerId="ADAL" clId="{F5F8F740-7BC1-4AA4-B690-0123923151B8}" dt="2022-09-07T16:13:24.272" v="169" actId="20577"/>
          <ac:spMkLst>
            <pc:docMk/>
            <pc:sldMk cId="2507082750" sldId="277"/>
            <ac:spMk id="24" creationId="{4A2FB73B-9EE7-4543-8259-027127B20399}"/>
          </ac:spMkLst>
        </pc:spChg>
        <pc:spChg chg="mod">
          <ac:chgData name="Julia Liu (Annalect)" userId="134ed20b-46a3-49f7-928e-40ed9965e034" providerId="ADAL" clId="{F5F8F740-7BC1-4AA4-B690-0123923151B8}" dt="2022-09-07T16:11:08.659" v="137" actId="1076"/>
          <ac:spMkLst>
            <pc:docMk/>
            <pc:sldMk cId="2507082750" sldId="277"/>
            <ac:spMk id="30" creationId="{53898689-A26B-4B25-BEF4-B817186E8894}"/>
          </ac:spMkLst>
        </pc:spChg>
        <pc:spChg chg="mod">
          <ac:chgData name="Julia Liu (Annalect)" userId="134ed20b-46a3-49f7-928e-40ed9965e034" providerId="ADAL" clId="{F5F8F740-7BC1-4AA4-B690-0123923151B8}" dt="2022-09-07T16:12:01.551" v="139" actId="1076"/>
          <ac:spMkLst>
            <pc:docMk/>
            <pc:sldMk cId="2507082750" sldId="277"/>
            <ac:spMk id="31" creationId="{6BD6DFA7-0B90-4F21-B8B2-4328C2054767}"/>
          </ac:spMkLst>
        </pc:spChg>
      </pc:sldChg>
      <pc:sldChg chg="modSp mod">
        <pc:chgData name="Julia Liu (Annalect)" userId="134ed20b-46a3-49f7-928e-40ed9965e034" providerId="ADAL" clId="{F5F8F740-7BC1-4AA4-B690-0123923151B8}" dt="2022-09-09T20:44:01.196" v="505" actId="27636"/>
        <pc:sldMkLst>
          <pc:docMk/>
          <pc:sldMk cId="3610829459" sldId="288"/>
        </pc:sldMkLst>
        <pc:spChg chg="mod">
          <ac:chgData name="Julia Liu (Annalect)" userId="134ed20b-46a3-49f7-928e-40ed9965e034" providerId="ADAL" clId="{F5F8F740-7BC1-4AA4-B690-0123923151B8}" dt="2022-09-09T20:44:01.196" v="505" actId="27636"/>
          <ac:spMkLst>
            <pc:docMk/>
            <pc:sldMk cId="3610829459" sldId="288"/>
            <ac:spMk id="8" creationId="{580CAEA2-04A4-4A3A-A040-BC8F2F435A64}"/>
          </ac:spMkLst>
        </pc:spChg>
      </pc:sldChg>
      <pc:sldChg chg="del">
        <pc:chgData name="Julia Liu (Annalect)" userId="134ed20b-46a3-49f7-928e-40ed9965e034" providerId="ADAL" clId="{F5F8F740-7BC1-4AA4-B690-0123923151B8}" dt="2022-09-09T20:45:32.739" v="555" actId="47"/>
        <pc:sldMkLst>
          <pc:docMk/>
          <pc:sldMk cId="1835332936" sldId="335"/>
        </pc:sldMkLst>
      </pc:sldChg>
      <pc:sldChg chg="del">
        <pc:chgData name="Julia Liu (Annalect)" userId="134ed20b-46a3-49f7-928e-40ed9965e034" providerId="ADAL" clId="{F5F8F740-7BC1-4AA4-B690-0123923151B8}" dt="2022-09-09T20:45:32.064" v="554" actId="47"/>
        <pc:sldMkLst>
          <pc:docMk/>
          <pc:sldMk cId="762852636" sldId="344"/>
        </pc:sldMkLst>
      </pc:sldChg>
      <pc:sldChg chg="del">
        <pc:chgData name="Julia Liu (Annalect)" userId="134ed20b-46a3-49f7-928e-40ed9965e034" providerId="ADAL" clId="{F5F8F740-7BC1-4AA4-B690-0123923151B8}" dt="2022-09-09T20:45:31.036" v="553" actId="47"/>
        <pc:sldMkLst>
          <pc:docMk/>
          <pc:sldMk cId="3403237460" sldId="345"/>
        </pc:sldMkLst>
      </pc:sldChg>
      <pc:sldChg chg="del">
        <pc:chgData name="Julia Liu (Annalect)" userId="134ed20b-46a3-49f7-928e-40ed9965e034" providerId="ADAL" clId="{F5F8F740-7BC1-4AA4-B690-0123923151B8}" dt="2022-09-09T20:46:00.541" v="558" actId="47"/>
        <pc:sldMkLst>
          <pc:docMk/>
          <pc:sldMk cId="2055967265" sldId="348"/>
        </pc:sldMkLst>
      </pc:sldChg>
      <pc:sldChg chg="del ord">
        <pc:chgData name="Julia Liu (Annalect)" userId="134ed20b-46a3-49f7-928e-40ed9965e034" providerId="ADAL" clId="{F5F8F740-7BC1-4AA4-B690-0123923151B8}" dt="2022-09-09T20:46:13.530" v="563" actId="47"/>
        <pc:sldMkLst>
          <pc:docMk/>
          <pc:sldMk cId="3103477445" sldId="350"/>
        </pc:sldMkLst>
      </pc:sldChg>
      <pc:sldChg chg="modSp del mod">
        <pc:chgData name="Julia Liu (Annalect)" userId="134ed20b-46a3-49f7-928e-40ed9965e034" providerId="ADAL" clId="{F5F8F740-7BC1-4AA4-B690-0123923151B8}" dt="2022-09-09T20:46:01.906" v="559" actId="47"/>
        <pc:sldMkLst>
          <pc:docMk/>
          <pc:sldMk cId="2126890699" sldId="352"/>
        </pc:sldMkLst>
        <pc:spChg chg="mod">
          <ac:chgData name="Julia Liu (Annalect)" userId="134ed20b-46a3-49f7-928e-40ed9965e034" providerId="ADAL" clId="{F5F8F740-7BC1-4AA4-B690-0123923151B8}" dt="2022-09-07T16:13:45.706" v="173" actId="20577"/>
          <ac:spMkLst>
            <pc:docMk/>
            <pc:sldMk cId="2126890699" sldId="352"/>
            <ac:spMk id="8" creationId="{607142B7-4997-4985-B17A-46E71058E288}"/>
          </ac:spMkLst>
        </pc:spChg>
      </pc:sldChg>
      <pc:sldChg chg="modSp del mod">
        <pc:chgData name="Julia Liu (Annalect)" userId="134ed20b-46a3-49f7-928e-40ed9965e034" providerId="ADAL" clId="{F5F8F740-7BC1-4AA4-B690-0123923151B8}" dt="2022-09-09T20:46:02.828" v="560" actId="47"/>
        <pc:sldMkLst>
          <pc:docMk/>
          <pc:sldMk cId="4269503472" sldId="361"/>
        </pc:sldMkLst>
        <pc:spChg chg="mod">
          <ac:chgData name="Julia Liu (Annalect)" userId="134ed20b-46a3-49f7-928e-40ed9965e034" providerId="ADAL" clId="{F5F8F740-7BC1-4AA4-B690-0123923151B8}" dt="2022-09-07T16:32:59.600" v="299" actId="20577"/>
          <ac:spMkLst>
            <pc:docMk/>
            <pc:sldMk cId="4269503472" sldId="361"/>
            <ac:spMk id="8" creationId="{607142B7-4997-4985-B17A-46E71058E288}"/>
          </ac:spMkLst>
        </pc:spChg>
      </pc:sldChg>
      <pc:sldChg chg="del">
        <pc:chgData name="Julia Liu (Annalect)" userId="134ed20b-46a3-49f7-928e-40ed9965e034" providerId="ADAL" clId="{F5F8F740-7BC1-4AA4-B690-0123923151B8}" dt="2022-09-09T20:45:33.942" v="556" actId="47"/>
        <pc:sldMkLst>
          <pc:docMk/>
          <pc:sldMk cId="3193580960" sldId="362"/>
        </pc:sldMkLst>
      </pc:sldChg>
      <pc:sldChg chg="add">
        <pc:chgData name="Julia Liu (Annalect)" userId="134ed20b-46a3-49f7-928e-40ed9965e034" providerId="ADAL" clId="{F5F8F740-7BC1-4AA4-B690-0123923151B8}" dt="2022-09-09T20:45:23.741" v="552"/>
        <pc:sldMkLst>
          <pc:docMk/>
          <pc:sldMk cId="24012493" sldId="363"/>
        </pc:sldMkLst>
      </pc:sldChg>
      <pc:sldChg chg="add">
        <pc:chgData name="Julia Liu (Annalect)" userId="134ed20b-46a3-49f7-928e-40ed9965e034" providerId="ADAL" clId="{F5F8F740-7BC1-4AA4-B690-0123923151B8}" dt="2022-09-09T20:45:23.741" v="552"/>
        <pc:sldMkLst>
          <pc:docMk/>
          <pc:sldMk cId="3000367780" sldId="364"/>
        </pc:sldMkLst>
      </pc:sldChg>
      <pc:sldChg chg="add">
        <pc:chgData name="Julia Liu (Annalect)" userId="134ed20b-46a3-49f7-928e-40ed9965e034" providerId="ADAL" clId="{F5F8F740-7BC1-4AA4-B690-0123923151B8}" dt="2022-09-09T20:45:23.741" v="552"/>
        <pc:sldMkLst>
          <pc:docMk/>
          <pc:sldMk cId="852015859" sldId="365"/>
        </pc:sldMkLst>
      </pc:sldChg>
      <pc:sldChg chg="add">
        <pc:chgData name="Julia Liu (Annalect)" userId="134ed20b-46a3-49f7-928e-40ed9965e034" providerId="ADAL" clId="{F5F8F740-7BC1-4AA4-B690-0123923151B8}" dt="2022-09-09T20:45:23.741" v="552"/>
        <pc:sldMkLst>
          <pc:docMk/>
          <pc:sldMk cId="2333416825" sldId="366"/>
        </pc:sldMkLst>
      </pc:sldChg>
      <pc:sldChg chg="add">
        <pc:chgData name="Julia Liu (Annalect)" userId="134ed20b-46a3-49f7-928e-40ed9965e034" providerId="ADAL" clId="{F5F8F740-7BC1-4AA4-B690-0123923151B8}" dt="2022-09-09T20:45:55.025" v="557"/>
        <pc:sldMkLst>
          <pc:docMk/>
          <pc:sldMk cId="3731947504" sldId="367"/>
        </pc:sldMkLst>
      </pc:sldChg>
      <pc:sldChg chg="modSp add mod">
        <pc:chgData name="Julia Liu (Annalect)" userId="134ed20b-46a3-49f7-928e-40ed9965e034" providerId="ADAL" clId="{F5F8F740-7BC1-4AA4-B690-0123923151B8}" dt="2022-09-09T20:46:43.351" v="623" actId="20577"/>
        <pc:sldMkLst>
          <pc:docMk/>
          <pc:sldMk cId="1708713060" sldId="368"/>
        </pc:sldMkLst>
        <pc:spChg chg="mod">
          <ac:chgData name="Julia Liu (Annalect)" userId="134ed20b-46a3-49f7-928e-40ed9965e034" providerId="ADAL" clId="{F5F8F740-7BC1-4AA4-B690-0123923151B8}" dt="2022-09-09T20:46:43.351" v="623" actId="20577"/>
          <ac:spMkLst>
            <pc:docMk/>
            <pc:sldMk cId="1708713060" sldId="368"/>
            <ac:spMk id="8" creationId="{607142B7-4997-4985-B17A-46E71058E288}"/>
          </ac:spMkLst>
        </pc:spChg>
      </pc:sldChg>
      <pc:sldChg chg="add">
        <pc:chgData name="Julia Liu (Annalect)" userId="134ed20b-46a3-49f7-928e-40ed9965e034" providerId="ADAL" clId="{F5F8F740-7BC1-4AA4-B690-0123923151B8}" dt="2022-09-09T20:45:55.025" v="557"/>
        <pc:sldMkLst>
          <pc:docMk/>
          <pc:sldMk cId="1927981694" sldId="369"/>
        </pc:sldMkLst>
      </pc:sldChg>
      <pc:sldChg chg="add">
        <pc:chgData name="Julia Liu (Annalect)" userId="134ed20b-46a3-49f7-928e-40ed9965e034" providerId="ADAL" clId="{F5F8F740-7BC1-4AA4-B690-0123923151B8}" dt="2022-09-09T20:45:55.025" v="557"/>
        <pc:sldMkLst>
          <pc:docMk/>
          <pc:sldMk cId="1062651810" sldId="370"/>
        </pc:sldMkLst>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latin typeface="Arial"/>
              </a:rPr>
              <a:t>Chart Title</a:t>
            </a:r>
          </a:p>
        </c:rich>
      </c:tx>
      <c:overlay val="0"/>
    </c:title>
    <c:autoTitleDeleted val="0"/>
    <c:plotArea>
      <c:layout/>
      <c:pieChart>
        <c:varyColors val="1"/>
        <c:ser>
          <c:idx val="0"/>
          <c:order val="0"/>
          <c:tx>
            <c:strRef>
              <c:f>Sheet1!$B$1</c:f>
              <c:strCache>
                <c:ptCount val="1"/>
                <c:pt idx="0">
                  <c:v>Column1</c:v>
                </c:pt>
              </c:strCache>
            </c:strRef>
          </c:tx>
          <c:dPt>
            <c:idx val="0"/>
            <c:bubble3D val="0"/>
            <c:extLst>
              <c:ext xmlns:c16="http://schemas.microsoft.com/office/drawing/2014/chart" uri="{C3380CC4-5D6E-409C-BE32-E72D297353CC}">
                <c16:uniqueId val="{00000000-98F7-4034-8A5B-A326DD0DB025}"/>
              </c:ext>
            </c:extLst>
          </c:dPt>
          <c:dPt>
            <c:idx val="1"/>
            <c:bubble3D val="0"/>
            <c:extLst>
              <c:ext xmlns:c16="http://schemas.microsoft.com/office/drawing/2014/chart" uri="{C3380CC4-5D6E-409C-BE32-E72D297353CC}">
                <c16:uniqueId val="{00000001-98F7-4034-8A5B-A326DD0DB025}"/>
              </c:ext>
            </c:extLst>
          </c:dPt>
          <c:dPt>
            <c:idx val="2"/>
            <c:bubble3D val="0"/>
            <c:extLst>
              <c:ext xmlns:c16="http://schemas.microsoft.com/office/drawing/2014/chart" uri="{C3380CC4-5D6E-409C-BE32-E72D297353CC}">
                <c16:uniqueId val="{00000002-98F7-4034-8A5B-A326DD0DB025}"/>
              </c:ext>
            </c:extLst>
          </c:dPt>
          <c:dLbls>
            <c:spPr>
              <a:noFill/>
              <a:ln>
                <a:noFill/>
              </a:ln>
              <a:effectLst/>
            </c:spPr>
            <c:txPr>
              <a:bodyPr/>
              <a:lstStyle/>
              <a:p>
                <a:pPr>
                  <a:defRPr>
                    <a:solidFill>
                      <a:srgbClr val="FFFFFF"/>
                    </a:solidFill>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Sheet1!$A$2:$A$4</c:f>
              <c:strCache>
                <c:ptCount val="3"/>
                <c:pt idx="0">
                  <c:v>Category 1</c:v>
                </c:pt>
                <c:pt idx="1">
                  <c:v>Category 2</c:v>
                </c:pt>
                <c:pt idx="2">
                  <c:v>Category 3</c:v>
                </c:pt>
              </c:strCache>
            </c:strRef>
          </c:cat>
          <c:val>
            <c:numRef>
              <c:f>Sheet1!$B$2:$B$4</c:f>
              <c:numCache>
                <c:formatCode>0%</c:formatCode>
                <c:ptCount val="3"/>
                <c:pt idx="0">
                  <c:v>0.56730000000000003</c:v>
                </c:pt>
                <c:pt idx="1">
                  <c:v>0.26140000000000002</c:v>
                </c:pt>
                <c:pt idx="2">
                  <c:v>0.17130000000000001</c:v>
                </c:pt>
              </c:numCache>
            </c:numRef>
          </c:val>
          <c:extLst>
            <c:ext xmlns:c16="http://schemas.microsoft.com/office/drawing/2014/chart" uri="{C3380CC4-5D6E-409C-BE32-E72D297353CC}">
              <c16:uniqueId val="{00000003-98F7-4034-8A5B-A326DD0DB025}"/>
            </c:ext>
          </c:extLst>
        </c:ser>
        <c:dLbls>
          <c:showLegendKey val="0"/>
          <c:showVal val="0"/>
          <c:showCatName val="0"/>
          <c:showSerName val="0"/>
          <c:showPercent val="1"/>
          <c:showBubbleSize val="0"/>
          <c:showLeaderLines val="1"/>
        </c:dLbls>
        <c:firstSliceAng val="0"/>
      </c:pieChart>
    </c:plotArea>
    <c:legend>
      <c:legendPos val="b"/>
      <c:overlay val="0"/>
    </c:legend>
    <c:plotVisOnly val="1"/>
    <c:dispBlanksAs val="gap"/>
    <c:showDLblsOverMax val="0"/>
  </c:chart>
  <c:txPr>
    <a:bodyPr/>
    <a:lstStyle/>
    <a:p>
      <a:pPr>
        <a:defRPr sz="10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Chart Title</a:t>
            </a:r>
          </a:p>
        </c:rich>
      </c:tx>
      <c:overlay val="0"/>
    </c:title>
    <c:autoTitleDeleted val="0"/>
    <c:plotArea>
      <c:layout/>
      <c:barChart>
        <c:barDir val="bar"/>
        <c:grouping val="clustered"/>
        <c:varyColors val="0"/>
        <c:ser>
          <c:idx val="0"/>
          <c:order val="0"/>
          <c:tx>
            <c:strRef>
              <c:f>Sheet1!$B$1</c:f>
              <c:strCache>
                <c:ptCount val="1"/>
                <c:pt idx="0">
                  <c:v>Series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030-445A-A182-017DFA385BBB}"/>
            </c:ext>
          </c:extLst>
        </c:ser>
        <c:ser>
          <c:idx val="1"/>
          <c:order val="1"/>
          <c:tx>
            <c:strRef>
              <c:f>Sheet1!$C$1</c:f>
              <c:strCache>
                <c:ptCount val="1"/>
                <c:pt idx="0">
                  <c:v>Series 2</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030-445A-A182-017DFA385BBB}"/>
            </c:ext>
          </c:extLst>
        </c:ser>
        <c:ser>
          <c:idx val="2"/>
          <c:order val="2"/>
          <c:tx>
            <c:strRef>
              <c:f>Sheet1!$D$1</c:f>
              <c:strCache>
                <c:ptCount val="1"/>
                <c:pt idx="0">
                  <c:v>Series 3</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030-445A-A182-017DFA385BBB}"/>
            </c:ext>
          </c:extLst>
        </c:ser>
        <c:dLbls>
          <c:showLegendKey val="0"/>
          <c:showVal val="1"/>
          <c:showCatName val="0"/>
          <c:showSerName val="0"/>
          <c:showPercent val="0"/>
          <c:showBubbleSize val="0"/>
        </c:dLbls>
        <c:gapWidth val="95"/>
        <c:axId val="277688752"/>
        <c:axId val="277676784"/>
      </c:barChart>
      <c:catAx>
        <c:axId val="277688752"/>
        <c:scaling>
          <c:orientation val="minMax"/>
        </c:scaling>
        <c:delete val="0"/>
        <c:axPos val="l"/>
        <c:numFmt formatCode="General" sourceLinked="0"/>
        <c:majorTickMark val="none"/>
        <c:minorTickMark val="none"/>
        <c:tickLblPos val="nextTo"/>
        <c:crossAx val="277676784"/>
        <c:crosses val="autoZero"/>
        <c:auto val="1"/>
        <c:lblAlgn val="ctr"/>
        <c:lblOffset val="100"/>
        <c:noMultiLvlLbl val="0"/>
      </c:catAx>
      <c:valAx>
        <c:axId val="277676784"/>
        <c:scaling>
          <c:orientation val="minMax"/>
        </c:scaling>
        <c:delete val="1"/>
        <c:axPos val="b"/>
        <c:numFmt formatCode="General" sourceLinked="1"/>
        <c:majorTickMark val="none"/>
        <c:minorTickMark val="none"/>
        <c:tickLblPos val="nextTo"/>
        <c:crossAx val="277688752"/>
        <c:crosses val="autoZero"/>
        <c:crossBetween val="between"/>
      </c:valAx>
    </c:plotArea>
    <c:legend>
      <c:legendPos val="b"/>
      <c:overlay val="0"/>
    </c:legend>
    <c:plotVisOnly val="1"/>
    <c:dispBlanksAs val="gap"/>
    <c:showDLblsOverMax val="0"/>
  </c:chart>
  <c:txPr>
    <a:bodyPr/>
    <a:lstStyle/>
    <a:p>
      <a:pPr>
        <a:defRPr sz="1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latin typeface="Arial"/>
              </a:rPr>
              <a:t>Chart Title</a:t>
            </a:r>
          </a:p>
        </c:rich>
      </c:tx>
      <c:overlay val="0"/>
    </c:title>
    <c:autoTitleDeleted val="0"/>
    <c:plotArea>
      <c:layout/>
      <c:barChart>
        <c:barDir val="col"/>
        <c:grouping val="clustered"/>
        <c:varyColors val="0"/>
        <c:ser>
          <c:idx val="0"/>
          <c:order val="0"/>
          <c:tx>
            <c:strRef>
              <c:f>Sheet1!$B$1</c:f>
              <c:strCache>
                <c:ptCount val="1"/>
                <c:pt idx="0">
                  <c:v>Series 1</c:v>
                </c:pt>
              </c:strCache>
            </c:strRef>
          </c:tx>
          <c:invertIfNegative val="0"/>
          <c:dLbls>
            <c:numFmt formatCode="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Category 1</c:v>
                </c:pt>
                <c:pt idx="1">
                  <c:v>Category 2</c:v>
                </c:pt>
                <c:pt idx="2">
                  <c:v>Category 3</c:v>
                </c:pt>
                <c:pt idx="3">
                  <c:v>Category 4</c:v>
                </c:pt>
                <c:pt idx="4">
                  <c:v>Category 5</c:v>
                </c:pt>
              </c:strCache>
            </c:strRef>
          </c:cat>
          <c:val>
            <c:numRef>
              <c:f>Sheet1!$B$2:$B$6</c:f>
              <c:numCache>
                <c:formatCode>####.##</c:formatCode>
                <c:ptCount val="5"/>
                <c:pt idx="0">
                  <c:v>0.3085</c:v>
                </c:pt>
                <c:pt idx="1">
                  <c:v>0.18629999999999999</c:v>
                </c:pt>
                <c:pt idx="2">
                  <c:v>0.20300000000000001</c:v>
                </c:pt>
                <c:pt idx="3">
                  <c:v>0.16639999999999999</c:v>
                </c:pt>
                <c:pt idx="4">
                  <c:v>0.13569999999999999</c:v>
                </c:pt>
              </c:numCache>
            </c:numRef>
          </c:val>
          <c:extLst>
            <c:ext xmlns:c16="http://schemas.microsoft.com/office/drawing/2014/chart" uri="{C3380CC4-5D6E-409C-BE32-E72D297353CC}">
              <c16:uniqueId val="{00000000-3727-438A-8C3B-FC2F91CE9976}"/>
            </c:ext>
          </c:extLst>
        </c:ser>
        <c:dLbls>
          <c:showLegendKey val="0"/>
          <c:showVal val="1"/>
          <c:showCatName val="0"/>
          <c:showSerName val="0"/>
          <c:showPercent val="0"/>
          <c:showBubbleSize val="0"/>
        </c:dLbls>
        <c:gapWidth val="150"/>
        <c:overlap val="-25"/>
        <c:axId val="89325024"/>
        <c:axId val="89328288"/>
      </c:barChart>
      <c:catAx>
        <c:axId val="89325024"/>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89328288"/>
        <c:crosses val="autoZero"/>
        <c:auto val="1"/>
        <c:lblAlgn val="ctr"/>
        <c:lblOffset val="100"/>
        <c:noMultiLvlLbl val="0"/>
      </c:catAx>
      <c:valAx>
        <c:axId val="89328288"/>
        <c:scaling>
          <c:orientation val="minMax"/>
        </c:scaling>
        <c:delete val="1"/>
        <c:axPos val="l"/>
        <c:numFmt formatCode="####.##" sourceLinked="1"/>
        <c:majorTickMark val="none"/>
        <c:minorTickMark val="none"/>
        <c:tickLblPos val="nextTo"/>
        <c:crossAx val="89325024"/>
        <c:crosses val="autoZero"/>
        <c:crossBetween val="between"/>
      </c:valAx>
    </c:plotArea>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latin typeface="Arial"/>
              </a:rPr>
              <a:t>Chart Title</a:t>
            </a:r>
          </a:p>
        </c:rich>
      </c:tx>
      <c:overlay val="0"/>
    </c:title>
    <c:autoTitleDeleted val="0"/>
    <c:plotArea>
      <c:layout/>
      <c:barChart>
        <c:barDir val="bar"/>
        <c:grouping val="clustered"/>
        <c:varyColors val="0"/>
        <c:ser>
          <c:idx val="0"/>
          <c:order val="0"/>
          <c:tx>
            <c:strRef>
              <c:f>Sheet1!$B$1</c:f>
              <c:strCache>
                <c:ptCount val="1"/>
                <c:pt idx="0">
                  <c:v>Series 1</c:v>
                </c:pt>
              </c:strCache>
            </c:strRef>
          </c:tx>
          <c:invertIfNegative val="0"/>
          <c:dLbls>
            <c:numFmt formatCode="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Category 1</c:v>
                </c:pt>
                <c:pt idx="1">
                  <c:v>Category 2</c:v>
                </c:pt>
                <c:pt idx="2">
                  <c:v>Category 3</c:v>
                </c:pt>
                <c:pt idx="3">
                  <c:v>Category 4</c:v>
                </c:pt>
                <c:pt idx="4">
                  <c:v>Category 5</c:v>
                </c:pt>
              </c:strCache>
            </c:strRef>
          </c:cat>
          <c:val>
            <c:numRef>
              <c:f>Sheet1!$B$2:$B$6</c:f>
              <c:numCache>
                <c:formatCode>####.##</c:formatCode>
                <c:ptCount val="5"/>
                <c:pt idx="0">
                  <c:v>0.3085</c:v>
                </c:pt>
                <c:pt idx="1">
                  <c:v>0.18629999999999999</c:v>
                </c:pt>
                <c:pt idx="2">
                  <c:v>0.20300000000000001</c:v>
                </c:pt>
                <c:pt idx="3">
                  <c:v>0.16639999999999999</c:v>
                </c:pt>
                <c:pt idx="4">
                  <c:v>0.13569999999999999</c:v>
                </c:pt>
              </c:numCache>
            </c:numRef>
          </c:val>
          <c:extLst>
            <c:ext xmlns:c16="http://schemas.microsoft.com/office/drawing/2014/chart" uri="{C3380CC4-5D6E-409C-BE32-E72D297353CC}">
              <c16:uniqueId val="{00000000-27E2-42DB-B2CD-FCAB123573AF}"/>
            </c:ext>
          </c:extLst>
        </c:ser>
        <c:dLbls>
          <c:showLegendKey val="0"/>
          <c:showVal val="1"/>
          <c:showCatName val="0"/>
          <c:showSerName val="0"/>
          <c:showPercent val="0"/>
          <c:showBubbleSize val="0"/>
        </c:dLbls>
        <c:gapWidth val="150"/>
        <c:axId val="89334272"/>
        <c:axId val="89180720"/>
      </c:barChart>
      <c:catAx>
        <c:axId val="89334272"/>
        <c:scaling>
          <c:orientation val="minMax"/>
        </c:scaling>
        <c:delete val="0"/>
        <c:axPos val="l"/>
        <c:numFmt formatCode="General" sourceLinked="1"/>
        <c:majorTickMark val="none"/>
        <c:minorTickMark val="none"/>
        <c:tickLblPos val="nextTo"/>
        <c:txPr>
          <a:bodyPr rot="-60000000" vert="horz"/>
          <a:lstStyle/>
          <a:p>
            <a:pPr>
              <a:defRPr/>
            </a:pPr>
            <a:endParaRPr lang="en-US"/>
          </a:p>
        </c:txPr>
        <c:crossAx val="89180720"/>
        <c:crosses val="autoZero"/>
        <c:auto val="1"/>
        <c:lblAlgn val="ctr"/>
        <c:lblOffset val="100"/>
        <c:noMultiLvlLbl val="0"/>
      </c:catAx>
      <c:valAx>
        <c:axId val="89180720"/>
        <c:scaling>
          <c:orientation val="minMax"/>
        </c:scaling>
        <c:delete val="1"/>
        <c:axPos val="b"/>
        <c:numFmt formatCode="####.##" sourceLinked="1"/>
        <c:majorTickMark val="none"/>
        <c:minorTickMark val="none"/>
        <c:tickLblPos val="nextTo"/>
        <c:crossAx val="89334272"/>
        <c:crosses val="autoZero"/>
        <c:crossBetween val="between"/>
      </c:valAx>
    </c:plotArea>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Chart Title</a:t>
            </a:r>
          </a:p>
        </c:rich>
      </c:tx>
      <c:overlay val="0"/>
    </c:title>
    <c:autoTitleDeleted val="0"/>
    <c:plotArea>
      <c:layout/>
      <c:barChart>
        <c:barDir val="col"/>
        <c:grouping val="clustered"/>
        <c:varyColors val="0"/>
        <c:ser>
          <c:idx val="0"/>
          <c:order val="0"/>
          <c:tx>
            <c:strRef>
              <c:f>Sheet1!$B$1</c:f>
              <c:strCache>
                <c:ptCount val="1"/>
                <c:pt idx="0">
                  <c:v>Series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E91-41F4-A035-F18F7190CF45}"/>
            </c:ext>
          </c:extLst>
        </c:ser>
        <c:ser>
          <c:idx val="1"/>
          <c:order val="1"/>
          <c:tx>
            <c:strRef>
              <c:f>Sheet1!$C$1</c:f>
              <c:strCache>
                <c:ptCount val="1"/>
                <c:pt idx="0">
                  <c:v>Series 2</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E91-41F4-A035-F18F7190CF45}"/>
            </c:ext>
          </c:extLst>
        </c:ser>
        <c:ser>
          <c:idx val="2"/>
          <c:order val="2"/>
          <c:tx>
            <c:strRef>
              <c:f>Sheet1!$D$1</c:f>
              <c:strCache>
                <c:ptCount val="1"/>
                <c:pt idx="0">
                  <c:v>Series 3</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E91-41F4-A035-F18F7190CF45}"/>
            </c:ext>
          </c:extLst>
        </c:ser>
        <c:dLbls>
          <c:showLegendKey val="0"/>
          <c:showVal val="1"/>
          <c:showCatName val="0"/>
          <c:showSerName val="0"/>
          <c:showPercent val="0"/>
          <c:showBubbleSize val="0"/>
        </c:dLbls>
        <c:gapWidth val="150"/>
        <c:axId val="277681136"/>
        <c:axId val="277682224"/>
      </c:barChart>
      <c:catAx>
        <c:axId val="277681136"/>
        <c:scaling>
          <c:orientation val="minMax"/>
        </c:scaling>
        <c:delete val="0"/>
        <c:axPos val="b"/>
        <c:numFmt formatCode="General" sourceLinked="1"/>
        <c:majorTickMark val="none"/>
        <c:minorTickMark val="none"/>
        <c:tickLblPos val="nextTo"/>
        <c:crossAx val="277682224"/>
        <c:crosses val="autoZero"/>
        <c:auto val="1"/>
        <c:lblAlgn val="ctr"/>
        <c:lblOffset val="100"/>
        <c:noMultiLvlLbl val="0"/>
      </c:catAx>
      <c:valAx>
        <c:axId val="277682224"/>
        <c:scaling>
          <c:orientation val="minMax"/>
        </c:scaling>
        <c:delete val="1"/>
        <c:axPos val="l"/>
        <c:numFmt formatCode="General" sourceLinked="1"/>
        <c:majorTickMark val="out"/>
        <c:minorTickMark val="none"/>
        <c:tickLblPos val="nextTo"/>
        <c:crossAx val="277681136"/>
        <c:crosses val="autoZero"/>
        <c:crossBetween val="between"/>
      </c:valAx>
    </c:plotArea>
    <c:legend>
      <c:legendPos val="b"/>
      <c:overlay val="0"/>
    </c:legend>
    <c:plotVisOnly val="1"/>
    <c:dispBlanksAs val="gap"/>
    <c:showDLblsOverMax val="0"/>
  </c:chart>
  <c:txPr>
    <a:bodyPr/>
    <a:lstStyle/>
    <a:p>
      <a:pPr>
        <a:defRPr sz="12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Chart Title</a:t>
            </a:r>
          </a:p>
        </c:rich>
      </c:tx>
      <c:overlay val="0"/>
    </c:title>
    <c:autoTitleDeleted val="0"/>
    <c:plotArea>
      <c:layout/>
      <c:barChart>
        <c:barDir val="col"/>
        <c:grouping val="clustered"/>
        <c:varyColors val="0"/>
        <c:ser>
          <c:idx val="0"/>
          <c:order val="0"/>
          <c:tx>
            <c:strRef>
              <c:f>Sheet1!$B$1</c:f>
              <c:strCache>
                <c:ptCount val="1"/>
                <c:pt idx="0">
                  <c:v>Series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498-4346-8175-431A31F0A168}"/>
            </c:ext>
          </c:extLst>
        </c:ser>
        <c:ser>
          <c:idx val="1"/>
          <c:order val="1"/>
          <c:tx>
            <c:strRef>
              <c:f>Sheet1!$C$1</c:f>
              <c:strCache>
                <c:ptCount val="1"/>
                <c:pt idx="0">
                  <c:v>Series 2</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498-4346-8175-431A31F0A168}"/>
            </c:ext>
          </c:extLst>
        </c:ser>
        <c:ser>
          <c:idx val="2"/>
          <c:order val="2"/>
          <c:tx>
            <c:strRef>
              <c:f>Sheet1!$D$1</c:f>
              <c:strCache>
                <c:ptCount val="1"/>
                <c:pt idx="0">
                  <c:v>Series 3</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498-4346-8175-431A31F0A168}"/>
            </c:ext>
          </c:extLst>
        </c:ser>
        <c:dLbls>
          <c:showLegendKey val="0"/>
          <c:showVal val="1"/>
          <c:showCatName val="0"/>
          <c:showSerName val="0"/>
          <c:showPercent val="0"/>
          <c:showBubbleSize val="0"/>
        </c:dLbls>
        <c:gapWidth val="150"/>
        <c:axId val="277689840"/>
        <c:axId val="277687664"/>
      </c:barChart>
      <c:catAx>
        <c:axId val="277689840"/>
        <c:scaling>
          <c:orientation val="minMax"/>
        </c:scaling>
        <c:delete val="0"/>
        <c:axPos val="b"/>
        <c:numFmt formatCode="General" sourceLinked="1"/>
        <c:majorTickMark val="none"/>
        <c:minorTickMark val="none"/>
        <c:tickLblPos val="nextTo"/>
        <c:crossAx val="277687664"/>
        <c:crosses val="autoZero"/>
        <c:auto val="1"/>
        <c:lblAlgn val="ctr"/>
        <c:lblOffset val="100"/>
        <c:noMultiLvlLbl val="0"/>
      </c:catAx>
      <c:valAx>
        <c:axId val="277687664"/>
        <c:scaling>
          <c:orientation val="minMax"/>
        </c:scaling>
        <c:delete val="1"/>
        <c:axPos val="l"/>
        <c:numFmt formatCode="General" sourceLinked="1"/>
        <c:majorTickMark val="out"/>
        <c:minorTickMark val="none"/>
        <c:tickLblPos val="nextTo"/>
        <c:crossAx val="277689840"/>
        <c:crosses val="autoZero"/>
        <c:crossBetween val="between"/>
      </c:valAx>
    </c:plotArea>
    <c:legend>
      <c:legendPos val="b"/>
      <c:overlay val="0"/>
    </c:legend>
    <c:plotVisOnly val="1"/>
    <c:dispBlanksAs val="gap"/>
    <c:showDLblsOverMax val="0"/>
  </c:chart>
  <c:txPr>
    <a:bodyPr/>
    <a:lstStyle/>
    <a:p>
      <a:pPr>
        <a:defRPr sz="12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latin typeface="Arial"/>
              </a:rPr>
              <a:t>Chart Title</a:t>
            </a:r>
          </a:p>
        </c:rich>
      </c:tx>
      <c:overlay val="0"/>
    </c:title>
    <c:autoTitleDeleted val="0"/>
    <c:plotArea>
      <c:layout/>
      <c:barChart>
        <c:barDir val="col"/>
        <c:grouping val="stacked"/>
        <c:varyColors val="0"/>
        <c:ser>
          <c:idx val="0"/>
          <c:order val="0"/>
          <c:tx>
            <c:strRef>
              <c:f>Sheet1!$B$1</c:f>
              <c:strCache>
                <c:ptCount val="1"/>
                <c:pt idx="0">
                  <c:v>Series 1</c:v>
                </c:pt>
              </c:strCache>
            </c:strRef>
          </c:tx>
          <c:invertIfNegative val="0"/>
          <c:dLbls>
            <c:spPr>
              <a:noFill/>
              <a:ln>
                <a:noFill/>
              </a:ln>
              <a:effectLst/>
            </c:spPr>
            <c:txPr>
              <a:bodyPr/>
              <a:lstStyle/>
              <a:p>
                <a:pPr>
                  <a:defRPr>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82F-4207-B8A3-14AFD7DA0275}"/>
            </c:ext>
          </c:extLst>
        </c:ser>
        <c:ser>
          <c:idx val="1"/>
          <c:order val="1"/>
          <c:tx>
            <c:strRef>
              <c:f>Sheet1!$C$1</c:f>
              <c:strCache>
                <c:ptCount val="1"/>
                <c:pt idx="0">
                  <c:v>Series 2</c:v>
                </c:pt>
              </c:strCache>
            </c:strRef>
          </c:tx>
          <c:invertIfNegative val="0"/>
          <c:dLbls>
            <c:spPr>
              <a:noFill/>
              <a:ln>
                <a:noFill/>
              </a:ln>
              <a:effectLst/>
            </c:spPr>
            <c:txPr>
              <a:bodyPr/>
              <a:lstStyle/>
              <a:p>
                <a:pPr>
                  <a:defRPr>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82F-4207-B8A3-14AFD7DA0275}"/>
            </c:ext>
          </c:extLst>
        </c:ser>
        <c:ser>
          <c:idx val="2"/>
          <c:order val="2"/>
          <c:tx>
            <c:strRef>
              <c:f>Sheet1!$D$1</c:f>
              <c:strCache>
                <c:ptCount val="1"/>
                <c:pt idx="0">
                  <c:v>Series 3</c:v>
                </c:pt>
              </c:strCache>
            </c:strRef>
          </c:tx>
          <c:invertIfNegative val="0"/>
          <c:dLbls>
            <c:spPr>
              <a:noFill/>
              <a:ln>
                <a:noFill/>
              </a:ln>
              <a:effectLst/>
            </c:spPr>
            <c:txPr>
              <a:bodyPr/>
              <a:lstStyle/>
              <a:p>
                <a:pPr>
                  <a:defRPr>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82F-4207-B8A3-14AFD7DA0275}"/>
            </c:ext>
          </c:extLst>
        </c:ser>
        <c:dLbls>
          <c:showLegendKey val="0"/>
          <c:showVal val="1"/>
          <c:showCatName val="0"/>
          <c:showSerName val="0"/>
          <c:showPercent val="0"/>
          <c:showBubbleSize val="0"/>
        </c:dLbls>
        <c:gapWidth val="95"/>
        <c:overlap val="100"/>
        <c:axId val="277680592"/>
        <c:axId val="277688208"/>
      </c:barChart>
      <c:catAx>
        <c:axId val="277680592"/>
        <c:scaling>
          <c:orientation val="minMax"/>
        </c:scaling>
        <c:delete val="0"/>
        <c:axPos val="b"/>
        <c:numFmt formatCode="General" sourceLinked="0"/>
        <c:majorTickMark val="none"/>
        <c:minorTickMark val="none"/>
        <c:tickLblPos val="nextTo"/>
        <c:crossAx val="277688208"/>
        <c:crosses val="autoZero"/>
        <c:auto val="1"/>
        <c:lblAlgn val="ctr"/>
        <c:lblOffset val="100"/>
        <c:noMultiLvlLbl val="0"/>
      </c:catAx>
      <c:valAx>
        <c:axId val="277688208"/>
        <c:scaling>
          <c:orientation val="minMax"/>
        </c:scaling>
        <c:delete val="1"/>
        <c:axPos val="l"/>
        <c:numFmt formatCode="General" sourceLinked="1"/>
        <c:majorTickMark val="none"/>
        <c:minorTickMark val="none"/>
        <c:tickLblPos val="nextTo"/>
        <c:crossAx val="277680592"/>
        <c:crosses val="autoZero"/>
        <c:crossBetween val="between"/>
      </c:valAx>
    </c:plotArea>
    <c:legend>
      <c:legendPos val="b"/>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latin typeface="Arial"/>
              </a:rPr>
              <a:t>Marital Status</a:t>
            </a:r>
          </a:p>
        </c:rich>
      </c:tx>
      <c:overlay val="0"/>
    </c:title>
    <c:autoTitleDeleted val="0"/>
    <c:plotArea>
      <c:layout/>
      <c:doughnutChart>
        <c:varyColors val="1"/>
        <c:ser>
          <c:idx val="0"/>
          <c:order val="0"/>
          <c:tx>
            <c:strRef>
              <c:f>Sheet1!$B$1</c:f>
              <c:strCache>
                <c:ptCount val="1"/>
                <c:pt idx="0">
                  <c:v>Column1</c:v>
                </c:pt>
              </c:strCache>
            </c:strRef>
          </c:tx>
          <c:dPt>
            <c:idx val="0"/>
            <c:bubble3D val="0"/>
            <c:extLst>
              <c:ext xmlns:c16="http://schemas.microsoft.com/office/drawing/2014/chart" uri="{C3380CC4-5D6E-409C-BE32-E72D297353CC}">
                <c16:uniqueId val="{00000000-2C0A-4AC3-A848-00A14A861095}"/>
              </c:ext>
            </c:extLst>
          </c:dPt>
          <c:dPt>
            <c:idx val="1"/>
            <c:bubble3D val="0"/>
            <c:extLst>
              <c:ext xmlns:c16="http://schemas.microsoft.com/office/drawing/2014/chart" uri="{C3380CC4-5D6E-409C-BE32-E72D297353CC}">
                <c16:uniqueId val="{00000001-2C0A-4AC3-A848-00A14A861095}"/>
              </c:ext>
            </c:extLst>
          </c:dPt>
          <c:dPt>
            <c:idx val="2"/>
            <c:bubble3D val="0"/>
            <c:extLst>
              <c:ext xmlns:c16="http://schemas.microsoft.com/office/drawing/2014/chart" uri="{C3380CC4-5D6E-409C-BE32-E72D297353CC}">
                <c16:uniqueId val="{00000002-2C0A-4AC3-A848-00A14A861095}"/>
              </c:ext>
            </c:extLst>
          </c:dPt>
          <c:dLbls>
            <c:spPr>
              <a:noFill/>
              <a:ln>
                <a:noFill/>
              </a:ln>
              <a:effectLst/>
            </c:spPr>
            <c:txPr>
              <a:bodyPr/>
              <a:lstStyle/>
              <a:p>
                <a:pPr>
                  <a:defRPr>
                    <a:solidFill>
                      <a:srgbClr val="FFFFFF"/>
                    </a:solidFill>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Sheet1!$A$2:$A$4</c:f>
              <c:strCache>
                <c:ptCount val="3"/>
                <c:pt idx="0">
                  <c:v>Category 1</c:v>
                </c:pt>
                <c:pt idx="1">
                  <c:v>Category 2</c:v>
                </c:pt>
                <c:pt idx="2">
                  <c:v>Category 3</c:v>
                </c:pt>
              </c:strCache>
            </c:strRef>
          </c:cat>
          <c:val>
            <c:numRef>
              <c:f>Sheet1!$B$2:$B$4</c:f>
              <c:numCache>
                <c:formatCode>0%</c:formatCode>
                <c:ptCount val="3"/>
                <c:pt idx="0">
                  <c:v>0.56730000000000003</c:v>
                </c:pt>
                <c:pt idx="1">
                  <c:v>0.26140000000000002</c:v>
                </c:pt>
                <c:pt idx="2">
                  <c:v>0.17130000000000001</c:v>
                </c:pt>
              </c:numCache>
            </c:numRef>
          </c:val>
          <c:extLst>
            <c:ext xmlns:c16="http://schemas.microsoft.com/office/drawing/2014/chart" uri="{C3380CC4-5D6E-409C-BE32-E72D297353CC}">
              <c16:uniqueId val="{00000003-2C0A-4AC3-A848-00A14A861095}"/>
            </c:ext>
          </c:extLst>
        </c:ser>
        <c:dLbls>
          <c:showLegendKey val="0"/>
          <c:showVal val="0"/>
          <c:showCatName val="0"/>
          <c:showSerName val="0"/>
          <c:showPercent val="1"/>
          <c:showBubbleSize val="0"/>
          <c:showLeaderLines val="1"/>
        </c:dLbls>
        <c:firstSliceAng val="0"/>
        <c:holeSize val="50"/>
      </c:doughnutChart>
    </c:plotArea>
    <c:legend>
      <c:legendPos val="b"/>
      <c:overlay val="0"/>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latin typeface="Arial"/>
              </a:rPr>
              <a:t>Marital Status</a:t>
            </a:r>
          </a:p>
        </c:rich>
      </c:tx>
      <c:overlay val="0"/>
    </c:title>
    <c:autoTitleDeleted val="0"/>
    <c:plotArea>
      <c:layout/>
      <c:doughnutChart>
        <c:varyColors val="1"/>
        <c:ser>
          <c:idx val="0"/>
          <c:order val="0"/>
          <c:tx>
            <c:strRef>
              <c:f>Sheet1!$B$1</c:f>
              <c:strCache>
                <c:ptCount val="1"/>
                <c:pt idx="0">
                  <c:v>Column1</c:v>
                </c:pt>
              </c:strCache>
            </c:strRef>
          </c:tx>
          <c:dPt>
            <c:idx val="0"/>
            <c:bubble3D val="0"/>
            <c:extLst>
              <c:ext xmlns:c16="http://schemas.microsoft.com/office/drawing/2014/chart" uri="{C3380CC4-5D6E-409C-BE32-E72D297353CC}">
                <c16:uniqueId val="{00000000-F2DB-481B-96FB-C3F78A642F3F}"/>
              </c:ext>
            </c:extLst>
          </c:dPt>
          <c:dPt>
            <c:idx val="1"/>
            <c:bubble3D val="0"/>
            <c:extLst>
              <c:ext xmlns:c16="http://schemas.microsoft.com/office/drawing/2014/chart" uri="{C3380CC4-5D6E-409C-BE32-E72D297353CC}">
                <c16:uniqueId val="{00000001-F2DB-481B-96FB-C3F78A642F3F}"/>
              </c:ext>
            </c:extLst>
          </c:dPt>
          <c:dPt>
            <c:idx val="2"/>
            <c:bubble3D val="0"/>
            <c:extLst>
              <c:ext xmlns:c16="http://schemas.microsoft.com/office/drawing/2014/chart" uri="{C3380CC4-5D6E-409C-BE32-E72D297353CC}">
                <c16:uniqueId val="{00000002-F2DB-481B-96FB-C3F78A642F3F}"/>
              </c:ext>
            </c:extLst>
          </c:dPt>
          <c:dLbls>
            <c:spPr>
              <a:noFill/>
              <a:ln>
                <a:noFill/>
              </a:ln>
              <a:effectLst/>
            </c:spPr>
            <c:txPr>
              <a:bodyPr/>
              <a:lstStyle/>
              <a:p>
                <a:pPr>
                  <a:defRPr>
                    <a:solidFill>
                      <a:srgbClr val="FFFFFF"/>
                    </a:solidFill>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Sheet1!$A$2:$A$4</c:f>
              <c:strCache>
                <c:ptCount val="3"/>
                <c:pt idx="0">
                  <c:v>Category 1</c:v>
                </c:pt>
                <c:pt idx="1">
                  <c:v>Category 2</c:v>
                </c:pt>
                <c:pt idx="2">
                  <c:v>Category 3</c:v>
                </c:pt>
              </c:strCache>
            </c:strRef>
          </c:cat>
          <c:val>
            <c:numRef>
              <c:f>Sheet1!$B$2:$B$4</c:f>
              <c:numCache>
                <c:formatCode>0%</c:formatCode>
                <c:ptCount val="3"/>
                <c:pt idx="0">
                  <c:v>0.56730000000000003</c:v>
                </c:pt>
                <c:pt idx="1">
                  <c:v>0.26140000000000002</c:v>
                </c:pt>
                <c:pt idx="2">
                  <c:v>0.17130000000000001</c:v>
                </c:pt>
              </c:numCache>
            </c:numRef>
          </c:val>
          <c:extLst>
            <c:ext xmlns:c16="http://schemas.microsoft.com/office/drawing/2014/chart" uri="{C3380CC4-5D6E-409C-BE32-E72D297353CC}">
              <c16:uniqueId val="{00000003-F2DB-481B-96FB-C3F78A642F3F}"/>
            </c:ext>
          </c:extLst>
        </c:ser>
        <c:dLbls>
          <c:showLegendKey val="0"/>
          <c:showVal val="0"/>
          <c:showCatName val="0"/>
          <c:showSerName val="0"/>
          <c:showPercent val="1"/>
          <c:showBubbleSize val="0"/>
          <c:showLeaderLines val="1"/>
        </c:dLbls>
        <c:firstSliceAng val="0"/>
        <c:holeSize val="50"/>
      </c:doughnutChart>
    </c:plotArea>
    <c:legend>
      <c:legendPos val="b"/>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latin typeface="Arial"/>
              </a:rPr>
              <a:t>Chart Title</a:t>
            </a:r>
          </a:p>
        </c:rich>
      </c:tx>
      <c:overlay val="0"/>
    </c:title>
    <c:autoTitleDeleted val="0"/>
    <c:plotArea>
      <c:layout/>
      <c:barChart>
        <c:barDir val="col"/>
        <c:grouping val="stacked"/>
        <c:varyColors val="0"/>
        <c:ser>
          <c:idx val="0"/>
          <c:order val="0"/>
          <c:tx>
            <c:strRef>
              <c:f>Sheet1!$B$1</c:f>
              <c:strCache>
                <c:ptCount val="1"/>
                <c:pt idx="0">
                  <c:v>Series 1</c:v>
                </c:pt>
              </c:strCache>
            </c:strRef>
          </c:tx>
          <c:invertIfNegative val="0"/>
          <c:dLbls>
            <c:spPr>
              <a:noFill/>
              <a:ln>
                <a:noFill/>
              </a:ln>
              <a:effectLst/>
            </c:spPr>
            <c:txPr>
              <a:bodyPr/>
              <a:lstStyle/>
              <a:p>
                <a:pPr>
                  <a:defRPr>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49F-45D2-A57F-0E2F2A8955FC}"/>
            </c:ext>
          </c:extLst>
        </c:ser>
        <c:ser>
          <c:idx val="1"/>
          <c:order val="1"/>
          <c:tx>
            <c:strRef>
              <c:f>Sheet1!$C$1</c:f>
              <c:strCache>
                <c:ptCount val="1"/>
                <c:pt idx="0">
                  <c:v>Series 2</c:v>
                </c:pt>
              </c:strCache>
            </c:strRef>
          </c:tx>
          <c:invertIfNegative val="0"/>
          <c:dLbls>
            <c:spPr>
              <a:noFill/>
              <a:ln>
                <a:noFill/>
              </a:ln>
              <a:effectLst/>
            </c:spPr>
            <c:txPr>
              <a:bodyPr/>
              <a:lstStyle/>
              <a:p>
                <a:pPr>
                  <a:defRPr>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49F-45D2-A57F-0E2F2A8955FC}"/>
            </c:ext>
          </c:extLst>
        </c:ser>
        <c:ser>
          <c:idx val="2"/>
          <c:order val="2"/>
          <c:tx>
            <c:strRef>
              <c:f>Sheet1!$D$1</c:f>
              <c:strCache>
                <c:ptCount val="1"/>
                <c:pt idx="0">
                  <c:v>Series 3</c:v>
                </c:pt>
              </c:strCache>
            </c:strRef>
          </c:tx>
          <c:invertIfNegative val="0"/>
          <c:dLbls>
            <c:spPr>
              <a:noFill/>
              <a:ln>
                <a:noFill/>
              </a:ln>
              <a:effectLst/>
            </c:spPr>
            <c:txPr>
              <a:bodyPr/>
              <a:lstStyle/>
              <a:p>
                <a:pPr>
                  <a:defRPr>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49F-45D2-A57F-0E2F2A8955FC}"/>
            </c:ext>
          </c:extLst>
        </c:ser>
        <c:dLbls>
          <c:showLegendKey val="0"/>
          <c:showVal val="1"/>
          <c:showCatName val="0"/>
          <c:showSerName val="0"/>
          <c:showPercent val="0"/>
          <c:showBubbleSize val="0"/>
        </c:dLbls>
        <c:gapWidth val="95"/>
        <c:overlap val="100"/>
        <c:axId val="277686576"/>
        <c:axId val="277677872"/>
      </c:barChart>
      <c:catAx>
        <c:axId val="277686576"/>
        <c:scaling>
          <c:orientation val="minMax"/>
        </c:scaling>
        <c:delete val="0"/>
        <c:axPos val="b"/>
        <c:numFmt formatCode="General" sourceLinked="0"/>
        <c:majorTickMark val="none"/>
        <c:minorTickMark val="none"/>
        <c:tickLblPos val="nextTo"/>
        <c:crossAx val="277677872"/>
        <c:crosses val="autoZero"/>
        <c:auto val="1"/>
        <c:lblAlgn val="ctr"/>
        <c:lblOffset val="100"/>
        <c:noMultiLvlLbl val="0"/>
      </c:catAx>
      <c:valAx>
        <c:axId val="277677872"/>
        <c:scaling>
          <c:orientation val="minMax"/>
        </c:scaling>
        <c:delete val="1"/>
        <c:axPos val="l"/>
        <c:numFmt formatCode="General" sourceLinked="1"/>
        <c:majorTickMark val="none"/>
        <c:minorTickMark val="none"/>
        <c:tickLblPos val="nextTo"/>
        <c:crossAx val="277686576"/>
        <c:crosses val="autoZero"/>
        <c:crossBetween val="between"/>
      </c:valAx>
    </c:plotArea>
    <c:legend>
      <c:legendPos val="b"/>
      <c:overlay val="0"/>
    </c:legend>
    <c:plotVisOnly val="1"/>
    <c:dispBlanksAs val="gap"/>
    <c:showDLblsOverMax val="0"/>
  </c:chart>
  <c:txPr>
    <a:bodyPr/>
    <a:lstStyle/>
    <a:p>
      <a:pPr>
        <a:defRPr sz="12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5345F222-A972-1E4F-85C1-973C66857702}" type="datetimeFigureOut">
              <a:rPr lang="en-US" smtClean="0"/>
              <a:t>9/7/2022</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5BF4ABEE-71FB-334A-9D90-C873A589F275}" type="slidenum">
              <a:rPr lang="en-US" smtClean="0"/>
              <a:t>‹#›</a:t>
            </a:fld>
            <a:endParaRPr lang="en-US"/>
          </a:p>
        </p:txBody>
      </p:sp>
    </p:spTree>
    <p:extLst>
      <p:ext uri="{BB962C8B-B14F-4D97-AF65-F5344CB8AC3E}">
        <p14:creationId xmlns:p14="http://schemas.microsoft.com/office/powerpoint/2010/main" val="21807137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8268DCD-ED9C-8C48-954C-583A501F531E}" type="datetimeFigureOut">
              <a:rPr lang="en-US" smtClean="0"/>
              <a:t>9/7/2022</a:t>
            </a:fld>
            <a:endParaRPr lang="en-US"/>
          </a:p>
        </p:txBody>
      </p:sp>
      <p:sp>
        <p:nvSpPr>
          <p:cNvPr id="4" name="Slide Image Placeholder 3"/>
          <p:cNvSpPr>
            <a:spLocks noGrp="1" noRot="1" noChangeAspect="1"/>
          </p:cNvSpPr>
          <p:nvPr>
            <p:ph type="sldImg" idx="2"/>
          </p:nvPr>
        </p:nvSpPr>
        <p:spPr>
          <a:xfrm>
            <a:off x="458788" y="720725"/>
            <a:ext cx="6397625"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6E6E0873-CC5A-184F-9292-44FDA6E72081}" type="slidenum">
              <a:rPr lang="en-US" smtClean="0"/>
              <a:t>‹#›</a:t>
            </a:fld>
            <a:endParaRPr lang="en-US"/>
          </a:p>
        </p:txBody>
      </p:sp>
    </p:spTree>
    <p:extLst>
      <p:ext uri="{BB962C8B-B14F-4D97-AF65-F5344CB8AC3E}">
        <p14:creationId xmlns:p14="http://schemas.microsoft.com/office/powerpoint/2010/main" val="110079441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6E0873-CC5A-184F-9292-44FDA6E72081}" type="slidenum">
              <a:rPr lang="en-US" smtClean="0"/>
              <a:t>2</a:t>
            </a:fld>
            <a:endParaRPr lang="en-US"/>
          </a:p>
        </p:txBody>
      </p:sp>
    </p:spTree>
    <p:extLst>
      <p:ext uri="{BB962C8B-B14F-4D97-AF65-F5344CB8AC3E}">
        <p14:creationId xmlns:p14="http://schemas.microsoft.com/office/powerpoint/2010/main" val="935867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common step</a:t>
            </a:r>
            <a:r>
              <a:rPr lang="en-US" baseline="0" dirty="0"/>
              <a:t> with the frequentist</a:t>
            </a:r>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15</a:t>
            </a:fld>
            <a:endParaRPr lang="en-US"/>
          </a:p>
        </p:txBody>
      </p:sp>
    </p:spTree>
    <p:extLst>
      <p:ext uri="{BB962C8B-B14F-4D97-AF65-F5344CB8AC3E}">
        <p14:creationId xmlns:p14="http://schemas.microsoft.com/office/powerpoint/2010/main" val="2986665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math behind our implementation in Annalect R code.</a:t>
            </a:r>
          </a:p>
        </p:txBody>
      </p:sp>
      <p:sp>
        <p:nvSpPr>
          <p:cNvPr id="4" name="Slide Number Placeholder 3"/>
          <p:cNvSpPr>
            <a:spLocks noGrp="1"/>
          </p:cNvSpPr>
          <p:nvPr>
            <p:ph type="sldNum" sz="quarter" idx="5"/>
          </p:nvPr>
        </p:nvSpPr>
        <p:spPr/>
        <p:txBody>
          <a:bodyPr/>
          <a:lstStyle/>
          <a:p>
            <a:fld id="{6E6E0873-CC5A-184F-9292-44FDA6E72081}" type="slidenum">
              <a:rPr lang="en-US" smtClean="0"/>
              <a:t>17</a:t>
            </a:fld>
            <a:endParaRPr lang="en-US"/>
          </a:p>
        </p:txBody>
      </p:sp>
    </p:spTree>
    <p:extLst>
      <p:ext uri="{BB962C8B-B14F-4D97-AF65-F5344CB8AC3E}">
        <p14:creationId xmlns:p14="http://schemas.microsoft.com/office/powerpoint/2010/main" val="3958874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19</a:t>
            </a:fld>
            <a:endParaRPr lang="en-US"/>
          </a:p>
        </p:txBody>
      </p:sp>
    </p:spTree>
    <p:extLst>
      <p:ext uri="{BB962C8B-B14F-4D97-AF65-F5344CB8AC3E}">
        <p14:creationId xmlns:p14="http://schemas.microsoft.com/office/powerpoint/2010/main" val="3106399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a:t>
            </a:r>
            <a:r>
              <a:rPr lang="en-US" baseline="0" dirty="0"/>
              <a:t>line : </a:t>
            </a:r>
          </a:p>
          <a:p>
            <a:r>
              <a:rPr lang="en-US" baseline="0" dirty="0"/>
              <a:t>Thomas Bayes (1701 – 1761).</a:t>
            </a:r>
          </a:p>
          <a:p>
            <a:r>
              <a:rPr lang="en-US" baseline="0" dirty="0"/>
              <a:t>The famous paper was brought to royal society’s attention 2 years after his death by Richard Price. The argument made by them is a statement, expressed both mathematically and philosophically – about how we learn about the </a:t>
            </a:r>
            <a:r>
              <a:rPr lang="en-US" baseline="0" dirty="0" err="1"/>
              <a:t>univers</a:t>
            </a:r>
            <a:r>
              <a:rPr lang="en-US" baseline="0" dirty="0"/>
              <a:t> : </a:t>
            </a:r>
            <a:r>
              <a:rPr lang="en-US" baseline="0" dirty="0" err="1"/>
              <a:t>htat</a:t>
            </a:r>
            <a:r>
              <a:rPr lang="en-US" baseline="0" dirty="0"/>
              <a:t> we learn about it through approximation, getting close and closer to the truth as we gather more evidence.</a:t>
            </a:r>
          </a:p>
          <a:p>
            <a:r>
              <a:rPr lang="en-US" baseline="0" dirty="0"/>
              <a:t>It was really put to use in the late 18</a:t>
            </a:r>
            <a:r>
              <a:rPr lang="en-US" baseline="30000" dirty="0"/>
              <a:t>th</a:t>
            </a:r>
            <a:r>
              <a:rPr lang="en-US" baseline="0" dirty="0"/>
              <a:t>-century with the work of French mathematician and </a:t>
            </a:r>
            <a:r>
              <a:rPr lang="en-US" baseline="0" dirty="0" err="1"/>
              <a:t>physicst</a:t>
            </a:r>
            <a:r>
              <a:rPr lang="en-US" baseline="0" dirty="0"/>
              <a:t> Pierre-</a:t>
            </a:r>
            <a:r>
              <a:rPr lang="en-US" baseline="0" dirty="0" err="1"/>
              <a:t>simon</a:t>
            </a:r>
            <a:r>
              <a:rPr lang="en-US" baseline="0" dirty="0"/>
              <a:t> Laplace. </a:t>
            </a:r>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20</a:t>
            </a:fld>
            <a:endParaRPr lang="en-US"/>
          </a:p>
        </p:txBody>
      </p:sp>
    </p:spTree>
    <p:extLst>
      <p:ext uri="{BB962C8B-B14F-4D97-AF65-F5344CB8AC3E}">
        <p14:creationId xmlns:p14="http://schemas.microsoft.com/office/powerpoint/2010/main" val="4263532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21</a:t>
            </a:fld>
            <a:endParaRPr lang="en-US"/>
          </a:p>
        </p:txBody>
      </p:sp>
    </p:spTree>
    <p:extLst>
      <p:ext uri="{BB962C8B-B14F-4D97-AF65-F5344CB8AC3E}">
        <p14:creationId xmlns:p14="http://schemas.microsoft.com/office/powerpoint/2010/main" val="493141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22</a:t>
            </a:fld>
            <a:endParaRPr lang="en-US"/>
          </a:p>
        </p:txBody>
      </p:sp>
    </p:spTree>
    <p:extLst>
      <p:ext uri="{BB962C8B-B14F-4D97-AF65-F5344CB8AC3E}">
        <p14:creationId xmlns:p14="http://schemas.microsoft.com/office/powerpoint/2010/main" val="1900711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4</a:t>
            </a:fld>
            <a:endParaRPr lang="en-US"/>
          </a:p>
        </p:txBody>
      </p:sp>
    </p:spTree>
    <p:extLst>
      <p:ext uri="{BB962C8B-B14F-4D97-AF65-F5344CB8AC3E}">
        <p14:creationId xmlns:p14="http://schemas.microsoft.com/office/powerpoint/2010/main" val="417427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is messy : dis-aggregated, missing data,</a:t>
            </a:r>
            <a:r>
              <a:rPr lang="en-US" baseline="0" dirty="0"/>
              <a:t> almost never come from a controlled randomized experiments. </a:t>
            </a:r>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5</a:t>
            </a:fld>
            <a:endParaRPr lang="en-US"/>
          </a:p>
        </p:txBody>
      </p:sp>
    </p:spTree>
    <p:extLst>
      <p:ext uri="{BB962C8B-B14F-4D97-AF65-F5344CB8AC3E}">
        <p14:creationId xmlns:p14="http://schemas.microsoft.com/office/powerpoint/2010/main" val="2864842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is messy : dis-aggregated, missing data,</a:t>
            </a:r>
            <a:r>
              <a:rPr lang="en-US" baseline="0" dirty="0"/>
              <a:t> almost never come from a controlled randomized experiments. </a:t>
            </a:r>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6</a:t>
            </a:fld>
            <a:endParaRPr lang="en-US"/>
          </a:p>
        </p:txBody>
      </p:sp>
    </p:spTree>
    <p:extLst>
      <p:ext uri="{BB962C8B-B14F-4D97-AF65-F5344CB8AC3E}">
        <p14:creationId xmlns:p14="http://schemas.microsoft.com/office/powerpoint/2010/main" val="3374429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 creative and exciting name. I am open for suggestions. </a:t>
            </a:r>
          </a:p>
        </p:txBody>
      </p:sp>
      <p:sp>
        <p:nvSpPr>
          <p:cNvPr id="4" name="Slide Number Placeholder 3"/>
          <p:cNvSpPr>
            <a:spLocks noGrp="1"/>
          </p:cNvSpPr>
          <p:nvPr>
            <p:ph type="sldNum" sz="quarter" idx="10"/>
          </p:nvPr>
        </p:nvSpPr>
        <p:spPr/>
        <p:txBody>
          <a:bodyPr/>
          <a:lstStyle/>
          <a:p>
            <a:fld id="{6E6E0873-CC5A-184F-9292-44FDA6E72081}" type="slidenum">
              <a:rPr lang="en-US" smtClean="0"/>
              <a:t>8</a:t>
            </a:fld>
            <a:endParaRPr lang="en-US"/>
          </a:p>
        </p:txBody>
      </p:sp>
    </p:spTree>
    <p:extLst>
      <p:ext uri="{BB962C8B-B14F-4D97-AF65-F5344CB8AC3E}">
        <p14:creationId xmlns:p14="http://schemas.microsoft.com/office/powerpoint/2010/main" val="3042159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11</a:t>
            </a:fld>
            <a:endParaRPr lang="en-US"/>
          </a:p>
        </p:txBody>
      </p:sp>
    </p:spTree>
    <p:extLst>
      <p:ext uri="{BB962C8B-B14F-4D97-AF65-F5344CB8AC3E}">
        <p14:creationId xmlns:p14="http://schemas.microsoft.com/office/powerpoint/2010/main" val="3239286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12</a:t>
            </a:fld>
            <a:endParaRPr lang="en-US"/>
          </a:p>
        </p:txBody>
      </p:sp>
    </p:spTree>
    <p:extLst>
      <p:ext uri="{BB962C8B-B14F-4D97-AF65-F5344CB8AC3E}">
        <p14:creationId xmlns:p14="http://schemas.microsoft.com/office/powerpoint/2010/main" val="3106399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13</a:t>
            </a:fld>
            <a:endParaRPr lang="en-US"/>
          </a:p>
        </p:txBody>
      </p:sp>
    </p:spTree>
    <p:extLst>
      <p:ext uri="{BB962C8B-B14F-4D97-AF65-F5344CB8AC3E}">
        <p14:creationId xmlns:p14="http://schemas.microsoft.com/office/powerpoint/2010/main" val="4189066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Bayesian will</a:t>
            </a:r>
            <a:r>
              <a:rPr lang="en-US" baseline="0" dirty="0"/>
              <a:t> first write out his/her priors</a:t>
            </a:r>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14</a:t>
            </a:fld>
            <a:endParaRPr lang="en-US"/>
          </a:p>
        </p:txBody>
      </p:sp>
    </p:spTree>
    <p:extLst>
      <p:ext uri="{BB962C8B-B14F-4D97-AF65-F5344CB8AC3E}">
        <p14:creationId xmlns:p14="http://schemas.microsoft.com/office/powerpoint/2010/main" val="838956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twitter.com/annalect" TargetMode="External"/><Relationship Id="rId7" Type="http://schemas.openxmlformats.org/officeDocument/2006/relationships/image" Target="../media/image4.png"/><Relationship Id="rId2" Type="http://schemas.openxmlformats.org/officeDocument/2006/relationships/hyperlink" Target="http://annalect.com" TargetMode="External"/><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hyperlink" Target="http://linkedin.com/company/annalect-group" TargetMode="External"/><Relationship Id="rId4" Type="http://schemas.openxmlformats.org/officeDocument/2006/relationships/hyperlink" Target="http://facebook.com/annalectgroup"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hyperlink" Target="http://annalect.com" TargetMode="Externa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annalect.com" TargetMode="External"/><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4" Type="http://schemas.openxmlformats.org/officeDocument/2006/relationships/chart" Target="../charts/chart3.xml"/></Relationships>
</file>

<file path=ppt/slideLayouts/_rels/slideLayout3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442" y="1928504"/>
            <a:ext cx="10969943" cy="1470025"/>
          </a:xfrm>
        </p:spPr>
        <p:txBody>
          <a:bodyPr anchor="b"/>
          <a:lstStyle>
            <a:lvl1pPr algn="l">
              <a:defRPr/>
            </a:lvl1pPr>
          </a:lstStyle>
          <a:p>
            <a:r>
              <a:rPr lang="en-US" dirty="0"/>
              <a:t>Main Title of Presentation</a:t>
            </a:r>
          </a:p>
        </p:txBody>
      </p:sp>
      <p:sp>
        <p:nvSpPr>
          <p:cNvPr id="3" name="Subtitle 2"/>
          <p:cNvSpPr>
            <a:spLocks noGrp="1"/>
          </p:cNvSpPr>
          <p:nvPr>
            <p:ph type="subTitle" idx="1" hasCustomPrompt="1"/>
          </p:nvPr>
        </p:nvSpPr>
        <p:spPr>
          <a:xfrm>
            <a:off x="609440" y="3473823"/>
            <a:ext cx="10969945" cy="1752600"/>
          </a:xfrm>
        </p:spPr>
        <p:txBody>
          <a:bodyPr/>
          <a:lstStyle>
            <a:lvl1pPr marL="0" indent="0" algn="l">
              <a:buNone/>
              <a:defRPr b="0" spc="-3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Subhead (optional)</a:t>
            </a:r>
          </a:p>
        </p:txBody>
      </p:sp>
      <p:sp>
        <p:nvSpPr>
          <p:cNvPr id="12" name="Rectangle 11"/>
          <p:cNvSpPr/>
          <p:nvPr userDrawn="1"/>
        </p:nvSpPr>
        <p:spPr>
          <a:xfrm>
            <a:off x="10437909" y="6355898"/>
            <a:ext cx="1141477" cy="245364"/>
          </a:xfrm>
          <a:prstGeom prst="rect">
            <a:avLst/>
          </a:prstGeom>
          <a:blipFill rotWithShape="1">
            <a:blip r:embed="rId2">
              <a:alphaModFix amt="50000"/>
            </a:blip>
            <a:stretch>
              <a:fillRect/>
            </a:stretch>
          </a:bli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dirty="0">
              <a:latin typeface="Arial"/>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1689" y="454908"/>
            <a:ext cx="793049" cy="795295"/>
          </a:xfrm>
          <a:prstGeom prst="rect">
            <a:avLst/>
          </a:prstGeom>
        </p:spPr>
      </p:pic>
    </p:spTree>
    <p:extLst>
      <p:ext uri="{BB962C8B-B14F-4D97-AF65-F5344CB8AC3E}">
        <p14:creationId xmlns:p14="http://schemas.microsoft.com/office/powerpoint/2010/main" val="366140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annalect.com</a:t>
            </a:r>
          </a:p>
        </p:txBody>
      </p:sp>
      <p:sp>
        <p:nvSpPr>
          <p:cNvPr id="6" name="Oval 5"/>
          <p:cNvSpPr/>
          <p:nvPr userDrawn="1"/>
        </p:nvSpPr>
        <p:spPr>
          <a:xfrm>
            <a:off x="11677707" y="6382000"/>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7" name="Slide Number Placeholder 5"/>
          <p:cNvSpPr>
            <a:spLocks noGrp="1"/>
          </p:cNvSpPr>
          <p:nvPr>
            <p:ph type="sldNum" sz="quarter" idx="4"/>
          </p:nvPr>
        </p:nvSpPr>
        <p:spPr>
          <a:xfrm>
            <a:off x="11677707" y="6383174"/>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9" name="Title 1"/>
          <p:cNvSpPr>
            <a:spLocks noGrp="1"/>
          </p:cNvSpPr>
          <p:nvPr>
            <p:ph type="ctrTitle" hasCustomPrompt="1"/>
          </p:nvPr>
        </p:nvSpPr>
        <p:spPr>
          <a:xfrm>
            <a:off x="609442" y="1928498"/>
            <a:ext cx="10969941" cy="1470025"/>
          </a:xfrm>
        </p:spPr>
        <p:txBody>
          <a:bodyPr anchor="b"/>
          <a:lstStyle>
            <a:lvl1pPr algn="l">
              <a:defRPr/>
            </a:lvl1pPr>
          </a:lstStyle>
          <a:p>
            <a:r>
              <a:rPr lang="en-US" dirty="0"/>
              <a:t>Chapter Title</a:t>
            </a:r>
          </a:p>
        </p:txBody>
      </p:sp>
      <p:sp>
        <p:nvSpPr>
          <p:cNvPr id="10" name="Subtitle 2"/>
          <p:cNvSpPr>
            <a:spLocks noGrp="1"/>
          </p:cNvSpPr>
          <p:nvPr>
            <p:ph type="subTitle" idx="1" hasCustomPrompt="1"/>
          </p:nvPr>
        </p:nvSpPr>
        <p:spPr>
          <a:xfrm>
            <a:off x="609441" y="3473817"/>
            <a:ext cx="10969942" cy="1752600"/>
          </a:xfrm>
        </p:spPr>
        <p:txBody>
          <a:bodyPr/>
          <a:lstStyle>
            <a:lvl1pPr marL="0" indent="0" algn="l">
              <a:buNone/>
              <a:defRPr b="0" spc="-30" baseline="0">
                <a:solidFill>
                  <a:srgbClr val="33333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Chapter Subhead (optional)</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2858" y="169773"/>
            <a:ext cx="793049" cy="795295"/>
          </a:xfrm>
          <a:prstGeom prst="rect">
            <a:avLst/>
          </a:prstGeom>
        </p:spPr>
      </p:pic>
    </p:spTree>
    <p:extLst>
      <p:ext uri="{BB962C8B-B14F-4D97-AF65-F5344CB8AC3E}">
        <p14:creationId xmlns:p14="http://schemas.microsoft.com/office/powerpoint/2010/main" val="421671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2000"/>
                        <p:tgtEl>
                          <p:spTgt spid="10"/>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Title + Im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88825" cy="5076797"/>
          </a:xfrm>
          <a:solidFill>
            <a:srgbClr val="EAEAEA"/>
          </a:solidFill>
        </p:spPr>
        <p:txBody>
          <a:bodyPr/>
          <a:lstStyle/>
          <a:p>
            <a:endParaRPr lang="en-US" dirty="0"/>
          </a:p>
        </p:txBody>
      </p:sp>
      <p:sp>
        <p:nvSpPr>
          <p:cNvPr id="2" name="Title 1"/>
          <p:cNvSpPr>
            <a:spLocks noGrp="1"/>
          </p:cNvSpPr>
          <p:nvPr>
            <p:ph type="ctrTitle" hasCustomPrompt="1"/>
          </p:nvPr>
        </p:nvSpPr>
        <p:spPr>
          <a:xfrm>
            <a:off x="609443" y="5076797"/>
            <a:ext cx="10360152" cy="732800"/>
          </a:xfrm>
        </p:spPr>
        <p:txBody>
          <a:bodyPr anchor="b"/>
          <a:lstStyle>
            <a:lvl1pPr algn="l">
              <a:defRPr baseline="0"/>
            </a:lvl1pPr>
          </a:lstStyle>
          <a:p>
            <a:r>
              <a:rPr lang="en-US" dirty="0"/>
              <a:t>Chapter Title Under Big Image </a:t>
            </a:r>
          </a:p>
        </p:txBody>
      </p:sp>
      <p:sp>
        <p:nvSpPr>
          <p:cNvPr id="3" name="Subtitle 2"/>
          <p:cNvSpPr>
            <a:spLocks noGrp="1"/>
          </p:cNvSpPr>
          <p:nvPr>
            <p:ph type="subTitle" idx="1" hasCustomPrompt="1"/>
          </p:nvPr>
        </p:nvSpPr>
        <p:spPr>
          <a:xfrm>
            <a:off x="609441" y="5887082"/>
            <a:ext cx="10360152" cy="480576"/>
          </a:xfrm>
        </p:spPr>
        <p:txBody>
          <a:bodyPr/>
          <a:lstStyle>
            <a:lvl1pPr marL="0" indent="0" algn="l">
              <a:buNone/>
              <a:defRPr b="0" spc="-3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Chapter Subhead (optional)</a:t>
            </a:r>
          </a:p>
        </p:txBody>
      </p:sp>
      <p:sp>
        <p:nvSpPr>
          <p:cNvPr id="4" name="Footer Placeholder 3"/>
          <p:cNvSpPr>
            <a:spLocks noGrp="1"/>
          </p:cNvSpPr>
          <p:nvPr>
            <p:ph type="ftr" sz="quarter" idx="11"/>
          </p:nvPr>
        </p:nvSpPr>
        <p:spPr/>
        <p:txBody>
          <a:bodyPr/>
          <a:lstStyle/>
          <a:p>
            <a:r>
              <a:rPr lang="en-US"/>
              <a:t>annalect.com</a:t>
            </a:r>
            <a:endParaRPr lang="en-US" dirty="0"/>
          </a:p>
        </p:txBody>
      </p:sp>
      <p:sp>
        <p:nvSpPr>
          <p:cNvPr id="8" name="Oval 7"/>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9"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258447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wo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Two Text Boxes</a:t>
            </a:r>
          </a:p>
        </p:txBody>
      </p:sp>
      <p:sp>
        <p:nvSpPr>
          <p:cNvPr id="3" name="Content Placeholder 2"/>
          <p:cNvSpPr>
            <a:spLocks noGrp="1"/>
          </p:cNvSpPr>
          <p:nvPr>
            <p:ph idx="1"/>
          </p:nvPr>
        </p:nvSpPr>
        <p:spPr>
          <a:xfrm>
            <a:off x="609442" y="1540435"/>
            <a:ext cx="5257800" cy="4633355"/>
          </a:xfrm>
        </p:spPr>
        <p:txBody>
          <a:bodyPr lIns="0" tIns="0" rIns="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annalect.com</a:t>
            </a:r>
          </a:p>
        </p:txBody>
      </p:sp>
      <p:sp>
        <p:nvSpPr>
          <p:cNvPr id="6" name="Content Placeholder 2"/>
          <p:cNvSpPr>
            <a:spLocks noGrp="1"/>
          </p:cNvSpPr>
          <p:nvPr>
            <p:ph idx="12"/>
          </p:nvPr>
        </p:nvSpPr>
        <p:spPr>
          <a:xfrm>
            <a:off x="6318897" y="1540435"/>
            <a:ext cx="5257800" cy="4633355"/>
          </a:xfrm>
        </p:spPr>
        <p:txBody>
          <a:bodyPr lIns="0" tIns="0" rIns="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Oval 7"/>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9"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391581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x1 Gri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3x1 Grid</a:t>
            </a:r>
          </a:p>
        </p:txBody>
      </p:sp>
      <p:sp>
        <p:nvSpPr>
          <p:cNvPr id="3" name="Content Placeholder 2"/>
          <p:cNvSpPr>
            <a:spLocks noGrp="1"/>
          </p:cNvSpPr>
          <p:nvPr>
            <p:ph idx="1"/>
          </p:nvPr>
        </p:nvSpPr>
        <p:spPr>
          <a:xfrm>
            <a:off x="609443" y="1601788"/>
            <a:ext cx="3429000" cy="4572000"/>
          </a:xfrm>
          <a:solidFill>
            <a:schemeClr val="bg2"/>
          </a:solidFill>
        </p:spPr>
        <p:txBody>
          <a:bodyPr lIns="91440" tIns="45720" rIns="91440" bIns="45720"/>
          <a:lstStyle>
            <a:lvl4pPr marL="225425" indent="-225425">
              <a:defRPr/>
            </a:lvl4pPr>
            <a:lvl5pPr marL="460375" indent="-23495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annalect.com</a:t>
            </a:r>
          </a:p>
        </p:txBody>
      </p:sp>
      <p:sp>
        <p:nvSpPr>
          <p:cNvPr id="7" name="Content Placeholder 2"/>
          <p:cNvSpPr>
            <a:spLocks noGrp="1"/>
          </p:cNvSpPr>
          <p:nvPr>
            <p:ph idx="12"/>
          </p:nvPr>
        </p:nvSpPr>
        <p:spPr>
          <a:xfrm>
            <a:off x="4378565" y="1601788"/>
            <a:ext cx="3429000" cy="4572000"/>
          </a:xfrm>
          <a:solidFill>
            <a:schemeClr val="bg2"/>
          </a:solidFill>
        </p:spPr>
        <p:txBody>
          <a:bodyPr lIns="91440" tIns="45720" rIns="91440" bIns="45720"/>
          <a:lstStyle>
            <a:lvl4pPr marL="225425" indent="-225425">
              <a:defRPr/>
            </a:lvl4pPr>
            <a:lvl5pPr marL="460375" indent="-23495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8147688" y="1601788"/>
            <a:ext cx="3429000" cy="4572000"/>
          </a:xfrm>
          <a:solidFill>
            <a:schemeClr val="bg2"/>
          </a:solidFill>
        </p:spPr>
        <p:txBody>
          <a:bodyPr lIns="91440" tIns="45720" rIns="91440" bIns="45720"/>
          <a:lstStyle>
            <a:lvl4pPr marL="225425" indent="-225425">
              <a:defRPr/>
            </a:lvl4pPr>
            <a:lvl5pPr marL="460375" indent="-23495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Oval 9"/>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1"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3053909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x2 Gri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3x2 Grid</a:t>
            </a:r>
          </a:p>
        </p:txBody>
      </p:sp>
      <p:sp>
        <p:nvSpPr>
          <p:cNvPr id="3" name="Content Placeholder 2"/>
          <p:cNvSpPr>
            <a:spLocks noGrp="1"/>
          </p:cNvSpPr>
          <p:nvPr>
            <p:ph idx="1"/>
          </p:nvPr>
        </p:nvSpPr>
        <p:spPr>
          <a:xfrm>
            <a:off x="609442" y="1597900"/>
            <a:ext cx="3502152" cy="2176272"/>
          </a:xfrm>
          <a:solidFill>
            <a:schemeClr val="bg1"/>
          </a:solidFill>
        </p:spPr>
        <p:txBody>
          <a:bodyPr lIns="0" tIns="0" rIns="0" bIns="0">
            <a:normAutofit/>
          </a:bodyPr>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annalect.com</a:t>
            </a:r>
          </a:p>
        </p:txBody>
      </p:sp>
      <p:sp>
        <p:nvSpPr>
          <p:cNvPr id="9" name="Content Placeholder 2"/>
          <p:cNvSpPr>
            <a:spLocks noGrp="1"/>
          </p:cNvSpPr>
          <p:nvPr>
            <p:ph idx="12"/>
          </p:nvPr>
        </p:nvSpPr>
        <p:spPr>
          <a:xfrm>
            <a:off x="609442" y="3997516"/>
            <a:ext cx="3502152" cy="2176272"/>
          </a:xfrm>
          <a:solidFill>
            <a:schemeClr val="bg1"/>
          </a:solidFill>
        </p:spPr>
        <p:txBody>
          <a:bodyPr lIns="0" tIns="0" rIns="0" bIns="0">
            <a:normAutofit/>
          </a:bodyPr>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3"/>
          </p:nvPr>
        </p:nvSpPr>
        <p:spPr>
          <a:xfrm>
            <a:off x="4344014" y="1597900"/>
            <a:ext cx="3502152" cy="2176272"/>
          </a:xfrm>
          <a:solidFill>
            <a:schemeClr val="bg1"/>
          </a:solidFill>
        </p:spPr>
        <p:txBody>
          <a:bodyPr lIns="0" tIns="0" rIns="0" bIns="0">
            <a:normAutofit/>
          </a:bodyPr>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4"/>
          </p:nvPr>
        </p:nvSpPr>
        <p:spPr>
          <a:xfrm>
            <a:off x="4344014" y="3997516"/>
            <a:ext cx="3502152" cy="2176272"/>
          </a:xfrm>
          <a:solidFill>
            <a:schemeClr val="bg1"/>
          </a:solidFill>
        </p:spPr>
        <p:txBody>
          <a:bodyPr lIns="0" tIns="0" rIns="0" bIns="0">
            <a:normAutofit/>
          </a:bodyPr>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5"/>
          </p:nvPr>
        </p:nvSpPr>
        <p:spPr>
          <a:xfrm>
            <a:off x="8078585" y="1597900"/>
            <a:ext cx="3502152" cy="2176272"/>
          </a:xfrm>
          <a:solidFill>
            <a:schemeClr val="bg1"/>
          </a:solidFill>
        </p:spPr>
        <p:txBody>
          <a:bodyPr lIns="0" tIns="0" rIns="0" bIns="0">
            <a:normAutofit/>
          </a:bodyPr>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6"/>
          </p:nvPr>
        </p:nvSpPr>
        <p:spPr>
          <a:xfrm>
            <a:off x="8078585" y="3997516"/>
            <a:ext cx="3502152" cy="2176272"/>
          </a:xfrm>
          <a:solidFill>
            <a:schemeClr val="bg1"/>
          </a:solidFill>
        </p:spPr>
        <p:txBody>
          <a:bodyPr lIns="0" tIns="0" rIns="0" bIns="0">
            <a:normAutofit/>
          </a:bodyPr>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Oval 18"/>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20"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3070991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x1 Gri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4x1 Grid</a:t>
            </a:r>
          </a:p>
        </p:txBody>
      </p:sp>
      <p:sp>
        <p:nvSpPr>
          <p:cNvPr id="3" name="Content Placeholder 2"/>
          <p:cNvSpPr>
            <a:spLocks noGrp="1"/>
          </p:cNvSpPr>
          <p:nvPr>
            <p:ph idx="1"/>
          </p:nvPr>
        </p:nvSpPr>
        <p:spPr>
          <a:xfrm>
            <a:off x="609443" y="1601788"/>
            <a:ext cx="2569464" cy="4572000"/>
          </a:xfrm>
          <a:solidFill>
            <a:schemeClr val="bg2"/>
          </a:solidFill>
        </p:spPr>
        <p:txBody>
          <a:bodyPr lIns="91440" tIns="45720" rIns="91440" bIns="45720"/>
          <a:lstStyle>
            <a:lvl4pPr marL="225425" indent="-225425">
              <a:defRPr/>
            </a:lvl4pPr>
            <a:lvl5pPr marL="460375" indent="-23495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annalect.com</a:t>
            </a:r>
          </a:p>
        </p:txBody>
      </p:sp>
      <p:sp>
        <p:nvSpPr>
          <p:cNvPr id="10" name="Content Placeholder 2"/>
          <p:cNvSpPr>
            <a:spLocks noGrp="1"/>
          </p:cNvSpPr>
          <p:nvPr>
            <p:ph idx="13"/>
          </p:nvPr>
        </p:nvSpPr>
        <p:spPr>
          <a:xfrm>
            <a:off x="3408961" y="1601788"/>
            <a:ext cx="2569464" cy="4572000"/>
          </a:xfrm>
          <a:solidFill>
            <a:schemeClr val="bg2"/>
          </a:solidFill>
        </p:spPr>
        <p:txBody>
          <a:bodyPr lIns="91440" tIns="45720" rIns="91440" bIns="45720"/>
          <a:lstStyle>
            <a:lvl4pPr marL="225425" indent="-225425">
              <a:defRPr/>
            </a:lvl4pPr>
            <a:lvl5pPr marL="460375" indent="-23495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5"/>
          </p:nvPr>
        </p:nvSpPr>
        <p:spPr>
          <a:xfrm>
            <a:off x="9008003" y="1601788"/>
            <a:ext cx="2569464" cy="4572000"/>
          </a:xfrm>
          <a:solidFill>
            <a:schemeClr val="bg2"/>
          </a:solidFill>
        </p:spPr>
        <p:txBody>
          <a:bodyPr lIns="91440" tIns="45720" rIns="91440" bIns="45720"/>
          <a:lstStyle>
            <a:lvl4pPr marL="225425" indent="-225425">
              <a:defRPr/>
            </a:lvl4pPr>
            <a:lvl5pPr marL="460375" indent="-23495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7"/>
          </p:nvPr>
        </p:nvSpPr>
        <p:spPr>
          <a:xfrm>
            <a:off x="6208481" y="1601788"/>
            <a:ext cx="2569464" cy="4572000"/>
          </a:xfrm>
          <a:solidFill>
            <a:schemeClr val="bg2"/>
          </a:solidFill>
        </p:spPr>
        <p:txBody>
          <a:bodyPr lIns="91440" tIns="45720" rIns="91440" bIns="45720"/>
          <a:lstStyle>
            <a:lvl4pPr marL="225425" indent="-225425">
              <a:defRPr/>
            </a:lvl4pPr>
            <a:lvl5pPr marL="460375" indent="-23495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Oval 20"/>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22"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35941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x2 Gri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4x2 Grid</a:t>
            </a:r>
          </a:p>
        </p:txBody>
      </p:sp>
      <p:sp>
        <p:nvSpPr>
          <p:cNvPr id="3" name="Content Placeholder 2"/>
          <p:cNvSpPr>
            <a:spLocks noGrp="1"/>
          </p:cNvSpPr>
          <p:nvPr>
            <p:ph idx="1"/>
          </p:nvPr>
        </p:nvSpPr>
        <p:spPr>
          <a:xfrm>
            <a:off x="609443" y="1601788"/>
            <a:ext cx="2569464" cy="2176272"/>
          </a:xfrm>
          <a:solidFill>
            <a:srgbClr val="FFFFFF"/>
          </a:solidFill>
        </p:spPr>
        <p:txBody>
          <a:bodyPr lIns="0" tIns="0" rIns="0" bIns="0"/>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5" name="Footer Placeholder 4"/>
          <p:cNvSpPr>
            <a:spLocks noGrp="1"/>
          </p:cNvSpPr>
          <p:nvPr>
            <p:ph type="ftr" sz="quarter" idx="11"/>
          </p:nvPr>
        </p:nvSpPr>
        <p:spPr/>
        <p:txBody>
          <a:bodyPr/>
          <a:lstStyle/>
          <a:p>
            <a:r>
              <a:rPr lang="en-US"/>
              <a:t>annalect.com</a:t>
            </a:r>
          </a:p>
        </p:txBody>
      </p:sp>
      <p:sp>
        <p:nvSpPr>
          <p:cNvPr id="21" name="Oval 20"/>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22"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20" name="Content Placeholder 2"/>
          <p:cNvSpPr>
            <a:spLocks noGrp="1"/>
          </p:cNvSpPr>
          <p:nvPr>
            <p:ph idx="22"/>
          </p:nvPr>
        </p:nvSpPr>
        <p:spPr>
          <a:xfrm>
            <a:off x="3408961" y="1601788"/>
            <a:ext cx="2569464" cy="2176272"/>
          </a:xfrm>
          <a:solidFill>
            <a:srgbClr val="FFFFFF"/>
          </a:solidFill>
        </p:spPr>
        <p:txBody>
          <a:bodyPr lIns="0" tIns="0" rIns="0" bIns="0"/>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23" name="Content Placeholder 2"/>
          <p:cNvSpPr>
            <a:spLocks noGrp="1"/>
          </p:cNvSpPr>
          <p:nvPr>
            <p:ph idx="23"/>
          </p:nvPr>
        </p:nvSpPr>
        <p:spPr>
          <a:xfrm>
            <a:off x="6208481" y="1601788"/>
            <a:ext cx="2569464" cy="2176272"/>
          </a:xfrm>
          <a:solidFill>
            <a:srgbClr val="FFFFFF"/>
          </a:solidFill>
        </p:spPr>
        <p:txBody>
          <a:bodyPr lIns="0" tIns="0" rIns="0" bIns="0"/>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24" name="Content Placeholder 2"/>
          <p:cNvSpPr>
            <a:spLocks noGrp="1"/>
          </p:cNvSpPr>
          <p:nvPr>
            <p:ph idx="24"/>
          </p:nvPr>
        </p:nvSpPr>
        <p:spPr>
          <a:xfrm>
            <a:off x="9008003" y="1601788"/>
            <a:ext cx="2569464" cy="2176272"/>
          </a:xfrm>
          <a:solidFill>
            <a:srgbClr val="FFFFFF"/>
          </a:solidFill>
        </p:spPr>
        <p:txBody>
          <a:bodyPr lIns="0" tIns="0" rIns="0" bIns="0"/>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25" name="Content Placeholder 2"/>
          <p:cNvSpPr>
            <a:spLocks noGrp="1"/>
          </p:cNvSpPr>
          <p:nvPr>
            <p:ph idx="25"/>
          </p:nvPr>
        </p:nvSpPr>
        <p:spPr>
          <a:xfrm>
            <a:off x="609443" y="3997516"/>
            <a:ext cx="2569464" cy="2176272"/>
          </a:xfrm>
          <a:solidFill>
            <a:srgbClr val="FFFFFF"/>
          </a:solidFill>
        </p:spPr>
        <p:txBody>
          <a:bodyPr lIns="0" tIns="0" rIns="0" bIns="0"/>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26" name="Content Placeholder 2"/>
          <p:cNvSpPr>
            <a:spLocks noGrp="1"/>
          </p:cNvSpPr>
          <p:nvPr>
            <p:ph idx="26"/>
          </p:nvPr>
        </p:nvSpPr>
        <p:spPr>
          <a:xfrm>
            <a:off x="3408961" y="3997516"/>
            <a:ext cx="2569464" cy="2176272"/>
          </a:xfrm>
          <a:solidFill>
            <a:srgbClr val="FFFFFF"/>
          </a:solidFill>
        </p:spPr>
        <p:txBody>
          <a:bodyPr lIns="0" tIns="0" rIns="0" bIns="0"/>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27" name="Content Placeholder 2"/>
          <p:cNvSpPr>
            <a:spLocks noGrp="1"/>
          </p:cNvSpPr>
          <p:nvPr>
            <p:ph idx="27"/>
          </p:nvPr>
        </p:nvSpPr>
        <p:spPr>
          <a:xfrm>
            <a:off x="6208481" y="3997516"/>
            <a:ext cx="2569464" cy="2176272"/>
          </a:xfrm>
          <a:solidFill>
            <a:srgbClr val="FFFFFF"/>
          </a:solidFill>
        </p:spPr>
        <p:txBody>
          <a:bodyPr lIns="0" tIns="0" rIns="0" bIns="0"/>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28" name="Content Placeholder 2"/>
          <p:cNvSpPr>
            <a:spLocks noGrp="1"/>
          </p:cNvSpPr>
          <p:nvPr>
            <p:ph idx="28"/>
          </p:nvPr>
        </p:nvSpPr>
        <p:spPr>
          <a:xfrm>
            <a:off x="9008003" y="3997516"/>
            <a:ext cx="2569464" cy="2176272"/>
          </a:xfrm>
          <a:solidFill>
            <a:srgbClr val="FFFFFF"/>
          </a:solidFill>
        </p:spPr>
        <p:txBody>
          <a:bodyPr lIns="0" tIns="0" rIns="0" bIns="0"/>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Tree>
    <p:extLst>
      <p:ext uri="{BB962C8B-B14F-4D97-AF65-F5344CB8AC3E}">
        <p14:creationId xmlns:p14="http://schemas.microsoft.com/office/powerpoint/2010/main" val="93037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plit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2" y="274638"/>
            <a:ext cx="5123559" cy="1143000"/>
          </a:xfrm>
        </p:spPr>
        <p:txBody>
          <a:bodyPr/>
          <a:lstStyle/>
          <a:p>
            <a:r>
              <a:rPr lang="en-US" dirty="0"/>
              <a:t>Split Slide</a:t>
            </a:r>
          </a:p>
        </p:txBody>
      </p:sp>
      <p:sp>
        <p:nvSpPr>
          <p:cNvPr id="3" name="Content Placeholder 2"/>
          <p:cNvSpPr>
            <a:spLocks noGrp="1"/>
          </p:cNvSpPr>
          <p:nvPr>
            <p:ph idx="1"/>
          </p:nvPr>
        </p:nvSpPr>
        <p:spPr>
          <a:xfrm>
            <a:off x="609442" y="1540435"/>
            <a:ext cx="5123560" cy="46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09442" y="6356353"/>
            <a:ext cx="5123560" cy="365125"/>
          </a:xfrm>
        </p:spPr>
        <p:txBody>
          <a:bodyPr/>
          <a:lstStyle/>
          <a:p>
            <a:r>
              <a:rPr lang="en-US"/>
              <a:t>annalect.com</a:t>
            </a:r>
          </a:p>
        </p:txBody>
      </p:sp>
      <p:sp>
        <p:nvSpPr>
          <p:cNvPr id="7" name="Oval 6"/>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8"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2279350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plit Conten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69679" y="274638"/>
            <a:ext cx="5123559" cy="1143000"/>
          </a:xfrm>
        </p:spPr>
        <p:txBody>
          <a:bodyPr/>
          <a:lstStyle/>
          <a:p>
            <a:r>
              <a:rPr lang="en-US" dirty="0"/>
              <a:t>Split Slide </a:t>
            </a:r>
          </a:p>
        </p:txBody>
      </p:sp>
      <p:sp>
        <p:nvSpPr>
          <p:cNvPr id="3" name="Content Placeholder 2"/>
          <p:cNvSpPr>
            <a:spLocks noGrp="1"/>
          </p:cNvSpPr>
          <p:nvPr>
            <p:ph idx="1"/>
          </p:nvPr>
        </p:nvSpPr>
        <p:spPr>
          <a:xfrm>
            <a:off x="6469678" y="1540435"/>
            <a:ext cx="5123560" cy="46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09442" y="6356353"/>
            <a:ext cx="5123560" cy="365125"/>
          </a:xfrm>
        </p:spPr>
        <p:txBody>
          <a:bodyPr/>
          <a:lstStyle/>
          <a:p>
            <a:r>
              <a:rPr lang="en-US"/>
              <a:t>annalect.com</a:t>
            </a:r>
          </a:p>
        </p:txBody>
      </p:sp>
      <p:sp>
        <p:nvSpPr>
          <p:cNvPr id="7" name="Oval 6"/>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8"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2986686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plit Content - 2 Heads">
    <p:spTree>
      <p:nvGrpSpPr>
        <p:cNvPr id="1" name=""/>
        <p:cNvGrpSpPr/>
        <p:nvPr/>
      </p:nvGrpSpPr>
      <p:grpSpPr>
        <a:xfrm>
          <a:off x="0" y="0"/>
          <a:ext cx="0" cy="0"/>
          <a:chOff x="0" y="0"/>
          <a:chExt cx="0" cy="0"/>
        </a:xfrm>
      </p:grpSpPr>
      <p:sp>
        <p:nvSpPr>
          <p:cNvPr id="4" name="Rectangle 3"/>
          <p:cNvSpPr/>
          <p:nvPr userDrawn="1"/>
        </p:nvSpPr>
        <p:spPr>
          <a:xfrm>
            <a:off x="6097588" y="-3175"/>
            <a:ext cx="609123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91440"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p:sp>
        <p:nvSpPr>
          <p:cNvPr id="2" name="Title 1"/>
          <p:cNvSpPr>
            <a:spLocks noGrp="1"/>
          </p:cNvSpPr>
          <p:nvPr>
            <p:ph type="title" hasCustomPrompt="1"/>
          </p:nvPr>
        </p:nvSpPr>
        <p:spPr>
          <a:xfrm>
            <a:off x="609442" y="274638"/>
            <a:ext cx="5123559" cy="1143000"/>
          </a:xfrm>
        </p:spPr>
        <p:txBody>
          <a:bodyPr/>
          <a:lstStyle>
            <a:lvl1pPr>
              <a:defRPr baseline="0"/>
            </a:lvl1pPr>
          </a:lstStyle>
          <a:p>
            <a:r>
              <a:rPr lang="en-US" dirty="0"/>
              <a:t>Split Slide – 2 Heads</a:t>
            </a:r>
          </a:p>
        </p:txBody>
      </p:sp>
      <p:sp>
        <p:nvSpPr>
          <p:cNvPr id="3" name="Content Placeholder 2"/>
          <p:cNvSpPr>
            <a:spLocks noGrp="1"/>
          </p:cNvSpPr>
          <p:nvPr>
            <p:ph idx="1"/>
          </p:nvPr>
        </p:nvSpPr>
        <p:spPr>
          <a:xfrm>
            <a:off x="609442" y="1540435"/>
            <a:ext cx="5123560" cy="46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09442" y="6356353"/>
            <a:ext cx="5123560" cy="365125"/>
          </a:xfrm>
        </p:spPr>
        <p:txBody>
          <a:bodyPr/>
          <a:lstStyle/>
          <a:p>
            <a:r>
              <a:rPr lang="en-US"/>
              <a:t>annalect.com</a:t>
            </a:r>
          </a:p>
        </p:txBody>
      </p:sp>
      <p:sp>
        <p:nvSpPr>
          <p:cNvPr id="10" name="Oval 9"/>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4"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8" name="Rectangle 7"/>
          <p:cNvSpPr/>
          <p:nvPr userDrawn="1"/>
        </p:nvSpPr>
        <p:spPr>
          <a:xfrm>
            <a:off x="10437909" y="6355898"/>
            <a:ext cx="1141477" cy="245364"/>
          </a:xfrm>
          <a:prstGeom prst="rect">
            <a:avLst/>
          </a:prstGeom>
          <a:blipFill rotWithShape="1">
            <a:blip r:embed="rId2">
              <a:alphaModFix amt="50000"/>
            </a:blip>
            <a:stretch>
              <a:fillRect/>
            </a:stretch>
          </a:bli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dirty="0">
              <a:latin typeface="Arial"/>
            </a:endParaRPr>
          </a:p>
        </p:txBody>
      </p:sp>
      <p:sp>
        <p:nvSpPr>
          <p:cNvPr id="11" name="Content Placeholder 2"/>
          <p:cNvSpPr>
            <a:spLocks noGrp="1"/>
          </p:cNvSpPr>
          <p:nvPr>
            <p:ph idx="12"/>
          </p:nvPr>
        </p:nvSpPr>
        <p:spPr>
          <a:xfrm>
            <a:off x="6455824" y="1540435"/>
            <a:ext cx="5123560" cy="46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hasCustomPrompt="1"/>
          </p:nvPr>
        </p:nvSpPr>
        <p:spPr>
          <a:xfrm>
            <a:off x="6455824" y="273050"/>
            <a:ext cx="5123562" cy="1144588"/>
          </a:xfrm>
        </p:spPr>
        <p:txBody>
          <a:bodyPr anchor="ctr">
            <a:normAutofit/>
          </a:bodyPr>
          <a:lstStyle>
            <a:lvl1pPr algn="l" defTabSz="457200" rtl="0" eaLnBrk="1" latinLnBrk="0" hangingPunct="1">
              <a:lnSpc>
                <a:spcPct val="80000"/>
              </a:lnSpc>
              <a:spcBef>
                <a:spcPct val="0"/>
              </a:spcBef>
              <a:buNone/>
              <a:defRPr lang="en-US" sz="4000" b="1" i="0" kern="1200" spc="-130" baseline="0" dirty="0">
                <a:solidFill>
                  <a:schemeClr val="accent3"/>
                </a:solidFill>
                <a:latin typeface="Arial"/>
                <a:ea typeface="+mj-ea"/>
                <a:cs typeface="Arial"/>
              </a:defRPr>
            </a:lvl1pPr>
          </a:lstStyle>
          <a:p>
            <a:pPr lvl="0"/>
            <a:r>
              <a:rPr lang="en-US" dirty="0"/>
              <a:t>Split Slide – 2 Heads</a:t>
            </a:r>
          </a:p>
        </p:txBody>
      </p:sp>
    </p:spTree>
    <p:extLst>
      <p:ext uri="{BB962C8B-B14F-4D97-AF65-F5344CB8AC3E}">
        <p14:creationId xmlns:p14="http://schemas.microsoft.com/office/powerpoint/2010/main" val="405675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 Im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2"/>
            <a:ext cx="12188825" cy="4232275"/>
          </a:xfrm>
          <a:solidFill>
            <a:schemeClr val="bg2"/>
          </a:solidFill>
        </p:spPr>
        <p:txBody>
          <a:bodyPr/>
          <a:lstStyle/>
          <a:p>
            <a:endParaRPr lang="en-US" dirty="0"/>
          </a:p>
        </p:txBody>
      </p:sp>
      <p:sp>
        <p:nvSpPr>
          <p:cNvPr id="2" name="Title 1"/>
          <p:cNvSpPr>
            <a:spLocks noGrp="1"/>
          </p:cNvSpPr>
          <p:nvPr>
            <p:ph type="ctrTitle" hasCustomPrompt="1"/>
          </p:nvPr>
        </p:nvSpPr>
        <p:spPr>
          <a:xfrm>
            <a:off x="609442" y="4232275"/>
            <a:ext cx="10969943" cy="732802"/>
          </a:xfrm>
        </p:spPr>
        <p:txBody>
          <a:bodyPr anchor="b"/>
          <a:lstStyle>
            <a:lvl1pPr algn="l">
              <a:defRPr/>
            </a:lvl1pPr>
          </a:lstStyle>
          <a:p>
            <a:r>
              <a:rPr lang="en-US" dirty="0"/>
              <a:t>Main Title of Presentation Under Big Picture</a:t>
            </a:r>
          </a:p>
        </p:txBody>
      </p:sp>
      <p:sp>
        <p:nvSpPr>
          <p:cNvPr id="3" name="Subtitle 2"/>
          <p:cNvSpPr>
            <a:spLocks noGrp="1"/>
          </p:cNvSpPr>
          <p:nvPr>
            <p:ph type="subTitle" idx="1" hasCustomPrompt="1"/>
          </p:nvPr>
        </p:nvSpPr>
        <p:spPr>
          <a:xfrm>
            <a:off x="609440" y="5040375"/>
            <a:ext cx="10969945" cy="666769"/>
          </a:xfrm>
        </p:spPr>
        <p:txBody>
          <a:bodyPr/>
          <a:lstStyle>
            <a:lvl1pPr marL="0" indent="0" algn="l">
              <a:buNone/>
              <a:defRPr b="0" spc="-3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Subhead (optional)</a:t>
            </a:r>
          </a:p>
        </p:txBody>
      </p:sp>
      <p:sp>
        <p:nvSpPr>
          <p:cNvPr id="12" name="Rectangle 11"/>
          <p:cNvSpPr/>
          <p:nvPr userDrawn="1"/>
        </p:nvSpPr>
        <p:spPr>
          <a:xfrm>
            <a:off x="10437909" y="6355898"/>
            <a:ext cx="1141477" cy="245364"/>
          </a:xfrm>
          <a:prstGeom prst="rect">
            <a:avLst/>
          </a:prstGeom>
          <a:blipFill rotWithShape="1">
            <a:blip r:embed="rId2">
              <a:alphaModFix amt="50000"/>
            </a:blip>
            <a:stretch>
              <a:fillRect/>
            </a:stretch>
          </a:bli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dirty="0">
              <a:latin typeface="Arial"/>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1689" y="454908"/>
            <a:ext cx="793049" cy="795295"/>
          </a:xfrm>
          <a:prstGeom prst="rect">
            <a:avLst/>
          </a:prstGeom>
        </p:spPr>
      </p:pic>
    </p:spTree>
    <p:extLst>
      <p:ext uri="{BB962C8B-B14F-4D97-AF65-F5344CB8AC3E}">
        <p14:creationId xmlns:p14="http://schemas.microsoft.com/office/powerpoint/2010/main" val="16019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plit Content + Figure">
    <p:spTree>
      <p:nvGrpSpPr>
        <p:cNvPr id="1" name=""/>
        <p:cNvGrpSpPr/>
        <p:nvPr/>
      </p:nvGrpSpPr>
      <p:grpSpPr>
        <a:xfrm>
          <a:off x="0" y="0"/>
          <a:ext cx="0" cy="0"/>
          <a:chOff x="0" y="0"/>
          <a:chExt cx="0" cy="0"/>
        </a:xfrm>
      </p:grpSpPr>
      <p:sp>
        <p:nvSpPr>
          <p:cNvPr id="4" name="Rectangle 3"/>
          <p:cNvSpPr/>
          <p:nvPr userDrawn="1"/>
        </p:nvSpPr>
        <p:spPr>
          <a:xfrm>
            <a:off x="6097588" y="-3175"/>
            <a:ext cx="609123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91440"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p:sp>
        <p:nvSpPr>
          <p:cNvPr id="2" name="Title 1"/>
          <p:cNvSpPr>
            <a:spLocks noGrp="1"/>
          </p:cNvSpPr>
          <p:nvPr>
            <p:ph type="title" hasCustomPrompt="1"/>
          </p:nvPr>
        </p:nvSpPr>
        <p:spPr>
          <a:xfrm>
            <a:off x="609442" y="274638"/>
            <a:ext cx="5123559" cy="1143000"/>
          </a:xfrm>
        </p:spPr>
        <p:txBody>
          <a:bodyPr/>
          <a:lstStyle>
            <a:lvl1pPr>
              <a:defRPr baseline="0"/>
            </a:lvl1pPr>
          </a:lstStyle>
          <a:p>
            <a:r>
              <a:rPr lang="en-US" dirty="0"/>
              <a:t>Split Slide + Figure</a:t>
            </a:r>
          </a:p>
        </p:txBody>
      </p:sp>
      <p:sp>
        <p:nvSpPr>
          <p:cNvPr id="3" name="Content Placeholder 2"/>
          <p:cNvSpPr>
            <a:spLocks noGrp="1"/>
          </p:cNvSpPr>
          <p:nvPr>
            <p:ph idx="1"/>
          </p:nvPr>
        </p:nvSpPr>
        <p:spPr>
          <a:xfrm>
            <a:off x="609442" y="1540435"/>
            <a:ext cx="5123560" cy="46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09442" y="6356353"/>
            <a:ext cx="5123560" cy="365125"/>
          </a:xfrm>
        </p:spPr>
        <p:txBody>
          <a:bodyPr/>
          <a:lstStyle/>
          <a:p>
            <a:r>
              <a:rPr lang="en-US"/>
              <a:t>annalect.com</a:t>
            </a:r>
          </a:p>
        </p:txBody>
      </p:sp>
      <p:sp>
        <p:nvSpPr>
          <p:cNvPr id="10" name="Oval 9"/>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4"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8" name="Rectangle 7"/>
          <p:cNvSpPr/>
          <p:nvPr userDrawn="1"/>
        </p:nvSpPr>
        <p:spPr>
          <a:xfrm>
            <a:off x="10437909" y="6355898"/>
            <a:ext cx="1141477" cy="245364"/>
          </a:xfrm>
          <a:prstGeom prst="rect">
            <a:avLst/>
          </a:prstGeom>
          <a:blipFill rotWithShape="1">
            <a:blip r:embed="rId2">
              <a:alphaModFix amt="50000"/>
            </a:blip>
            <a:stretch>
              <a:fillRect/>
            </a:stretch>
          </a:bli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dirty="0">
              <a:latin typeface="Arial"/>
            </a:endParaRPr>
          </a:p>
        </p:txBody>
      </p:sp>
    </p:spTree>
    <p:extLst>
      <p:ext uri="{BB962C8B-B14F-4D97-AF65-F5344CB8AC3E}">
        <p14:creationId xmlns:p14="http://schemas.microsoft.com/office/powerpoint/2010/main" val="204298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plit Content + Photo">
    <p:spTree>
      <p:nvGrpSpPr>
        <p:cNvPr id="1" name=""/>
        <p:cNvGrpSpPr/>
        <p:nvPr/>
      </p:nvGrpSpPr>
      <p:grpSpPr>
        <a:xfrm>
          <a:off x="0" y="0"/>
          <a:ext cx="0" cy="0"/>
          <a:chOff x="0" y="0"/>
          <a:chExt cx="0" cy="0"/>
        </a:xfrm>
      </p:grpSpPr>
      <p:sp>
        <p:nvSpPr>
          <p:cNvPr id="10" name="Picture Placeholder 5"/>
          <p:cNvSpPr>
            <a:spLocks noGrp="1"/>
          </p:cNvSpPr>
          <p:nvPr>
            <p:ph type="pic" sz="quarter" idx="13"/>
          </p:nvPr>
        </p:nvSpPr>
        <p:spPr>
          <a:xfrm>
            <a:off x="1" y="0"/>
            <a:ext cx="6091238" cy="6858000"/>
          </a:xfrm>
          <a:solidFill>
            <a:schemeClr val="bg2"/>
          </a:solidFill>
        </p:spPr>
        <p:txBody>
          <a:bodyPr/>
          <a:lstStyle/>
          <a:p>
            <a:endParaRPr lang="en-US"/>
          </a:p>
        </p:txBody>
      </p:sp>
      <p:sp>
        <p:nvSpPr>
          <p:cNvPr id="2" name="Title 1"/>
          <p:cNvSpPr>
            <a:spLocks noGrp="1"/>
          </p:cNvSpPr>
          <p:nvPr>
            <p:ph type="title" hasCustomPrompt="1"/>
          </p:nvPr>
        </p:nvSpPr>
        <p:spPr>
          <a:xfrm>
            <a:off x="6455825" y="274638"/>
            <a:ext cx="5123559" cy="1143000"/>
          </a:xfrm>
        </p:spPr>
        <p:txBody>
          <a:bodyPr/>
          <a:lstStyle/>
          <a:p>
            <a:r>
              <a:rPr lang="en-US" dirty="0"/>
              <a:t>Split Slide + Photo</a:t>
            </a:r>
          </a:p>
        </p:txBody>
      </p:sp>
      <p:sp>
        <p:nvSpPr>
          <p:cNvPr id="3" name="Content Placeholder 2"/>
          <p:cNvSpPr>
            <a:spLocks noGrp="1"/>
          </p:cNvSpPr>
          <p:nvPr>
            <p:ph idx="1"/>
          </p:nvPr>
        </p:nvSpPr>
        <p:spPr>
          <a:xfrm>
            <a:off x="6455824" y="1540435"/>
            <a:ext cx="5123560" cy="46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Oval 6"/>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8"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4" name="Footer Placeholder 3"/>
          <p:cNvSpPr>
            <a:spLocks noGrp="1"/>
          </p:cNvSpPr>
          <p:nvPr>
            <p:ph type="ftr" sz="quarter" idx="10"/>
          </p:nvPr>
        </p:nvSpPr>
        <p:spPr/>
        <p:txBody>
          <a:bodyPr/>
          <a:lstStyle/>
          <a:p>
            <a:r>
              <a:rPr lang="en-US"/>
              <a:t>annalect.com</a:t>
            </a:r>
            <a:endParaRPr lang="en-US" dirty="0"/>
          </a:p>
        </p:txBody>
      </p:sp>
    </p:spTree>
    <p:extLst>
      <p:ext uri="{BB962C8B-B14F-4D97-AF65-F5344CB8AC3E}">
        <p14:creationId xmlns:p14="http://schemas.microsoft.com/office/powerpoint/2010/main" val="3847003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Big Horizontal Fig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Big Horizontal Figure</a:t>
            </a:r>
          </a:p>
        </p:txBody>
      </p:sp>
      <p:sp>
        <p:nvSpPr>
          <p:cNvPr id="4" name="Footer Placeholder 3"/>
          <p:cNvSpPr>
            <a:spLocks noGrp="1"/>
          </p:cNvSpPr>
          <p:nvPr>
            <p:ph type="ftr" sz="quarter" idx="11"/>
          </p:nvPr>
        </p:nvSpPr>
        <p:spPr/>
        <p:txBody>
          <a:bodyPr/>
          <a:lstStyle/>
          <a:p>
            <a:r>
              <a:rPr lang="en-US"/>
              <a:t>annalect.com</a:t>
            </a:r>
          </a:p>
        </p:txBody>
      </p:sp>
      <p:sp>
        <p:nvSpPr>
          <p:cNvPr id="6" name="Rectangle 5"/>
          <p:cNvSpPr/>
          <p:nvPr userDrawn="1"/>
        </p:nvSpPr>
        <p:spPr>
          <a:xfrm>
            <a:off x="0" y="1253613"/>
            <a:ext cx="12188826" cy="4924322"/>
          </a:xfrm>
          <a:prstGeom prst="rect">
            <a:avLst/>
          </a:prstGeom>
          <a:solidFill>
            <a:srgbClr val="EAEAEA"/>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91440" numCol="1" spcCol="0" rtlCol="0" fromWordArt="0" anchor="ctr" anchorCtr="0" forceAA="0" compatLnSpc="1">
            <a:prstTxWarp prst="textNoShape">
              <a:avLst/>
            </a:prstTxWarp>
            <a:noAutofit/>
          </a:bodyPr>
          <a:lstStyle/>
          <a:p>
            <a:pPr algn="ctr">
              <a:lnSpc>
                <a:spcPct val="112000"/>
              </a:lnSpc>
              <a:spcBef>
                <a:spcPts val="1500"/>
              </a:spcBef>
            </a:pPr>
            <a:endParaRPr lang="en-US" dirty="0">
              <a:solidFill>
                <a:schemeClr val="bg1"/>
              </a:solidFill>
              <a:latin typeface="Arial"/>
              <a:cs typeface="Arial"/>
            </a:endParaRPr>
          </a:p>
        </p:txBody>
      </p:sp>
      <p:sp>
        <p:nvSpPr>
          <p:cNvPr id="7" name="Oval 6"/>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8"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4160091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Logo 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717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Contact</a:t>
            </a:r>
          </a:p>
        </p:txBody>
      </p:sp>
      <p:sp>
        <p:nvSpPr>
          <p:cNvPr id="4" name="Footer Placeholder 3"/>
          <p:cNvSpPr>
            <a:spLocks noGrp="1"/>
          </p:cNvSpPr>
          <p:nvPr>
            <p:ph type="ftr" sz="quarter" idx="11"/>
          </p:nvPr>
        </p:nvSpPr>
        <p:spPr/>
        <p:txBody>
          <a:bodyPr/>
          <a:lstStyle/>
          <a:p>
            <a:r>
              <a:rPr lang="en-US"/>
              <a:t>annalect.com</a:t>
            </a:r>
          </a:p>
        </p:txBody>
      </p:sp>
      <p:sp>
        <p:nvSpPr>
          <p:cNvPr id="7" name="Oval 6"/>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8"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11" name="Content Placeholder 11"/>
          <p:cNvSpPr>
            <a:spLocks noGrp="1"/>
          </p:cNvSpPr>
          <p:nvPr>
            <p:ph sz="quarter" idx="14"/>
          </p:nvPr>
        </p:nvSpPr>
        <p:spPr>
          <a:xfrm>
            <a:off x="609441" y="1417638"/>
            <a:ext cx="3907901" cy="4794251"/>
          </a:xfrm>
        </p:spPr>
        <p:txBody>
          <a:bodyPr/>
          <a:lstStyle>
            <a:lvl1pPr>
              <a:lnSpc>
                <a:spcPct val="125000"/>
              </a:lnSpc>
              <a:spcBef>
                <a:spcPts val="3000"/>
              </a:spcBef>
              <a:defRPr sz="1500" baseline="0">
                <a:solidFill>
                  <a:schemeClr val="accent3"/>
                </a:solidFill>
                <a:latin typeface="+mj-lt"/>
              </a:defRPr>
            </a:lvl1pPr>
            <a:lvl2pPr marL="0" indent="0">
              <a:lnSpc>
                <a:spcPct val="125000"/>
              </a:lnSpc>
              <a:spcBef>
                <a:spcPts val="0"/>
              </a:spcBef>
              <a:buClr>
                <a:schemeClr val="tx2"/>
              </a:buClr>
              <a:buFont typeface="Arial"/>
              <a:buNone/>
              <a:defRPr sz="1200" b="0">
                <a:solidFill>
                  <a:schemeClr val="tx1"/>
                </a:solidFill>
                <a:latin typeface="+mn-lt"/>
              </a:defRPr>
            </a:lvl2pPr>
            <a:lvl3pPr marL="0" indent="0">
              <a:lnSpc>
                <a:spcPct val="125000"/>
              </a:lnSpc>
              <a:spcBef>
                <a:spcPts val="3000"/>
              </a:spcBef>
              <a:buClr>
                <a:schemeClr val="tx2"/>
              </a:buClr>
              <a:buFont typeface="Lucida Grande"/>
              <a:buNone/>
              <a:defRPr sz="1200">
                <a:solidFill>
                  <a:schemeClr val="tx1"/>
                </a:solidFill>
              </a:defRPr>
            </a:lvl3pPr>
            <a:lvl4pPr marL="0" indent="0">
              <a:lnSpc>
                <a:spcPct val="125000"/>
              </a:lnSpc>
              <a:spcBef>
                <a:spcPts val="0"/>
              </a:spcBef>
              <a:buNone/>
              <a:defRPr sz="1200"/>
            </a:lvl4pPr>
            <a:lvl5pPr marL="0" indent="0">
              <a:lnSpc>
                <a:spcPct val="125000"/>
              </a:lnSpc>
              <a:spcBef>
                <a:spcPts val="0"/>
              </a:spcBef>
              <a:buNone/>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txBox="1">
            <a:spLocks/>
          </p:cNvSpPr>
          <p:nvPr userDrawn="1"/>
        </p:nvSpPr>
        <p:spPr>
          <a:xfrm>
            <a:off x="4816236" y="1417638"/>
            <a:ext cx="3870565" cy="4794251"/>
          </a:xfrm>
          <a:prstGeom prst="rect">
            <a:avLst/>
          </a:prstGeom>
        </p:spPr>
        <p:txBody>
          <a:bodyPr vert="horz" lIns="91440" tIns="45720" rIns="91440" bIns="45720" rtlCol="0">
            <a:noAutofit/>
          </a:bodyPr>
          <a:lstStyle>
            <a:lvl1pPr marL="0" indent="0" algn="l" defTabSz="457200" rtl="0" eaLnBrk="1" latinLnBrk="0" hangingPunct="1">
              <a:lnSpc>
                <a:spcPct val="125000"/>
              </a:lnSpc>
              <a:spcBef>
                <a:spcPts val="1600"/>
              </a:spcBef>
              <a:buFont typeface="Arial"/>
              <a:buNone/>
              <a:defRPr sz="2000" kern="1200" baseline="0">
                <a:solidFill>
                  <a:schemeClr val="tx2"/>
                </a:solidFill>
                <a:latin typeface="+mj-lt"/>
                <a:ea typeface="+mn-ea"/>
                <a:cs typeface="Franklin Gothic Medium"/>
              </a:defRPr>
            </a:lvl1pPr>
            <a:lvl2pPr marL="0" indent="0" algn="l" defTabSz="457200" rtl="0" eaLnBrk="1" latinLnBrk="0" hangingPunct="1">
              <a:lnSpc>
                <a:spcPct val="125000"/>
              </a:lnSpc>
              <a:spcBef>
                <a:spcPts val="0"/>
              </a:spcBef>
              <a:buClr>
                <a:schemeClr val="tx2"/>
              </a:buClr>
              <a:buFont typeface="Arial"/>
              <a:buNone/>
              <a:defRPr sz="1600" kern="1200">
                <a:solidFill>
                  <a:srgbClr val="333333"/>
                </a:solidFill>
                <a:latin typeface="+mn-lt"/>
                <a:ea typeface="+mn-ea"/>
                <a:cs typeface="Franklin Gothic Medium"/>
              </a:defRPr>
            </a:lvl2pPr>
            <a:lvl3pPr marL="0" indent="0" algn="l" defTabSz="457200" rtl="0" eaLnBrk="1" latinLnBrk="0" hangingPunct="1">
              <a:lnSpc>
                <a:spcPct val="125000"/>
              </a:lnSpc>
              <a:spcBef>
                <a:spcPts val="1600"/>
              </a:spcBef>
              <a:buClr>
                <a:schemeClr val="tx2"/>
              </a:buClr>
              <a:buFont typeface="Lucida Grande"/>
              <a:buNone/>
              <a:defRPr sz="1600" kern="1200">
                <a:solidFill>
                  <a:schemeClr val="tx1"/>
                </a:solidFill>
                <a:latin typeface="Franklin Gothic Book"/>
                <a:ea typeface="+mn-ea"/>
                <a:cs typeface="Franklin Gothic Book"/>
              </a:defRPr>
            </a:lvl3pPr>
            <a:lvl4pPr marL="454025" indent="0" algn="l" defTabSz="457200" rtl="0" eaLnBrk="1" latinLnBrk="0" hangingPunct="1">
              <a:lnSpc>
                <a:spcPct val="125000"/>
              </a:lnSpc>
              <a:spcBef>
                <a:spcPts val="0"/>
              </a:spcBef>
              <a:buClr>
                <a:schemeClr val="tx2"/>
              </a:buClr>
              <a:buFont typeface="Arial"/>
              <a:buNone/>
              <a:tabLst/>
              <a:defRPr sz="1600" kern="1200">
                <a:solidFill>
                  <a:schemeClr val="tx1"/>
                </a:solidFill>
                <a:latin typeface="Franklin Gothic Book"/>
                <a:ea typeface="+mn-ea"/>
                <a:cs typeface="Franklin Gothic Book"/>
              </a:defRPr>
            </a:lvl4pPr>
            <a:lvl5pPr marL="454025" indent="0" algn="l" defTabSz="457200" rtl="0" eaLnBrk="1" latinLnBrk="0" hangingPunct="1">
              <a:lnSpc>
                <a:spcPct val="125000"/>
              </a:lnSpc>
              <a:spcBef>
                <a:spcPts val="1600"/>
              </a:spcBef>
              <a:buClr>
                <a:schemeClr val="tx2"/>
              </a:buClr>
              <a:buFont typeface="Arial"/>
              <a:buNone/>
              <a:defRPr sz="1600" kern="1200">
                <a:solidFill>
                  <a:schemeClr val="tx1"/>
                </a:solidFill>
                <a:latin typeface="Franklin Gothic Book"/>
                <a:ea typeface="+mn-ea"/>
                <a:cs typeface="Franklin Gothic Book"/>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2"/>
            <a:r>
              <a:rPr lang="pl-PL" sz="1500" b="1" dirty="0">
                <a:solidFill>
                  <a:schemeClr val="accent3"/>
                </a:solidFill>
                <a:latin typeface="+mj-lt"/>
                <a:cs typeface="Arial"/>
              </a:rPr>
              <a:t>Annalect</a:t>
            </a:r>
            <a:br>
              <a:rPr lang="pl-PL" sz="1200" dirty="0">
                <a:latin typeface="Arial"/>
                <a:cs typeface="Arial"/>
              </a:rPr>
            </a:br>
            <a:r>
              <a:rPr lang="pl-PL" sz="1200" dirty="0">
                <a:latin typeface="Arial"/>
                <a:cs typeface="Arial"/>
              </a:rPr>
              <a:t>195 Broadway, 19th </a:t>
            </a:r>
            <a:r>
              <a:rPr lang="pl-PL" sz="1200" dirty="0" err="1">
                <a:latin typeface="Arial"/>
                <a:cs typeface="Arial"/>
              </a:rPr>
              <a:t>floor</a:t>
            </a:r>
            <a:br>
              <a:rPr lang="pl-PL" sz="1200" dirty="0">
                <a:latin typeface="Arial"/>
                <a:cs typeface="Arial"/>
              </a:rPr>
            </a:br>
            <a:r>
              <a:rPr lang="pl-PL" sz="1200" dirty="0">
                <a:latin typeface="Arial"/>
                <a:cs typeface="Arial"/>
              </a:rPr>
              <a:t>New York, NY 10007</a:t>
            </a:r>
          </a:p>
          <a:p>
            <a:pPr lvl="1"/>
            <a:r>
              <a:rPr lang="pl-PL" sz="1200" u="none" dirty="0">
                <a:cs typeface="Arial"/>
                <a:hlinkClick r:id="rId2"/>
              </a:rPr>
              <a:t>annalect.com</a:t>
            </a:r>
            <a:endParaRPr lang="pl-PL" sz="1200" u="none" dirty="0">
              <a:cs typeface="Arial"/>
            </a:endParaRPr>
          </a:p>
          <a:p>
            <a:pPr lvl="1"/>
            <a:endParaRPr lang="pl-PL" sz="1200" dirty="0">
              <a:cs typeface="Arial"/>
            </a:endParaRPr>
          </a:p>
          <a:p>
            <a:pPr marL="398463" lvl="4"/>
            <a:r>
              <a:rPr lang="pl-PL" sz="1200" dirty="0">
                <a:latin typeface="Arial"/>
                <a:cs typeface="Arial"/>
                <a:hlinkClick r:id="rId3"/>
              </a:rPr>
              <a:t>twitter.com/annalect</a:t>
            </a:r>
            <a:endParaRPr lang="pl-PL" sz="1200" dirty="0">
              <a:latin typeface="Arial"/>
              <a:cs typeface="Arial"/>
            </a:endParaRPr>
          </a:p>
          <a:p>
            <a:pPr marL="398463" lvl="4"/>
            <a:r>
              <a:rPr lang="pl-PL" sz="1200" dirty="0">
                <a:latin typeface="Arial"/>
                <a:cs typeface="Arial"/>
                <a:hlinkClick r:id="rId4"/>
              </a:rPr>
              <a:t>facebook.com/annalectgroup</a:t>
            </a:r>
            <a:endParaRPr lang="pl-PL" sz="1200" dirty="0">
              <a:latin typeface="Arial"/>
              <a:cs typeface="Arial"/>
            </a:endParaRPr>
          </a:p>
          <a:p>
            <a:pPr marL="398463" lvl="4"/>
            <a:r>
              <a:rPr lang="pl-PL" sz="1200" dirty="0">
                <a:latin typeface="Arial"/>
                <a:cs typeface="Arial"/>
                <a:hlinkClick r:id="rId5"/>
              </a:rPr>
              <a:t>linkedin.com/company/annalect-group</a:t>
            </a:r>
            <a:endParaRPr lang="pl-PL" sz="1200" dirty="0">
              <a:latin typeface="Arial"/>
              <a:cs typeface="Arial"/>
            </a:endParaRPr>
          </a:p>
          <a:p>
            <a:pPr lvl="3"/>
            <a:endParaRPr lang="pl-PL" sz="1200" dirty="0">
              <a:latin typeface="Arial"/>
              <a:cs typeface="Arial"/>
            </a:endParaRPr>
          </a:p>
          <a:p>
            <a:pPr lvl="1" indent="1370013"/>
            <a:endParaRPr lang="en-US" sz="1200" dirty="0">
              <a:cs typeface="Arial"/>
            </a:endParaRPr>
          </a:p>
          <a:p>
            <a:endParaRPr lang="en-US" sz="1200" dirty="0">
              <a:cs typeface="Arial"/>
            </a:endParaRPr>
          </a:p>
          <a:p>
            <a:endParaRPr lang="en-US" sz="1200" dirty="0">
              <a:cs typeface="Arial"/>
            </a:endParaRPr>
          </a:p>
          <a:p>
            <a:endParaRPr lang="en-US" sz="1200" dirty="0">
              <a:cs typeface="Arial"/>
            </a:endParaRPr>
          </a:p>
        </p:txBody>
      </p:sp>
      <p:pic>
        <p:nvPicPr>
          <p:cNvPr id="13" name="Picture 12"/>
          <p:cNvPicPr>
            <a:picLocks noChangeAspect="1"/>
          </p:cNvPicPr>
          <p:nvPr userDrawn="1"/>
        </p:nvPicPr>
        <p:blipFill>
          <a:blip r:embed="rId6"/>
          <a:stretch>
            <a:fillRect/>
          </a:stretch>
        </p:blipFill>
        <p:spPr>
          <a:xfrm>
            <a:off x="4890548" y="3201218"/>
            <a:ext cx="316881" cy="316881"/>
          </a:xfrm>
          <a:prstGeom prst="rect">
            <a:avLst/>
          </a:prstGeom>
        </p:spPr>
      </p:pic>
      <p:pic>
        <p:nvPicPr>
          <p:cNvPr id="14" name="Picture 13"/>
          <p:cNvPicPr>
            <a:picLocks noChangeAspect="1"/>
          </p:cNvPicPr>
          <p:nvPr userDrawn="1"/>
        </p:nvPicPr>
        <p:blipFill>
          <a:blip r:embed="rId7"/>
          <a:stretch>
            <a:fillRect/>
          </a:stretch>
        </p:blipFill>
        <p:spPr>
          <a:xfrm>
            <a:off x="4890548" y="2771894"/>
            <a:ext cx="316881" cy="316881"/>
          </a:xfrm>
          <a:prstGeom prst="rect">
            <a:avLst/>
          </a:prstGeom>
        </p:spPr>
      </p:pic>
      <p:pic>
        <p:nvPicPr>
          <p:cNvPr id="15" name="Picture 14"/>
          <p:cNvPicPr>
            <a:picLocks noChangeAspect="1"/>
          </p:cNvPicPr>
          <p:nvPr userDrawn="1"/>
        </p:nvPicPr>
        <p:blipFill>
          <a:blip r:embed="rId8"/>
          <a:stretch>
            <a:fillRect/>
          </a:stretch>
        </p:blipFill>
        <p:spPr>
          <a:xfrm>
            <a:off x="4890548" y="3630542"/>
            <a:ext cx="316881" cy="316881"/>
          </a:xfrm>
          <a:prstGeom prst="rect">
            <a:avLst/>
          </a:prstGeom>
        </p:spPr>
      </p:pic>
      <p:cxnSp>
        <p:nvCxnSpPr>
          <p:cNvPr id="17" name="Straight Connector 16"/>
          <p:cNvCxnSpPr/>
          <p:nvPr userDrawn="1"/>
        </p:nvCxnSpPr>
        <p:spPr>
          <a:xfrm>
            <a:off x="4578917" y="1417638"/>
            <a:ext cx="0" cy="4794251"/>
          </a:xfrm>
          <a:prstGeom prst="line">
            <a:avLst/>
          </a:prstGeom>
          <a:ln w="12700" cmpd="sng">
            <a:solidFill>
              <a:schemeClr val="tx2">
                <a:lumMod val="20000"/>
                <a:lumOff val="8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21647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 No Page Numb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baseline="0"/>
            </a:lvl1pPr>
          </a:lstStyle>
          <a:p>
            <a:r>
              <a:rPr lang="en-US" dirty="0"/>
              <a:t>Title Only – No Page Number</a:t>
            </a:r>
          </a:p>
        </p:txBody>
      </p:sp>
      <p:sp>
        <p:nvSpPr>
          <p:cNvPr id="4" name="Footer Placeholder 3"/>
          <p:cNvSpPr>
            <a:spLocks noGrp="1"/>
          </p:cNvSpPr>
          <p:nvPr>
            <p:ph type="ftr" sz="quarter" idx="11"/>
          </p:nvPr>
        </p:nvSpPr>
        <p:spPr/>
        <p:txBody>
          <a:bodyPr/>
          <a:lstStyle/>
          <a:p>
            <a:r>
              <a:rPr lang="en-US"/>
              <a:t>annalect.com</a:t>
            </a:r>
          </a:p>
        </p:txBody>
      </p:sp>
    </p:spTree>
    <p:extLst>
      <p:ext uri="{BB962C8B-B14F-4D97-AF65-F5344CB8AC3E}">
        <p14:creationId xmlns:p14="http://schemas.microsoft.com/office/powerpoint/2010/main" val="1745213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ndard - No Page Number">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4pPr>
              <a:buClr>
                <a:schemeClr val="tx2"/>
              </a:buClr>
              <a:defRPr/>
            </a:lvl4pPr>
            <a:lvl5pPr>
              <a:buClr>
                <a:schemeClr val="tx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annalect.com</a:t>
            </a:r>
            <a:endParaRPr lang="en-US" dirty="0"/>
          </a:p>
        </p:txBody>
      </p:sp>
      <p:sp>
        <p:nvSpPr>
          <p:cNvPr id="6" name="Title 5"/>
          <p:cNvSpPr>
            <a:spLocks noGrp="1"/>
          </p:cNvSpPr>
          <p:nvPr>
            <p:ph type="title" hasCustomPrompt="1"/>
          </p:nvPr>
        </p:nvSpPr>
        <p:spPr/>
        <p:txBody>
          <a:bodyPr/>
          <a:lstStyle>
            <a:lvl1pPr>
              <a:defRPr baseline="0"/>
            </a:lvl1pPr>
          </a:lstStyle>
          <a:p>
            <a:r>
              <a:rPr lang="en-US" dirty="0"/>
              <a:t>Standard — No Page Number</a:t>
            </a:r>
          </a:p>
        </p:txBody>
      </p:sp>
    </p:spTree>
    <p:extLst>
      <p:ext uri="{BB962C8B-B14F-4D97-AF65-F5344CB8AC3E}">
        <p14:creationId xmlns:p14="http://schemas.microsoft.com/office/powerpoint/2010/main" val="301622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Main Title - Research">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443" y="1928498"/>
            <a:ext cx="10360152" cy="1470025"/>
          </a:xfrm>
        </p:spPr>
        <p:txBody>
          <a:bodyPr anchor="b"/>
          <a:lstStyle>
            <a:lvl1pPr algn="l">
              <a:defRPr baseline="0"/>
            </a:lvl1pPr>
          </a:lstStyle>
          <a:p>
            <a:r>
              <a:rPr lang="en-US" dirty="0"/>
              <a:t>Main Title of Presentation – Research</a:t>
            </a:r>
          </a:p>
        </p:txBody>
      </p:sp>
      <p:sp>
        <p:nvSpPr>
          <p:cNvPr id="3" name="Subtitle 2"/>
          <p:cNvSpPr>
            <a:spLocks noGrp="1"/>
          </p:cNvSpPr>
          <p:nvPr>
            <p:ph type="subTitle" idx="1" hasCustomPrompt="1"/>
          </p:nvPr>
        </p:nvSpPr>
        <p:spPr>
          <a:xfrm>
            <a:off x="609441" y="3473817"/>
            <a:ext cx="10360152" cy="1752600"/>
          </a:xfrm>
        </p:spPr>
        <p:txBody>
          <a:bodyPr/>
          <a:lstStyle>
            <a:lvl1pPr marL="0" indent="0" algn="l">
              <a:buNone/>
              <a:defRPr b="0" spc="-30">
                <a:solidFill>
                  <a:srgbClr val="33333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Subhead (optional)</a:t>
            </a:r>
          </a:p>
        </p:txBody>
      </p:sp>
      <p:sp>
        <p:nvSpPr>
          <p:cNvPr id="12" name="Rectangle 11"/>
          <p:cNvSpPr/>
          <p:nvPr userDrawn="1"/>
        </p:nvSpPr>
        <p:spPr>
          <a:xfrm>
            <a:off x="10437909" y="6355898"/>
            <a:ext cx="1141477" cy="245364"/>
          </a:xfrm>
          <a:prstGeom prst="rect">
            <a:avLst/>
          </a:prstGeom>
          <a:blipFill rotWithShape="1">
            <a:blip r:embed="rId2">
              <a:alphaModFix amt="50000"/>
            </a:blip>
            <a:stretch>
              <a:fillRect/>
            </a:stretch>
          </a:bli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dirty="0">
              <a:latin typeface="Arial"/>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1689" y="454908"/>
            <a:ext cx="793049" cy="795295"/>
          </a:xfrm>
          <a:prstGeom prst="rect">
            <a:avLst/>
          </a:prstGeom>
        </p:spPr>
      </p:pic>
      <p:sp>
        <p:nvSpPr>
          <p:cNvPr id="9" name="TextBox 8"/>
          <p:cNvSpPr txBox="1"/>
          <p:nvPr userDrawn="1"/>
        </p:nvSpPr>
        <p:spPr>
          <a:xfrm>
            <a:off x="609442" y="5914294"/>
            <a:ext cx="3976386" cy="703269"/>
          </a:xfrm>
          <a:prstGeom prst="rect">
            <a:avLst/>
          </a:prstGeom>
          <a:noFill/>
        </p:spPr>
        <p:txBody>
          <a:bodyPr wrap="square" lIns="0" tIns="0" rIns="0" bIns="0" rtlCol="0">
            <a:spAutoFit/>
          </a:bodyPr>
          <a:lstStyle/>
          <a:p>
            <a:pPr>
              <a:lnSpc>
                <a:spcPct val="110000"/>
              </a:lnSpc>
              <a:spcBef>
                <a:spcPts val="600"/>
              </a:spcBef>
            </a:pPr>
            <a:r>
              <a:rPr lang="en-US" sz="900" b="1" dirty="0">
                <a:solidFill>
                  <a:schemeClr val="accent3"/>
                </a:solidFill>
                <a:latin typeface="Arial"/>
              </a:rPr>
              <a:t>Research for Marketers by Marketers</a:t>
            </a:r>
          </a:p>
          <a:p>
            <a:pPr>
              <a:lnSpc>
                <a:spcPct val="110000"/>
              </a:lnSpc>
              <a:spcBef>
                <a:spcPts val="150"/>
              </a:spcBef>
            </a:pPr>
            <a:r>
              <a:rPr lang="en-US" sz="900" dirty="0">
                <a:solidFill>
                  <a:schemeClr val="accent3"/>
                </a:solidFill>
                <a:latin typeface="Arial"/>
              </a:rPr>
              <a:t>Driving analysis, insights and strategic thinking through tools, audience trends and customized quantitative and qualitative primary research.</a:t>
            </a:r>
          </a:p>
          <a:p>
            <a:pPr>
              <a:lnSpc>
                <a:spcPct val="110000"/>
              </a:lnSpc>
              <a:spcBef>
                <a:spcPts val="600"/>
              </a:spcBef>
              <a:defRPr/>
            </a:pPr>
            <a:r>
              <a:rPr lang="en-US" sz="900" dirty="0">
                <a:solidFill>
                  <a:schemeClr val="accent3"/>
                </a:solidFill>
                <a:latin typeface="Arial"/>
              </a:rPr>
              <a:t>Learn more about </a:t>
            </a:r>
            <a:r>
              <a:rPr lang="en-US" sz="900" dirty="0" err="1">
                <a:solidFill>
                  <a:schemeClr val="accent3"/>
                </a:solidFill>
                <a:latin typeface="Arial"/>
              </a:rPr>
              <a:t>Annalect’s</a:t>
            </a:r>
            <a:r>
              <a:rPr lang="en-US" sz="900" dirty="0">
                <a:solidFill>
                  <a:schemeClr val="accent3"/>
                </a:solidFill>
                <a:latin typeface="Arial"/>
              </a:rPr>
              <a:t> research team at </a:t>
            </a:r>
            <a:r>
              <a:rPr lang="en-US" sz="900" dirty="0">
                <a:solidFill>
                  <a:schemeClr val="accent3"/>
                </a:solidFill>
                <a:latin typeface="Arial"/>
                <a:hlinkClick r:id="rId4"/>
              </a:rPr>
              <a:t>annalect.com</a:t>
            </a:r>
            <a:endParaRPr lang="en-US" sz="900" dirty="0">
              <a:solidFill>
                <a:schemeClr val="accent3"/>
              </a:solidFill>
              <a:latin typeface="Arial"/>
            </a:endParaRPr>
          </a:p>
        </p:txBody>
      </p:sp>
    </p:spTree>
    <p:extLst>
      <p:ext uri="{BB962C8B-B14F-4D97-AF65-F5344CB8AC3E}">
        <p14:creationId xmlns:p14="http://schemas.microsoft.com/office/powerpoint/2010/main" val="396685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ain Title + Picture - Research">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2"/>
            <a:ext cx="12188825" cy="4232275"/>
          </a:xfrm>
          <a:solidFill>
            <a:srgbClr val="EAEAEA"/>
          </a:solidFill>
        </p:spPr>
        <p:txBody>
          <a:bodyPr/>
          <a:lstStyle/>
          <a:p>
            <a:endParaRPr lang="en-US" dirty="0"/>
          </a:p>
        </p:txBody>
      </p:sp>
      <p:sp>
        <p:nvSpPr>
          <p:cNvPr id="2" name="Title 1"/>
          <p:cNvSpPr>
            <a:spLocks noGrp="1"/>
          </p:cNvSpPr>
          <p:nvPr>
            <p:ph type="ctrTitle" hasCustomPrompt="1"/>
          </p:nvPr>
        </p:nvSpPr>
        <p:spPr>
          <a:xfrm>
            <a:off x="609443" y="4232275"/>
            <a:ext cx="10360152" cy="732802"/>
          </a:xfrm>
        </p:spPr>
        <p:txBody>
          <a:bodyPr anchor="b"/>
          <a:lstStyle>
            <a:lvl1pPr algn="l">
              <a:defRPr/>
            </a:lvl1pPr>
          </a:lstStyle>
          <a:p>
            <a:r>
              <a:rPr lang="en-US" dirty="0"/>
              <a:t>Main Title of Presentation – Research</a:t>
            </a:r>
          </a:p>
        </p:txBody>
      </p:sp>
      <p:sp>
        <p:nvSpPr>
          <p:cNvPr id="3" name="Subtitle 2"/>
          <p:cNvSpPr>
            <a:spLocks noGrp="1"/>
          </p:cNvSpPr>
          <p:nvPr>
            <p:ph type="subTitle" idx="1" hasCustomPrompt="1"/>
          </p:nvPr>
        </p:nvSpPr>
        <p:spPr>
          <a:xfrm>
            <a:off x="609441" y="5040375"/>
            <a:ext cx="10360152" cy="666769"/>
          </a:xfrm>
        </p:spPr>
        <p:txBody>
          <a:bodyPr/>
          <a:lstStyle>
            <a:lvl1pPr marL="0" indent="0" algn="l">
              <a:buNone/>
              <a:defRPr b="0" spc="-3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Subhead (optional)</a:t>
            </a:r>
          </a:p>
        </p:txBody>
      </p:sp>
      <p:sp>
        <p:nvSpPr>
          <p:cNvPr id="12" name="Rectangle 11"/>
          <p:cNvSpPr/>
          <p:nvPr userDrawn="1"/>
        </p:nvSpPr>
        <p:spPr>
          <a:xfrm>
            <a:off x="10437909" y="6355898"/>
            <a:ext cx="1141477" cy="245364"/>
          </a:xfrm>
          <a:prstGeom prst="rect">
            <a:avLst/>
          </a:prstGeom>
          <a:blipFill rotWithShape="1">
            <a:blip r:embed="rId2">
              <a:alphaModFix amt="50000"/>
            </a:blip>
            <a:stretch>
              <a:fillRect/>
            </a:stretch>
          </a:bli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dirty="0">
              <a:latin typeface="Arial"/>
            </a:endParaRPr>
          </a:p>
        </p:txBody>
      </p:sp>
      <p:sp>
        <p:nvSpPr>
          <p:cNvPr id="7" name="TextBox 6"/>
          <p:cNvSpPr txBox="1"/>
          <p:nvPr userDrawn="1"/>
        </p:nvSpPr>
        <p:spPr>
          <a:xfrm>
            <a:off x="609442" y="5914294"/>
            <a:ext cx="3976386" cy="703269"/>
          </a:xfrm>
          <a:prstGeom prst="rect">
            <a:avLst/>
          </a:prstGeom>
          <a:noFill/>
        </p:spPr>
        <p:txBody>
          <a:bodyPr wrap="square" lIns="0" tIns="0" rIns="0" bIns="0" rtlCol="0">
            <a:spAutoFit/>
          </a:bodyPr>
          <a:lstStyle/>
          <a:p>
            <a:pPr>
              <a:lnSpc>
                <a:spcPct val="110000"/>
              </a:lnSpc>
              <a:spcBef>
                <a:spcPts val="600"/>
              </a:spcBef>
            </a:pPr>
            <a:r>
              <a:rPr lang="en-US" sz="900" b="1" dirty="0">
                <a:solidFill>
                  <a:schemeClr val="accent3"/>
                </a:solidFill>
                <a:latin typeface="Arial"/>
              </a:rPr>
              <a:t>Research for Marketers by Marketers</a:t>
            </a:r>
          </a:p>
          <a:p>
            <a:pPr>
              <a:lnSpc>
                <a:spcPct val="110000"/>
              </a:lnSpc>
              <a:spcBef>
                <a:spcPts val="150"/>
              </a:spcBef>
            </a:pPr>
            <a:r>
              <a:rPr lang="en-US" sz="900" dirty="0">
                <a:solidFill>
                  <a:schemeClr val="accent3"/>
                </a:solidFill>
                <a:latin typeface="Arial"/>
              </a:rPr>
              <a:t>Driving analysis, insights and strategic thinking through tools, audience trends and customized quantitative and qualitative primary research.</a:t>
            </a:r>
          </a:p>
          <a:p>
            <a:pPr>
              <a:lnSpc>
                <a:spcPct val="110000"/>
              </a:lnSpc>
              <a:spcBef>
                <a:spcPts val="600"/>
              </a:spcBef>
              <a:defRPr/>
            </a:pPr>
            <a:r>
              <a:rPr lang="en-US" sz="900" dirty="0">
                <a:solidFill>
                  <a:schemeClr val="accent3"/>
                </a:solidFill>
                <a:latin typeface="Arial"/>
              </a:rPr>
              <a:t>Learn more about </a:t>
            </a:r>
            <a:r>
              <a:rPr lang="en-US" sz="900" dirty="0" err="1">
                <a:solidFill>
                  <a:schemeClr val="accent3"/>
                </a:solidFill>
                <a:latin typeface="Arial"/>
              </a:rPr>
              <a:t>Annalect’s</a:t>
            </a:r>
            <a:r>
              <a:rPr lang="en-US" sz="900" dirty="0">
                <a:solidFill>
                  <a:schemeClr val="accent3"/>
                </a:solidFill>
                <a:latin typeface="Arial"/>
              </a:rPr>
              <a:t> research team at </a:t>
            </a:r>
            <a:r>
              <a:rPr lang="en-US" sz="900" dirty="0">
                <a:solidFill>
                  <a:schemeClr val="accent3"/>
                </a:solidFill>
                <a:latin typeface="Arial"/>
                <a:hlinkClick r:id="rId3"/>
              </a:rPr>
              <a:t>annalect.com</a:t>
            </a:r>
            <a:endParaRPr lang="en-US" sz="900" dirty="0">
              <a:solidFill>
                <a:schemeClr val="accent3"/>
              </a:solidFill>
              <a:latin typeface="Arial"/>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1689" y="454908"/>
            <a:ext cx="793049" cy="795295"/>
          </a:xfrm>
          <a:prstGeom prst="rect">
            <a:avLst/>
          </a:prstGeom>
        </p:spPr>
      </p:pic>
    </p:spTree>
    <p:extLst>
      <p:ext uri="{BB962C8B-B14F-4D97-AF65-F5344CB8AC3E}">
        <p14:creationId xmlns:p14="http://schemas.microsoft.com/office/powerpoint/2010/main" val="1704129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ggets of Inf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Nuggets of Information</a:t>
            </a:r>
          </a:p>
        </p:txBody>
      </p:sp>
      <p:sp>
        <p:nvSpPr>
          <p:cNvPr id="4" name="Footer Placeholder 3"/>
          <p:cNvSpPr>
            <a:spLocks noGrp="1"/>
          </p:cNvSpPr>
          <p:nvPr>
            <p:ph type="ftr" sz="quarter" idx="11"/>
          </p:nvPr>
        </p:nvSpPr>
        <p:spPr/>
        <p:txBody>
          <a:bodyPr/>
          <a:lstStyle/>
          <a:p>
            <a:r>
              <a:rPr lang="en-US"/>
              <a:t>annalect.com</a:t>
            </a:r>
          </a:p>
        </p:txBody>
      </p:sp>
      <p:sp>
        <p:nvSpPr>
          <p:cNvPr id="7" name="Oval 6"/>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8"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16" name="Content Placeholder 5"/>
          <p:cNvSpPr>
            <a:spLocks noGrp="1"/>
          </p:cNvSpPr>
          <p:nvPr>
            <p:ph sz="quarter" idx="14" hasCustomPrompt="1"/>
          </p:nvPr>
        </p:nvSpPr>
        <p:spPr>
          <a:xfrm>
            <a:off x="609441" y="1593299"/>
            <a:ext cx="4389020" cy="2286000"/>
          </a:xfrm>
          <a:solidFill>
            <a:schemeClr val="accent1"/>
          </a:solidFill>
          <a:ln w="76200" cmpd="sng">
            <a:solidFill>
              <a:schemeClr val="bg1"/>
            </a:solidFill>
          </a:ln>
        </p:spPr>
        <p:txBody>
          <a:bodyPr anchor="ctr"/>
          <a:lstStyle>
            <a:lvl1pPr algn="ctr">
              <a:defRPr>
                <a:solidFill>
                  <a:srgbClr val="FFFFFF"/>
                </a:solidFill>
              </a:defRPr>
            </a:lvl1pPr>
          </a:lstStyle>
          <a:p>
            <a:pPr lvl="0">
              <a:lnSpc>
                <a:spcPct val="90000"/>
              </a:lnSpc>
              <a:spcBef>
                <a:spcPts val="0"/>
              </a:spcBef>
            </a:pPr>
            <a:r>
              <a:rPr lang="en-US" b="0" dirty="0">
                <a:solidFill>
                  <a:prstClr val="white"/>
                </a:solidFill>
                <a:ea typeface="Gungsuh" panose="02030600000101010101" pitchFamily="18" charset="-127"/>
                <a:cs typeface="+mn-cs"/>
              </a:rPr>
              <a:t>Has a </a:t>
            </a:r>
            <a:r>
              <a:rPr lang="en-US" b="0" dirty="0" err="1">
                <a:solidFill>
                  <a:prstClr val="white"/>
                </a:solidFill>
                <a:ea typeface="Gungsuh" panose="02030600000101010101" pitchFamily="18" charset="-127"/>
                <a:cs typeface="+mn-cs"/>
              </a:rPr>
              <a:t>Lorem</a:t>
            </a:r>
            <a:r>
              <a:rPr lang="en-US" b="0" dirty="0">
                <a:solidFill>
                  <a:prstClr val="white"/>
                </a:solidFill>
                <a:ea typeface="Gungsuh" panose="02030600000101010101" pitchFamily="18" charset="-127"/>
                <a:cs typeface="+mn-cs"/>
              </a:rPr>
              <a:t> </a:t>
            </a:r>
            <a:r>
              <a:rPr lang="en-US" b="0" dirty="0" err="1">
                <a:solidFill>
                  <a:prstClr val="white"/>
                </a:solidFill>
                <a:ea typeface="Gungsuh" panose="02030600000101010101" pitchFamily="18" charset="-127"/>
                <a:cs typeface="+mn-cs"/>
              </a:rPr>
              <a:t>Ipsom</a:t>
            </a:r>
            <a:r>
              <a:rPr lang="en-US" b="0" dirty="0">
                <a:solidFill>
                  <a:prstClr val="white"/>
                </a:solidFill>
                <a:ea typeface="Gungsuh" panose="02030600000101010101" pitchFamily="18" charset="-127"/>
                <a:cs typeface="+mn-cs"/>
              </a:rPr>
              <a:t> of </a:t>
            </a:r>
          </a:p>
          <a:p>
            <a:pPr lvl="0">
              <a:lnSpc>
                <a:spcPct val="90000"/>
              </a:lnSpc>
              <a:spcBef>
                <a:spcPts val="0"/>
              </a:spcBef>
            </a:pPr>
            <a:r>
              <a:rPr lang="en-US" sz="4200" dirty="0">
                <a:solidFill>
                  <a:prstClr val="white"/>
                </a:solidFill>
                <a:ea typeface="Gungsuh" panose="02030600000101010101" pitchFamily="18" charset="-127"/>
                <a:cs typeface="+mn-cs"/>
              </a:rPr>
              <a:t>$X Trillion</a:t>
            </a:r>
            <a:endParaRPr lang="en-US" sz="4200" b="0" dirty="0">
              <a:solidFill>
                <a:prstClr val="white"/>
              </a:solidFill>
              <a:ea typeface="Gungsuh" panose="02030600000101010101" pitchFamily="18" charset="-127"/>
              <a:cs typeface="+mn-cs"/>
            </a:endParaRPr>
          </a:p>
        </p:txBody>
      </p:sp>
      <p:sp>
        <p:nvSpPr>
          <p:cNvPr id="18" name="Content Placeholder 6"/>
          <p:cNvSpPr>
            <a:spLocks noGrp="1"/>
          </p:cNvSpPr>
          <p:nvPr>
            <p:ph sz="quarter" idx="15" hasCustomPrompt="1"/>
          </p:nvPr>
        </p:nvSpPr>
        <p:spPr>
          <a:xfrm>
            <a:off x="2804001" y="3879300"/>
            <a:ext cx="4386263" cy="2286000"/>
          </a:xfrm>
          <a:solidFill>
            <a:schemeClr val="accent1"/>
          </a:solidFill>
          <a:ln w="76200" cmpd="sng">
            <a:solidFill>
              <a:schemeClr val="bg1"/>
            </a:solidFill>
          </a:ln>
        </p:spPr>
        <p:txBody>
          <a:bodyPr anchor="ctr"/>
          <a:lstStyle>
            <a:lvl1pPr algn="ctr">
              <a:defRPr baseline="0">
                <a:solidFill>
                  <a:srgbClr val="FFFFFF"/>
                </a:solidFill>
              </a:defRPr>
            </a:lvl1pPr>
          </a:lstStyle>
          <a:p>
            <a:pPr lvl="0">
              <a:lnSpc>
                <a:spcPct val="90000"/>
              </a:lnSpc>
              <a:spcBef>
                <a:spcPts val="0"/>
              </a:spcBef>
            </a:pPr>
            <a:r>
              <a:rPr lang="en-US" b="0" dirty="0" err="1">
                <a:solidFill>
                  <a:prstClr val="white"/>
                </a:solidFill>
                <a:ea typeface="Gungsuh" panose="02030600000101010101" pitchFamily="18" charset="-127"/>
                <a:cs typeface="+mn-cs"/>
              </a:rPr>
              <a:t>Lorem</a:t>
            </a:r>
            <a:r>
              <a:rPr lang="en-US" b="0" dirty="0">
                <a:solidFill>
                  <a:prstClr val="white"/>
                </a:solidFill>
                <a:ea typeface="Gungsuh" panose="02030600000101010101" pitchFamily="18" charset="-127"/>
                <a:cs typeface="+mn-cs"/>
              </a:rPr>
              <a:t> </a:t>
            </a:r>
            <a:r>
              <a:rPr lang="en-US" b="0" dirty="0" err="1">
                <a:solidFill>
                  <a:prstClr val="white"/>
                </a:solidFill>
                <a:ea typeface="Gungsuh" panose="02030600000101010101" pitchFamily="18" charset="-127"/>
                <a:cs typeface="+mn-cs"/>
              </a:rPr>
              <a:t>Ipsom</a:t>
            </a:r>
            <a:r>
              <a:rPr lang="en-US" b="0" dirty="0">
                <a:solidFill>
                  <a:prstClr val="white"/>
                </a:solidFill>
                <a:ea typeface="Gungsuh" panose="02030600000101010101" pitchFamily="18" charset="-127"/>
                <a:cs typeface="+mn-cs"/>
              </a:rPr>
              <a:t> </a:t>
            </a:r>
            <a:r>
              <a:rPr lang="en-US" b="0" dirty="0" err="1">
                <a:solidFill>
                  <a:prstClr val="white"/>
                </a:solidFill>
                <a:ea typeface="Gungsuh" panose="02030600000101010101" pitchFamily="18" charset="-127"/>
                <a:cs typeface="+mn-cs"/>
              </a:rPr>
              <a:t>Lorem</a:t>
            </a:r>
            <a:endParaRPr lang="en-US" b="0" dirty="0">
              <a:solidFill>
                <a:prstClr val="white"/>
              </a:solidFill>
              <a:ea typeface="Gungsuh" panose="02030600000101010101" pitchFamily="18" charset="-127"/>
              <a:cs typeface="+mn-cs"/>
            </a:endParaRPr>
          </a:p>
          <a:p>
            <a:pPr lvl="0">
              <a:lnSpc>
                <a:spcPct val="90000"/>
              </a:lnSpc>
              <a:spcBef>
                <a:spcPts val="0"/>
              </a:spcBef>
            </a:pPr>
            <a:r>
              <a:rPr lang="en-US" sz="4400" b="0" dirty="0">
                <a:solidFill>
                  <a:prstClr val="white"/>
                </a:solidFill>
                <a:ea typeface="Gungsuh" panose="02030600000101010101" pitchFamily="18" charset="-127"/>
                <a:cs typeface="+mn-cs"/>
              </a:rPr>
              <a:t>X</a:t>
            </a:r>
          </a:p>
          <a:p>
            <a:pPr lvl="0">
              <a:lnSpc>
                <a:spcPct val="90000"/>
              </a:lnSpc>
              <a:spcBef>
                <a:spcPts val="0"/>
              </a:spcBef>
            </a:pPr>
            <a:r>
              <a:rPr lang="en-US" b="0" dirty="0">
                <a:solidFill>
                  <a:prstClr val="white"/>
                </a:solidFill>
                <a:ea typeface="Gungsuh" panose="02030600000101010101" pitchFamily="18" charset="-127"/>
                <a:cs typeface="+mn-cs"/>
              </a:rPr>
              <a:t>by XXXX</a:t>
            </a:r>
          </a:p>
        </p:txBody>
      </p:sp>
      <p:sp>
        <p:nvSpPr>
          <p:cNvPr id="19" name="Content Placeholder 8"/>
          <p:cNvSpPr>
            <a:spLocks noGrp="1"/>
          </p:cNvSpPr>
          <p:nvPr>
            <p:ph sz="quarter" idx="17" hasCustomPrompt="1"/>
          </p:nvPr>
        </p:nvSpPr>
        <p:spPr>
          <a:xfrm>
            <a:off x="7193021" y="5022299"/>
            <a:ext cx="4386363" cy="1143000"/>
          </a:xfrm>
          <a:solidFill>
            <a:schemeClr val="accent1"/>
          </a:solidFill>
          <a:ln w="76200" cmpd="sng">
            <a:solidFill>
              <a:schemeClr val="bg1"/>
            </a:solidFill>
          </a:ln>
        </p:spPr>
        <p:txBody>
          <a:bodyPr anchor="ctr"/>
          <a:lstStyle>
            <a:lvl1pPr algn="ctr">
              <a:defRPr baseline="0">
                <a:solidFill>
                  <a:srgbClr val="FFFFFF"/>
                </a:solidFill>
              </a:defRPr>
            </a:lvl1pPr>
          </a:lstStyle>
          <a:p>
            <a:pPr lvl="0">
              <a:lnSpc>
                <a:spcPct val="90000"/>
              </a:lnSpc>
              <a:spcBef>
                <a:spcPts val="0"/>
              </a:spcBef>
            </a:pPr>
            <a:r>
              <a:rPr lang="en-US" sz="4400" b="0" dirty="0">
                <a:solidFill>
                  <a:prstClr val="white"/>
                </a:solidFill>
                <a:ea typeface="Gungsuh" panose="02030600000101010101" pitchFamily="18" charset="-127"/>
                <a:cs typeface="+mn-cs"/>
              </a:rPr>
              <a:t>X</a:t>
            </a:r>
            <a:r>
              <a:rPr lang="en-US" sz="4400" b="0" baseline="30000" dirty="0">
                <a:solidFill>
                  <a:prstClr val="white"/>
                </a:solidFill>
                <a:ea typeface="Gungsuh" panose="02030600000101010101" pitchFamily="18" charset="-127"/>
                <a:cs typeface="+mn-cs"/>
              </a:rPr>
              <a:t>% </a:t>
            </a:r>
          </a:p>
          <a:p>
            <a:pPr lvl="0">
              <a:lnSpc>
                <a:spcPct val="90000"/>
              </a:lnSpc>
              <a:spcBef>
                <a:spcPts val="0"/>
              </a:spcBef>
            </a:pPr>
            <a:r>
              <a:rPr lang="en-US" b="0" dirty="0" err="1">
                <a:solidFill>
                  <a:prstClr val="white"/>
                </a:solidFill>
                <a:ea typeface="Gungsuh" panose="02030600000101010101" pitchFamily="18" charset="-127"/>
                <a:cs typeface="+mn-cs"/>
              </a:rPr>
              <a:t>Lorem</a:t>
            </a:r>
            <a:r>
              <a:rPr lang="en-US" b="0" dirty="0">
                <a:solidFill>
                  <a:prstClr val="white"/>
                </a:solidFill>
                <a:ea typeface="Gungsuh" panose="02030600000101010101" pitchFamily="18" charset="-127"/>
                <a:cs typeface="+mn-cs"/>
              </a:rPr>
              <a:t> </a:t>
            </a:r>
            <a:r>
              <a:rPr lang="en-US" b="0" dirty="0" err="1">
                <a:solidFill>
                  <a:prstClr val="white"/>
                </a:solidFill>
                <a:ea typeface="Gungsuh" panose="02030600000101010101" pitchFamily="18" charset="-127"/>
                <a:cs typeface="+mn-cs"/>
              </a:rPr>
              <a:t>Ipsom</a:t>
            </a:r>
            <a:r>
              <a:rPr lang="en-US" b="0" dirty="0">
                <a:solidFill>
                  <a:prstClr val="white"/>
                </a:solidFill>
                <a:ea typeface="Gungsuh" panose="02030600000101010101" pitchFamily="18" charset="-127"/>
                <a:cs typeface="+mn-cs"/>
              </a:rPr>
              <a:t> </a:t>
            </a:r>
            <a:r>
              <a:rPr lang="en-US" sz="2400" b="0" dirty="0">
                <a:solidFill>
                  <a:prstClr val="white"/>
                </a:solidFill>
                <a:ea typeface="Gungsuh" panose="02030600000101010101" pitchFamily="18" charset="-127"/>
                <a:cs typeface="+mn-cs"/>
              </a:rPr>
              <a:t>$X</a:t>
            </a:r>
          </a:p>
        </p:txBody>
      </p:sp>
      <p:sp>
        <p:nvSpPr>
          <p:cNvPr id="20" name="Content Placeholder 10"/>
          <p:cNvSpPr>
            <a:spLocks noGrp="1"/>
          </p:cNvSpPr>
          <p:nvPr>
            <p:ph sz="quarter" idx="20" hasCustomPrompt="1"/>
          </p:nvPr>
        </p:nvSpPr>
        <p:spPr>
          <a:xfrm>
            <a:off x="609441" y="3879299"/>
            <a:ext cx="2194560" cy="2286000"/>
          </a:xfrm>
          <a:solidFill>
            <a:schemeClr val="accent1"/>
          </a:solidFill>
          <a:ln w="76200" cmpd="sng">
            <a:solidFill>
              <a:schemeClr val="bg1"/>
            </a:solidFill>
          </a:ln>
        </p:spPr>
        <p:txBody>
          <a:bodyPr anchor="ctr"/>
          <a:lstStyle>
            <a:lvl1pPr algn="ctr">
              <a:defRPr>
                <a:solidFill>
                  <a:srgbClr val="FFFFFF"/>
                </a:solidFill>
              </a:defRPr>
            </a:lvl1pPr>
          </a:lstStyle>
          <a:p>
            <a:pPr>
              <a:lnSpc>
                <a:spcPct val="90000"/>
              </a:lnSpc>
              <a:spcBef>
                <a:spcPts val="0"/>
              </a:spcBef>
            </a:pPr>
            <a:r>
              <a:rPr lang="en-US" dirty="0" err="1">
                <a:solidFill>
                  <a:schemeClr val="bg1"/>
                </a:solidFill>
                <a:ea typeface="Gungsuh" panose="02030600000101010101" pitchFamily="18" charset="-127"/>
              </a:rPr>
              <a:t>Lorem</a:t>
            </a:r>
            <a:r>
              <a:rPr lang="en-US" dirty="0">
                <a:solidFill>
                  <a:schemeClr val="bg1"/>
                </a:solidFill>
                <a:ea typeface="Gungsuh" panose="02030600000101010101" pitchFamily="18" charset="-127"/>
              </a:rPr>
              <a:t> </a:t>
            </a:r>
            <a:r>
              <a:rPr lang="en-US" dirty="0" err="1">
                <a:solidFill>
                  <a:schemeClr val="bg1"/>
                </a:solidFill>
                <a:ea typeface="Gungsuh" panose="02030600000101010101" pitchFamily="18" charset="-127"/>
              </a:rPr>
              <a:t>Ipsom</a:t>
            </a:r>
            <a:r>
              <a:rPr lang="en-US" dirty="0">
                <a:solidFill>
                  <a:schemeClr val="bg1"/>
                </a:solidFill>
                <a:ea typeface="Gungsuh" panose="02030600000101010101" pitchFamily="18" charset="-127"/>
              </a:rPr>
              <a:t> </a:t>
            </a:r>
            <a:r>
              <a:rPr lang="en-US" dirty="0" err="1">
                <a:solidFill>
                  <a:schemeClr val="bg1"/>
                </a:solidFill>
                <a:ea typeface="Gungsuh" panose="02030600000101010101" pitchFamily="18" charset="-127"/>
              </a:rPr>
              <a:t>Lorem</a:t>
            </a:r>
            <a:br>
              <a:rPr lang="en-US" dirty="0">
                <a:solidFill>
                  <a:schemeClr val="bg1"/>
                </a:solidFill>
                <a:ea typeface="Gungsuh" panose="02030600000101010101" pitchFamily="18" charset="-127"/>
              </a:rPr>
            </a:br>
            <a:r>
              <a:rPr lang="en-US" dirty="0">
                <a:solidFill>
                  <a:schemeClr val="bg1"/>
                </a:solidFill>
                <a:ea typeface="Gungsuh" panose="02030600000101010101" pitchFamily="18" charset="-127"/>
              </a:rPr>
              <a:t>of </a:t>
            </a:r>
            <a:r>
              <a:rPr lang="en-US" sz="4400" dirty="0">
                <a:solidFill>
                  <a:schemeClr val="bg1"/>
                </a:solidFill>
                <a:ea typeface="Gungsuh" panose="02030600000101010101" pitchFamily="18" charset="-127"/>
              </a:rPr>
              <a:t>X</a:t>
            </a:r>
            <a:r>
              <a:rPr lang="en-US" dirty="0">
                <a:solidFill>
                  <a:schemeClr val="bg1"/>
                </a:solidFill>
                <a:ea typeface="Gungsuh" panose="02030600000101010101" pitchFamily="18" charset="-127"/>
              </a:rPr>
              <a:t> </a:t>
            </a:r>
            <a:br>
              <a:rPr lang="en-US" dirty="0">
                <a:solidFill>
                  <a:schemeClr val="bg1"/>
                </a:solidFill>
                <a:ea typeface="Gungsuh" panose="02030600000101010101" pitchFamily="18" charset="-127"/>
              </a:rPr>
            </a:br>
            <a:r>
              <a:rPr lang="en-US" dirty="0" err="1">
                <a:solidFill>
                  <a:schemeClr val="bg1"/>
                </a:solidFill>
                <a:ea typeface="Gungsuh" panose="02030600000101010101" pitchFamily="18" charset="-127"/>
              </a:rPr>
              <a:t>Lorem</a:t>
            </a:r>
            <a:r>
              <a:rPr lang="en-US" dirty="0">
                <a:solidFill>
                  <a:schemeClr val="bg1"/>
                </a:solidFill>
                <a:ea typeface="Gungsuh" panose="02030600000101010101" pitchFamily="18" charset="-127"/>
              </a:rPr>
              <a:t> </a:t>
            </a:r>
            <a:r>
              <a:rPr lang="en-US" dirty="0" err="1">
                <a:solidFill>
                  <a:schemeClr val="bg1"/>
                </a:solidFill>
                <a:ea typeface="Gungsuh" panose="02030600000101010101" pitchFamily="18" charset="-127"/>
              </a:rPr>
              <a:t>Ipsom</a:t>
            </a:r>
            <a:endParaRPr lang="en-US" dirty="0">
              <a:solidFill>
                <a:schemeClr val="bg1"/>
              </a:solidFill>
              <a:ea typeface="Gungsuh" panose="02030600000101010101" pitchFamily="18" charset="-127"/>
            </a:endParaRPr>
          </a:p>
        </p:txBody>
      </p:sp>
      <p:sp>
        <p:nvSpPr>
          <p:cNvPr id="21" name="Content Placeholder 11"/>
          <p:cNvSpPr>
            <a:spLocks noGrp="1"/>
          </p:cNvSpPr>
          <p:nvPr>
            <p:ph sz="quarter" idx="21" hasCustomPrompt="1"/>
          </p:nvPr>
        </p:nvSpPr>
        <p:spPr>
          <a:xfrm>
            <a:off x="4998461" y="1593299"/>
            <a:ext cx="2194560" cy="2286000"/>
          </a:xfrm>
          <a:solidFill>
            <a:schemeClr val="accent1"/>
          </a:solidFill>
          <a:ln w="76200" cmpd="sng">
            <a:solidFill>
              <a:schemeClr val="bg1"/>
            </a:solidFill>
          </a:ln>
        </p:spPr>
        <p:txBody>
          <a:bodyPr anchor="ctr"/>
          <a:lstStyle>
            <a:lvl1pPr algn="ctr">
              <a:defRPr baseline="0">
                <a:solidFill>
                  <a:srgbClr val="FFFFFF"/>
                </a:solidFill>
              </a:defRPr>
            </a:lvl1pPr>
          </a:lstStyle>
          <a:p>
            <a:pPr lvl="0">
              <a:lnSpc>
                <a:spcPct val="90000"/>
              </a:lnSpc>
              <a:spcBef>
                <a:spcPts val="0"/>
              </a:spcBef>
            </a:pPr>
            <a:r>
              <a:rPr lang="en-US" sz="4200" b="0" dirty="0">
                <a:solidFill>
                  <a:prstClr val="white"/>
                </a:solidFill>
                <a:ea typeface="Gungsuh" panose="02030600000101010101" pitchFamily="18" charset="-127"/>
                <a:cs typeface="+mn-cs"/>
              </a:rPr>
              <a:t>X</a:t>
            </a:r>
            <a:r>
              <a:rPr lang="en-US" sz="1600" b="0" dirty="0">
                <a:solidFill>
                  <a:prstClr val="white"/>
                </a:solidFill>
                <a:ea typeface="Gungsuh" panose="02030600000101010101" pitchFamily="18" charset="-127"/>
                <a:cs typeface="+mn-cs"/>
              </a:rPr>
              <a:t> in  </a:t>
            </a:r>
            <a:r>
              <a:rPr lang="en-US" sz="4200" b="0" dirty="0">
                <a:solidFill>
                  <a:prstClr val="white"/>
                </a:solidFill>
                <a:ea typeface="Gungsuh" panose="02030600000101010101" pitchFamily="18" charset="-127"/>
                <a:cs typeface="+mn-cs"/>
              </a:rPr>
              <a:t>X</a:t>
            </a:r>
          </a:p>
          <a:p>
            <a:pPr lvl="0">
              <a:lnSpc>
                <a:spcPct val="90000"/>
              </a:lnSpc>
              <a:spcBef>
                <a:spcPts val="0"/>
              </a:spcBef>
            </a:pPr>
            <a:r>
              <a:rPr lang="en-US" sz="1600" b="0" dirty="0" err="1">
                <a:solidFill>
                  <a:prstClr val="white"/>
                </a:solidFill>
                <a:ea typeface="Gungsuh" panose="02030600000101010101" pitchFamily="18" charset="-127"/>
                <a:cs typeface="+mn-cs"/>
              </a:rPr>
              <a:t>Lorem</a:t>
            </a:r>
            <a:r>
              <a:rPr lang="en-US" sz="1600" b="0" dirty="0">
                <a:solidFill>
                  <a:prstClr val="white"/>
                </a:solidFill>
                <a:ea typeface="Gungsuh" panose="02030600000101010101" pitchFamily="18" charset="-127"/>
                <a:cs typeface="+mn-cs"/>
              </a:rPr>
              <a:t> </a:t>
            </a:r>
            <a:r>
              <a:rPr lang="en-US" sz="1600" b="0" dirty="0" err="1">
                <a:solidFill>
                  <a:prstClr val="white"/>
                </a:solidFill>
                <a:ea typeface="Gungsuh" panose="02030600000101010101" pitchFamily="18" charset="-127"/>
                <a:cs typeface="+mn-cs"/>
              </a:rPr>
              <a:t>Ipsom</a:t>
            </a:r>
            <a:r>
              <a:rPr lang="en-US" sz="1600" b="0" dirty="0">
                <a:solidFill>
                  <a:prstClr val="white"/>
                </a:solidFill>
                <a:ea typeface="Gungsuh" panose="02030600000101010101" pitchFamily="18" charset="-127"/>
                <a:cs typeface="+mn-cs"/>
              </a:rPr>
              <a:t> </a:t>
            </a:r>
            <a:r>
              <a:rPr lang="en-US" sz="1600" b="0" dirty="0" err="1">
                <a:solidFill>
                  <a:prstClr val="white"/>
                </a:solidFill>
                <a:ea typeface="Gungsuh" panose="02030600000101010101" pitchFamily="18" charset="-127"/>
                <a:cs typeface="+mn-cs"/>
              </a:rPr>
              <a:t>Lorem</a:t>
            </a:r>
            <a:endParaRPr lang="en-US" sz="1600" b="0" dirty="0">
              <a:solidFill>
                <a:prstClr val="white"/>
              </a:solidFill>
              <a:ea typeface="Gungsuh" panose="02030600000101010101" pitchFamily="18" charset="-127"/>
              <a:cs typeface="+mn-cs"/>
            </a:endParaRPr>
          </a:p>
        </p:txBody>
      </p:sp>
      <p:sp>
        <p:nvSpPr>
          <p:cNvPr id="22" name="Content Placeholder 12"/>
          <p:cNvSpPr>
            <a:spLocks noGrp="1"/>
          </p:cNvSpPr>
          <p:nvPr>
            <p:ph sz="quarter" idx="22" hasCustomPrompt="1"/>
          </p:nvPr>
        </p:nvSpPr>
        <p:spPr>
          <a:xfrm>
            <a:off x="7190264" y="1593299"/>
            <a:ext cx="2194560" cy="2286000"/>
          </a:xfrm>
          <a:solidFill>
            <a:schemeClr val="accent1"/>
          </a:solidFill>
          <a:ln w="76200" cmpd="sng">
            <a:solidFill>
              <a:schemeClr val="bg1"/>
            </a:solidFill>
          </a:ln>
        </p:spPr>
        <p:txBody>
          <a:bodyPr anchor="ctr"/>
          <a:lstStyle>
            <a:lvl1pPr algn="ctr">
              <a:defRPr>
                <a:solidFill>
                  <a:srgbClr val="FFFFFF"/>
                </a:solidFill>
              </a:defRPr>
            </a:lvl1pPr>
          </a:lstStyle>
          <a:p>
            <a:pPr lvl="0">
              <a:lnSpc>
                <a:spcPct val="90000"/>
              </a:lnSpc>
              <a:spcBef>
                <a:spcPts val="0"/>
              </a:spcBef>
            </a:pPr>
            <a:r>
              <a:rPr lang="en-US" sz="4400" b="0" dirty="0">
                <a:solidFill>
                  <a:prstClr val="white"/>
                </a:solidFill>
                <a:ea typeface="Gungsuh" panose="02030600000101010101" pitchFamily="18" charset="-127"/>
                <a:cs typeface="+mn-cs"/>
              </a:rPr>
              <a:t>X</a:t>
            </a:r>
            <a:r>
              <a:rPr lang="en-US" sz="4400" b="0" baseline="30000" dirty="0">
                <a:solidFill>
                  <a:prstClr val="white"/>
                </a:solidFill>
                <a:ea typeface="Gungsuh" panose="02030600000101010101" pitchFamily="18" charset="-127"/>
                <a:cs typeface="+mn-cs"/>
              </a:rPr>
              <a:t>%</a:t>
            </a:r>
            <a:r>
              <a:rPr lang="en-US" sz="4400" b="0" dirty="0">
                <a:solidFill>
                  <a:prstClr val="white"/>
                </a:solidFill>
                <a:ea typeface="Gungsuh" panose="02030600000101010101" pitchFamily="18" charset="-127"/>
                <a:cs typeface="+mn-cs"/>
              </a:rPr>
              <a:t> </a:t>
            </a:r>
          </a:p>
          <a:p>
            <a:pPr lvl="0">
              <a:lnSpc>
                <a:spcPct val="90000"/>
              </a:lnSpc>
              <a:spcBef>
                <a:spcPts val="0"/>
              </a:spcBef>
            </a:pPr>
            <a:r>
              <a:rPr lang="en-US" b="0" dirty="0">
                <a:solidFill>
                  <a:prstClr val="white"/>
                </a:solidFill>
                <a:ea typeface="GungsuhChe" panose="02030609000101010101" pitchFamily="49" charset="-127"/>
                <a:cs typeface="+mn-cs"/>
              </a:rPr>
              <a:t>Are </a:t>
            </a:r>
            <a:r>
              <a:rPr lang="en-US" b="0" dirty="0" err="1">
                <a:solidFill>
                  <a:prstClr val="white"/>
                </a:solidFill>
                <a:ea typeface="GungsuhChe" panose="02030609000101010101" pitchFamily="49" charset="-127"/>
                <a:cs typeface="+mn-cs"/>
              </a:rPr>
              <a:t>Lorem</a:t>
            </a:r>
            <a:r>
              <a:rPr lang="en-US" b="0" dirty="0">
                <a:solidFill>
                  <a:prstClr val="white"/>
                </a:solidFill>
                <a:ea typeface="GungsuhChe" panose="02030609000101010101" pitchFamily="49" charset="-127"/>
                <a:cs typeface="+mn-cs"/>
              </a:rPr>
              <a:t> </a:t>
            </a:r>
            <a:r>
              <a:rPr lang="en-US" b="0" dirty="0" err="1">
                <a:solidFill>
                  <a:prstClr val="white"/>
                </a:solidFill>
                <a:ea typeface="GungsuhChe" panose="02030609000101010101" pitchFamily="49" charset="-127"/>
                <a:cs typeface="+mn-cs"/>
              </a:rPr>
              <a:t>Ipsom</a:t>
            </a:r>
            <a:endParaRPr lang="en-US" b="0" dirty="0">
              <a:solidFill>
                <a:prstClr val="white"/>
              </a:solidFill>
              <a:ea typeface="GungsuhChe" panose="02030609000101010101" pitchFamily="49" charset="-127"/>
              <a:cs typeface="+mn-cs"/>
            </a:endParaRPr>
          </a:p>
        </p:txBody>
      </p:sp>
      <p:sp>
        <p:nvSpPr>
          <p:cNvPr id="23" name="Content Placeholder 13"/>
          <p:cNvSpPr>
            <a:spLocks noGrp="1"/>
          </p:cNvSpPr>
          <p:nvPr>
            <p:ph sz="quarter" idx="23" hasCustomPrompt="1"/>
          </p:nvPr>
        </p:nvSpPr>
        <p:spPr>
          <a:xfrm>
            <a:off x="9384824" y="1593299"/>
            <a:ext cx="2194560" cy="2286000"/>
          </a:xfrm>
          <a:solidFill>
            <a:schemeClr val="accent1"/>
          </a:solidFill>
          <a:ln w="76200" cmpd="sng">
            <a:solidFill>
              <a:schemeClr val="bg1"/>
            </a:solidFill>
          </a:ln>
        </p:spPr>
        <p:txBody>
          <a:bodyPr anchor="ctr"/>
          <a:lstStyle>
            <a:lvl1pPr algn="ctr">
              <a:defRPr>
                <a:solidFill>
                  <a:srgbClr val="FFFFFF"/>
                </a:solidFill>
              </a:defRPr>
            </a:lvl1pPr>
          </a:lstStyle>
          <a:p>
            <a:pPr lvl="0">
              <a:lnSpc>
                <a:spcPct val="90000"/>
              </a:lnSpc>
              <a:spcBef>
                <a:spcPts val="0"/>
              </a:spcBef>
            </a:pPr>
            <a:r>
              <a:rPr lang="en-US" b="0" dirty="0" err="1">
                <a:solidFill>
                  <a:prstClr val="white"/>
                </a:solidFill>
                <a:ea typeface="GungsuhChe" panose="02030609000101010101" pitchFamily="49" charset="-127"/>
                <a:cs typeface="+mn-cs"/>
              </a:rPr>
              <a:t>Lorem</a:t>
            </a:r>
            <a:endParaRPr lang="en-US" b="0" dirty="0">
              <a:solidFill>
                <a:prstClr val="white"/>
              </a:solidFill>
              <a:ea typeface="GungsuhChe" panose="02030609000101010101" pitchFamily="49" charset="-127"/>
              <a:cs typeface="+mn-cs"/>
            </a:endParaRPr>
          </a:p>
          <a:p>
            <a:pPr lvl="0">
              <a:lnSpc>
                <a:spcPct val="90000"/>
              </a:lnSpc>
              <a:spcBef>
                <a:spcPts val="0"/>
              </a:spcBef>
            </a:pPr>
            <a:r>
              <a:rPr lang="en-US" sz="4200" b="0" dirty="0">
                <a:solidFill>
                  <a:prstClr val="white"/>
                </a:solidFill>
                <a:ea typeface="Gungsuh" panose="02030600000101010101" pitchFamily="18" charset="-127"/>
                <a:cs typeface="+mn-cs"/>
              </a:rPr>
              <a:t>X</a:t>
            </a:r>
            <a:r>
              <a:rPr lang="en-US" sz="4200" b="0" baseline="30000" dirty="0">
                <a:solidFill>
                  <a:prstClr val="white"/>
                </a:solidFill>
                <a:ea typeface="Gungsuh" panose="02030600000101010101" pitchFamily="18" charset="-127"/>
                <a:cs typeface="+mn-cs"/>
              </a:rPr>
              <a:t>%</a:t>
            </a:r>
            <a:r>
              <a:rPr lang="en-US" sz="4400" b="0" dirty="0">
                <a:solidFill>
                  <a:prstClr val="white"/>
                </a:solidFill>
                <a:ea typeface="Gungsuh" panose="02030600000101010101" pitchFamily="18" charset="-127"/>
                <a:cs typeface="+mn-cs"/>
              </a:rPr>
              <a:t> </a:t>
            </a:r>
          </a:p>
          <a:p>
            <a:pPr lvl="0">
              <a:lnSpc>
                <a:spcPct val="90000"/>
              </a:lnSpc>
              <a:spcBef>
                <a:spcPts val="0"/>
              </a:spcBef>
            </a:pPr>
            <a:r>
              <a:rPr lang="en-US" b="0" dirty="0">
                <a:solidFill>
                  <a:prstClr val="white"/>
                </a:solidFill>
                <a:ea typeface="GungsuhChe" panose="02030609000101010101" pitchFamily="49" charset="-127"/>
                <a:cs typeface="+mn-cs"/>
              </a:rPr>
              <a:t>of </a:t>
            </a:r>
            <a:r>
              <a:rPr lang="en-US" b="0" dirty="0" err="1">
                <a:solidFill>
                  <a:prstClr val="white"/>
                </a:solidFill>
                <a:ea typeface="GungsuhChe" panose="02030609000101010101" pitchFamily="49" charset="-127"/>
                <a:cs typeface="+mn-cs"/>
              </a:rPr>
              <a:t>Lorem</a:t>
            </a:r>
            <a:r>
              <a:rPr lang="en-US" b="0" dirty="0">
                <a:solidFill>
                  <a:prstClr val="white"/>
                </a:solidFill>
                <a:ea typeface="GungsuhChe" panose="02030609000101010101" pitchFamily="49" charset="-127"/>
                <a:cs typeface="+mn-cs"/>
              </a:rPr>
              <a:t> </a:t>
            </a:r>
            <a:r>
              <a:rPr lang="en-US" b="0" dirty="0" err="1">
                <a:solidFill>
                  <a:prstClr val="white"/>
                </a:solidFill>
                <a:ea typeface="GungsuhChe" panose="02030609000101010101" pitchFamily="49" charset="-127"/>
                <a:cs typeface="+mn-cs"/>
              </a:rPr>
              <a:t>Ipsom</a:t>
            </a:r>
            <a:endParaRPr lang="en-US" b="0" dirty="0">
              <a:solidFill>
                <a:prstClr val="white"/>
              </a:solidFill>
              <a:ea typeface="GungsuhChe" panose="02030609000101010101" pitchFamily="49" charset="-127"/>
              <a:cs typeface="+mn-cs"/>
            </a:endParaRPr>
          </a:p>
        </p:txBody>
      </p:sp>
      <p:sp>
        <p:nvSpPr>
          <p:cNvPr id="24" name="Content Placeholder 7"/>
          <p:cNvSpPr>
            <a:spLocks noGrp="1"/>
          </p:cNvSpPr>
          <p:nvPr>
            <p:ph sz="quarter" idx="16" hasCustomPrompt="1"/>
          </p:nvPr>
        </p:nvSpPr>
        <p:spPr>
          <a:xfrm>
            <a:off x="7190264" y="3883061"/>
            <a:ext cx="4389120" cy="1143000"/>
          </a:xfrm>
          <a:solidFill>
            <a:schemeClr val="accent1"/>
          </a:solidFill>
          <a:ln w="76200" cmpd="sng">
            <a:solidFill>
              <a:schemeClr val="bg1"/>
            </a:solidFill>
          </a:ln>
        </p:spPr>
        <p:txBody>
          <a:bodyPr anchor="ctr"/>
          <a:lstStyle>
            <a:lvl1pPr algn="ctr">
              <a:defRPr>
                <a:solidFill>
                  <a:srgbClr val="FFFFFF"/>
                </a:solidFill>
              </a:defRPr>
            </a:lvl1pPr>
          </a:lstStyle>
          <a:p>
            <a:pPr lvl="0">
              <a:lnSpc>
                <a:spcPct val="90000"/>
              </a:lnSpc>
              <a:spcBef>
                <a:spcPts val="0"/>
              </a:spcBef>
            </a:pPr>
            <a:r>
              <a:rPr lang="en-US" sz="4400" b="0" dirty="0" err="1">
                <a:solidFill>
                  <a:prstClr val="white"/>
                </a:solidFill>
                <a:ea typeface="Gungsuh" panose="02030600000101010101" pitchFamily="18" charset="-127"/>
                <a:cs typeface="+mn-cs"/>
              </a:rPr>
              <a:t>X</a:t>
            </a:r>
            <a:r>
              <a:rPr lang="en-US" sz="4400" b="0" baseline="30000" dirty="0" err="1">
                <a:solidFill>
                  <a:prstClr val="white"/>
                </a:solidFill>
                <a:ea typeface="Gungsuh" panose="02030600000101010101" pitchFamily="18" charset="-127"/>
                <a:cs typeface="+mn-cs"/>
              </a:rPr>
              <a:t>%</a:t>
            </a:r>
            <a:r>
              <a:rPr lang="en-US" b="0" dirty="0" err="1">
                <a:solidFill>
                  <a:prstClr val="white"/>
                </a:solidFill>
                <a:ea typeface="GungsuhChe" panose="02030609000101010101" pitchFamily="49" charset="-127"/>
                <a:cs typeface="+mn-cs"/>
              </a:rPr>
              <a:t>Lorem</a:t>
            </a:r>
            <a:r>
              <a:rPr lang="en-US" b="0" dirty="0">
                <a:solidFill>
                  <a:prstClr val="white"/>
                </a:solidFill>
                <a:ea typeface="GungsuhChe" panose="02030609000101010101" pitchFamily="49" charset="-127"/>
                <a:cs typeface="+mn-cs"/>
              </a:rPr>
              <a:t> </a:t>
            </a:r>
            <a:r>
              <a:rPr lang="en-US" b="0" dirty="0" err="1">
                <a:solidFill>
                  <a:prstClr val="white"/>
                </a:solidFill>
                <a:ea typeface="GungsuhChe" panose="02030609000101010101" pitchFamily="49" charset="-127"/>
                <a:cs typeface="+mn-cs"/>
              </a:rPr>
              <a:t>Ipsom</a:t>
            </a:r>
            <a:r>
              <a:rPr lang="en-US" b="0" dirty="0">
                <a:solidFill>
                  <a:prstClr val="white"/>
                </a:solidFill>
                <a:ea typeface="GungsuhChe" panose="02030609000101010101" pitchFamily="49" charset="-127"/>
                <a:cs typeface="+mn-cs"/>
              </a:rPr>
              <a:t> </a:t>
            </a:r>
            <a:r>
              <a:rPr lang="en-US" b="0" dirty="0" err="1">
                <a:solidFill>
                  <a:prstClr val="white"/>
                </a:solidFill>
                <a:ea typeface="GungsuhChe" panose="02030609000101010101" pitchFamily="49" charset="-127"/>
                <a:cs typeface="+mn-cs"/>
              </a:rPr>
              <a:t>Lorem</a:t>
            </a:r>
            <a:endParaRPr lang="en-US" b="0" dirty="0">
              <a:solidFill>
                <a:prstClr val="white"/>
              </a:solidFill>
              <a:ea typeface="GungsuhChe" panose="02030609000101010101" pitchFamily="49" charset="-127"/>
              <a:cs typeface="+mn-cs"/>
            </a:endParaRPr>
          </a:p>
        </p:txBody>
      </p:sp>
    </p:spTree>
    <p:extLst>
      <p:ext uri="{BB962C8B-B14F-4D97-AF65-F5344CB8AC3E}">
        <p14:creationId xmlns:p14="http://schemas.microsoft.com/office/powerpoint/2010/main" val="27483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Main Title + Im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88825" cy="5076797"/>
          </a:xfrm>
          <a:solidFill>
            <a:srgbClr val="EAEAEA"/>
          </a:solidFill>
        </p:spPr>
        <p:txBody>
          <a:bodyPr/>
          <a:lstStyle/>
          <a:p>
            <a:endParaRPr lang="en-US" dirty="0"/>
          </a:p>
        </p:txBody>
      </p:sp>
      <p:sp>
        <p:nvSpPr>
          <p:cNvPr id="2" name="Title 1"/>
          <p:cNvSpPr>
            <a:spLocks noGrp="1"/>
          </p:cNvSpPr>
          <p:nvPr>
            <p:ph type="ctrTitle" hasCustomPrompt="1"/>
          </p:nvPr>
        </p:nvSpPr>
        <p:spPr>
          <a:xfrm>
            <a:off x="609443" y="5076797"/>
            <a:ext cx="10360152" cy="732800"/>
          </a:xfrm>
        </p:spPr>
        <p:txBody>
          <a:bodyPr anchor="b"/>
          <a:lstStyle>
            <a:lvl1pPr algn="l">
              <a:defRPr baseline="0"/>
            </a:lvl1pPr>
          </a:lstStyle>
          <a:p>
            <a:r>
              <a:rPr lang="en-US" dirty="0"/>
              <a:t>Main Title of Presentation Under Big Picture</a:t>
            </a:r>
          </a:p>
        </p:txBody>
      </p:sp>
      <p:sp>
        <p:nvSpPr>
          <p:cNvPr id="3" name="Subtitle 2"/>
          <p:cNvSpPr>
            <a:spLocks noGrp="1"/>
          </p:cNvSpPr>
          <p:nvPr>
            <p:ph type="subTitle" idx="1" hasCustomPrompt="1"/>
          </p:nvPr>
        </p:nvSpPr>
        <p:spPr>
          <a:xfrm>
            <a:off x="609441" y="5887082"/>
            <a:ext cx="10360152" cy="480576"/>
          </a:xfrm>
        </p:spPr>
        <p:txBody>
          <a:bodyPr/>
          <a:lstStyle>
            <a:lvl1pPr marL="0" indent="0" algn="l">
              <a:buNone/>
              <a:defRPr b="0" spc="-3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Subhead (optional)</a:t>
            </a:r>
          </a:p>
        </p:txBody>
      </p:sp>
      <p:sp>
        <p:nvSpPr>
          <p:cNvPr id="12" name="Rectangle 11"/>
          <p:cNvSpPr/>
          <p:nvPr userDrawn="1"/>
        </p:nvSpPr>
        <p:spPr>
          <a:xfrm>
            <a:off x="10437909" y="6355898"/>
            <a:ext cx="1141477" cy="245364"/>
          </a:xfrm>
          <a:prstGeom prst="rect">
            <a:avLst/>
          </a:prstGeom>
          <a:blipFill rotWithShape="1">
            <a:blip r:embed="rId2">
              <a:alphaModFix amt="50000"/>
            </a:blip>
            <a:stretch>
              <a:fillRect/>
            </a:stretch>
          </a:bli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dirty="0">
              <a:latin typeface="Arial"/>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1689" y="454908"/>
            <a:ext cx="793049" cy="795295"/>
          </a:xfrm>
          <a:prstGeom prst="rect">
            <a:avLst/>
          </a:prstGeom>
        </p:spPr>
      </p:pic>
    </p:spTree>
    <p:extLst>
      <p:ext uri="{BB962C8B-B14F-4D97-AF65-F5344CB8AC3E}">
        <p14:creationId xmlns:p14="http://schemas.microsoft.com/office/powerpoint/2010/main" val="353633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Chart Elements to Copy &amp; Paste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Chart Elements to Copy &amp; Paste</a:t>
            </a:r>
          </a:p>
        </p:txBody>
      </p:sp>
      <p:graphicFrame>
        <p:nvGraphicFramePr>
          <p:cNvPr id="6" name="Chart 5"/>
          <p:cNvGraphicFramePr/>
          <p:nvPr userDrawn="1">
            <p:extLst>
              <p:ext uri="{D42A27DB-BD31-4B8C-83A1-F6EECF244321}">
                <p14:modId xmlns:p14="http://schemas.microsoft.com/office/powerpoint/2010/main" val="2531951259"/>
              </p:ext>
            </p:extLst>
          </p:nvPr>
        </p:nvGraphicFramePr>
        <p:xfrm>
          <a:off x="8837902" y="1477408"/>
          <a:ext cx="2741482" cy="24103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p:nvPr userDrawn="1">
            <p:extLst>
              <p:ext uri="{D42A27DB-BD31-4B8C-83A1-F6EECF244321}">
                <p14:modId xmlns:p14="http://schemas.microsoft.com/office/powerpoint/2010/main" val="3381805849"/>
              </p:ext>
            </p:extLst>
          </p:nvPr>
        </p:nvGraphicFramePr>
        <p:xfrm>
          <a:off x="6097588" y="1477406"/>
          <a:ext cx="2740114" cy="24103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userDrawn="1">
            <p:extLst>
              <p:ext uri="{D42A27DB-BD31-4B8C-83A1-F6EECF244321}">
                <p14:modId xmlns:p14="http://schemas.microsoft.com/office/powerpoint/2010/main" val="1955417656"/>
              </p:ext>
            </p:extLst>
          </p:nvPr>
        </p:nvGraphicFramePr>
        <p:xfrm>
          <a:off x="6097588" y="4007326"/>
          <a:ext cx="2740114" cy="2324119"/>
        </p:xfrm>
        <a:graphic>
          <a:graphicData uri="http://schemas.openxmlformats.org/drawingml/2006/chart">
            <c:chart xmlns:c="http://schemas.openxmlformats.org/drawingml/2006/chart" xmlns:r="http://schemas.openxmlformats.org/officeDocument/2006/relationships" r:id="rId4"/>
          </a:graphicData>
        </a:graphic>
      </p:graphicFrame>
      <p:cxnSp>
        <p:nvCxnSpPr>
          <p:cNvPr id="13" name="Straight Connector 12"/>
          <p:cNvCxnSpPr/>
          <p:nvPr userDrawn="1"/>
        </p:nvCxnSpPr>
        <p:spPr>
          <a:xfrm>
            <a:off x="8892974" y="1596885"/>
            <a:ext cx="0" cy="4576903"/>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cxnSp>
        <p:nvCxnSpPr>
          <p:cNvPr id="14" name="Straight Connector 13"/>
          <p:cNvCxnSpPr/>
          <p:nvPr userDrawn="1"/>
        </p:nvCxnSpPr>
        <p:spPr>
          <a:xfrm>
            <a:off x="6093455" y="3885844"/>
            <a:ext cx="5485930" cy="0"/>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53155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hart Elements to Copy &amp; Paste 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Chart Elements to Copy &amp; Paste</a:t>
            </a:r>
          </a:p>
        </p:txBody>
      </p:sp>
      <p:sp>
        <p:nvSpPr>
          <p:cNvPr id="4" name="Footer Placeholder 3"/>
          <p:cNvSpPr>
            <a:spLocks noGrp="1"/>
          </p:cNvSpPr>
          <p:nvPr>
            <p:ph type="ftr" sz="quarter" idx="11"/>
          </p:nvPr>
        </p:nvSpPr>
        <p:spPr/>
        <p:txBody>
          <a:bodyPr/>
          <a:lstStyle/>
          <a:p>
            <a:r>
              <a:rPr lang="en-US"/>
              <a:t>annalect.com</a:t>
            </a:r>
          </a:p>
        </p:txBody>
      </p:sp>
      <p:graphicFrame>
        <p:nvGraphicFramePr>
          <p:cNvPr id="5" name="Chart 4"/>
          <p:cNvGraphicFramePr/>
          <p:nvPr userDrawn="1">
            <p:extLst>
              <p:ext uri="{D42A27DB-BD31-4B8C-83A1-F6EECF244321}">
                <p14:modId xmlns:p14="http://schemas.microsoft.com/office/powerpoint/2010/main" val="2743169872"/>
              </p:ext>
            </p:extLst>
          </p:nvPr>
        </p:nvGraphicFramePr>
        <p:xfrm>
          <a:off x="6333559" y="1434351"/>
          <a:ext cx="5245823" cy="4900708"/>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2"/>
          <p:cNvSpPr>
            <a:spLocks noGrp="1"/>
          </p:cNvSpPr>
          <p:nvPr>
            <p:ph idx="1"/>
          </p:nvPr>
        </p:nvSpPr>
        <p:spPr>
          <a:xfrm>
            <a:off x="609442" y="1540435"/>
            <a:ext cx="5257800" cy="46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Oval 7"/>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9"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202790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rt Elements to Copy &amp; Paste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Chart Elements to Copy &amp; Paste</a:t>
            </a:r>
          </a:p>
        </p:txBody>
      </p:sp>
      <p:graphicFrame>
        <p:nvGraphicFramePr>
          <p:cNvPr id="5" name="Chart 4"/>
          <p:cNvGraphicFramePr/>
          <p:nvPr userDrawn="1">
            <p:extLst>
              <p:ext uri="{D42A27DB-BD31-4B8C-83A1-F6EECF244321}">
                <p14:modId xmlns:p14="http://schemas.microsoft.com/office/powerpoint/2010/main" val="1536550931"/>
              </p:ext>
            </p:extLst>
          </p:nvPr>
        </p:nvGraphicFramePr>
        <p:xfrm>
          <a:off x="4496581" y="1434351"/>
          <a:ext cx="7082802" cy="4900708"/>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2"/>
          <p:cNvSpPr>
            <a:spLocks noGrp="1"/>
          </p:cNvSpPr>
          <p:nvPr>
            <p:ph idx="1"/>
          </p:nvPr>
        </p:nvSpPr>
        <p:spPr>
          <a:xfrm>
            <a:off x="609441" y="1540435"/>
            <a:ext cx="3421751" cy="46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304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Elements to Copy &amp; Paste 4">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Chart Elements to Copy &amp; Paste</a:t>
            </a:r>
          </a:p>
        </p:txBody>
      </p:sp>
      <p:sp>
        <p:nvSpPr>
          <p:cNvPr id="4" name="Footer Placeholder 3"/>
          <p:cNvSpPr>
            <a:spLocks noGrp="1"/>
          </p:cNvSpPr>
          <p:nvPr>
            <p:ph type="ftr" sz="quarter" idx="11"/>
          </p:nvPr>
        </p:nvSpPr>
        <p:spPr/>
        <p:txBody>
          <a:bodyPr/>
          <a:lstStyle/>
          <a:p>
            <a:r>
              <a:rPr lang="en-US"/>
              <a:t>annalect.com</a:t>
            </a:r>
          </a:p>
        </p:txBody>
      </p:sp>
      <p:graphicFrame>
        <p:nvGraphicFramePr>
          <p:cNvPr id="5" name="Chart 4"/>
          <p:cNvGraphicFramePr/>
          <p:nvPr userDrawn="1">
            <p:extLst>
              <p:ext uri="{D42A27DB-BD31-4B8C-83A1-F6EECF244321}">
                <p14:modId xmlns:p14="http://schemas.microsoft.com/office/powerpoint/2010/main" val="3949245353"/>
              </p:ext>
            </p:extLst>
          </p:nvPr>
        </p:nvGraphicFramePr>
        <p:xfrm>
          <a:off x="4388651" y="1432915"/>
          <a:ext cx="3417876" cy="49021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userDrawn="1">
            <p:extLst>
              <p:ext uri="{D42A27DB-BD31-4B8C-83A1-F6EECF244321}">
                <p14:modId xmlns:p14="http://schemas.microsoft.com/office/powerpoint/2010/main" val="1196492173"/>
              </p:ext>
            </p:extLst>
          </p:nvPr>
        </p:nvGraphicFramePr>
        <p:xfrm>
          <a:off x="8150163" y="1433227"/>
          <a:ext cx="3429221" cy="4901833"/>
        </p:xfrm>
        <a:graphic>
          <a:graphicData uri="http://schemas.openxmlformats.org/drawingml/2006/chart">
            <c:chart xmlns:c="http://schemas.openxmlformats.org/drawingml/2006/chart" xmlns:r="http://schemas.openxmlformats.org/officeDocument/2006/relationships" r:id="rId3"/>
          </a:graphicData>
        </a:graphic>
      </p:graphicFrame>
      <p:sp>
        <p:nvSpPr>
          <p:cNvPr id="8" name="Content Placeholder 7"/>
          <p:cNvSpPr>
            <a:spLocks noGrp="1"/>
          </p:cNvSpPr>
          <p:nvPr>
            <p:ph sz="quarter" idx="12"/>
          </p:nvPr>
        </p:nvSpPr>
        <p:spPr>
          <a:xfrm>
            <a:off x="611945" y="1542020"/>
            <a:ext cx="342205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Oval 9"/>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1"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372931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rt Elements to Copy &amp; Paste 5">
    <p:spTree>
      <p:nvGrpSpPr>
        <p:cNvPr id="1" name=""/>
        <p:cNvGrpSpPr/>
        <p:nvPr/>
      </p:nvGrpSpPr>
      <p:grpSpPr>
        <a:xfrm>
          <a:off x="0" y="0"/>
          <a:ext cx="0" cy="0"/>
          <a:chOff x="0" y="0"/>
          <a:chExt cx="0" cy="0"/>
        </a:xfrm>
      </p:grpSpPr>
      <p:sp>
        <p:nvSpPr>
          <p:cNvPr id="11" name="Rectangle 10"/>
          <p:cNvSpPr/>
          <p:nvPr userDrawn="1"/>
        </p:nvSpPr>
        <p:spPr>
          <a:xfrm>
            <a:off x="6094412" y="2"/>
            <a:ext cx="6094413" cy="685800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ndParaRPr>
          </a:p>
        </p:txBody>
      </p:sp>
      <p:sp>
        <p:nvSpPr>
          <p:cNvPr id="2" name="Title 1"/>
          <p:cNvSpPr>
            <a:spLocks noGrp="1"/>
          </p:cNvSpPr>
          <p:nvPr>
            <p:ph type="title" hasCustomPrompt="1"/>
          </p:nvPr>
        </p:nvSpPr>
        <p:spPr>
          <a:xfrm>
            <a:off x="609442" y="274638"/>
            <a:ext cx="5123559" cy="1143000"/>
          </a:xfrm>
        </p:spPr>
        <p:txBody>
          <a:bodyPr/>
          <a:lstStyle/>
          <a:p>
            <a:r>
              <a:rPr lang="en-US" dirty="0"/>
              <a:t>Chart Elements to Copy &amp; Paste</a:t>
            </a:r>
          </a:p>
        </p:txBody>
      </p:sp>
      <p:graphicFrame>
        <p:nvGraphicFramePr>
          <p:cNvPr id="8" name="Chart 7"/>
          <p:cNvGraphicFramePr/>
          <p:nvPr userDrawn="1">
            <p:extLst>
              <p:ext uri="{D42A27DB-BD31-4B8C-83A1-F6EECF244321}">
                <p14:modId xmlns:p14="http://schemas.microsoft.com/office/powerpoint/2010/main" val="1119473967"/>
              </p:ext>
            </p:extLst>
          </p:nvPr>
        </p:nvGraphicFramePr>
        <p:xfrm>
          <a:off x="6707355" y="485589"/>
          <a:ext cx="4871702" cy="58494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0805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rt Elements to Copy &amp; Paste 6">
    <p:spTree>
      <p:nvGrpSpPr>
        <p:cNvPr id="1" name=""/>
        <p:cNvGrpSpPr/>
        <p:nvPr/>
      </p:nvGrpSpPr>
      <p:grpSpPr>
        <a:xfrm>
          <a:off x="0" y="0"/>
          <a:ext cx="0" cy="0"/>
          <a:chOff x="0" y="0"/>
          <a:chExt cx="0" cy="0"/>
        </a:xfrm>
      </p:grpSpPr>
      <p:sp>
        <p:nvSpPr>
          <p:cNvPr id="11" name="Rectangle 10"/>
          <p:cNvSpPr/>
          <p:nvPr userDrawn="1"/>
        </p:nvSpPr>
        <p:spPr>
          <a:xfrm>
            <a:off x="6094412" y="2"/>
            <a:ext cx="6094413" cy="685800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ndParaRPr>
          </a:p>
        </p:txBody>
      </p:sp>
      <p:sp>
        <p:nvSpPr>
          <p:cNvPr id="2" name="Title 1"/>
          <p:cNvSpPr>
            <a:spLocks noGrp="1"/>
          </p:cNvSpPr>
          <p:nvPr>
            <p:ph type="title" hasCustomPrompt="1"/>
          </p:nvPr>
        </p:nvSpPr>
        <p:spPr>
          <a:xfrm>
            <a:off x="609442" y="274638"/>
            <a:ext cx="5123559" cy="1143000"/>
          </a:xfrm>
        </p:spPr>
        <p:txBody>
          <a:bodyPr/>
          <a:lstStyle/>
          <a:p>
            <a:r>
              <a:rPr lang="en-US" dirty="0"/>
              <a:t>Chart Elements to Copy &amp; Paste</a:t>
            </a:r>
          </a:p>
        </p:txBody>
      </p:sp>
      <p:graphicFrame>
        <p:nvGraphicFramePr>
          <p:cNvPr id="7" name="Chart 6"/>
          <p:cNvGraphicFramePr/>
          <p:nvPr userDrawn="1">
            <p:extLst>
              <p:ext uri="{D42A27DB-BD31-4B8C-83A1-F6EECF244321}">
                <p14:modId xmlns:p14="http://schemas.microsoft.com/office/powerpoint/2010/main" val="3795384562"/>
              </p:ext>
            </p:extLst>
          </p:nvPr>
        </p:nvGraphicFramePr>
        <p:xfrm>
          <a:off x="6707355" y="485589"/>
          <a:ext cx="4871702" cy="58494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7165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rt Elements to Copy &amp; Paste 8">
    <p:spTree>
      <p:nvGrpSpPr>
        <p:cNvPr id="1" name=""/>
        <p:cNvGrpSpPr/>
        <p:nvPr/>
      </p:nvGrpSpPr>
      <p:grpSpPr>
        <a:xfrm>
          <a:off x="0" y="0"/>
          <a:ext cx="0" cy="0"/>
          <a:chOff x="0" y="0"/>
          <a:chExt cx="0" cy="0"/>
        </a:xfrm>
      </p:grpSpPr>
      <p:sp>
        <p:nvSpPr>
          <p:cNvPr id="11" name="Rectangle 10"/>
          <p:cNvSpPr/>
          <p:nvPr userDrawn="1"/>
        </p:nvSpPr>
        <p:spPr>
          <a:xfrm>
            <a:off x="6094412" y="2"/>
            <a:ext cx="6094413" cy="685800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ndParaRPr>
          </a:p>
        </p:txBody>
      </p:sp>
      <p:sp>
        <p:nvSpPr>
          <p:cNvPr id="2" name="Title 1"/>
          <p:cNvSpPr>
            <a:spLocks noGrp="1"/>
          </p:cNvSpPr>
          <p:nvPr>
            <p:ph type="title" hasCustomPrompt="1"/>
          </p:nvPr>
        </p:nvSpPr>
        <p:spPr>
          <a:xfrm>
            <a:off x="609442" y="274638"/>
            <a:ext cx="5123559" cy="1143000"/>
          </a:xfrm>
        </p:spPr>
        <p:txBody>
          <a:bodyPr/>
          <a:lstStyle/>
          <a:p>
            <a:r>
              <a:rPr lang="en-US" dirty="0"/>
              <a:t>Chart Elements to Copy &amp; Paste</a:t>
            </a:r>
          </a:p>
        </p:txBody>
      </p:sp>
      <p:graphicFrame>
        <p:nvGraphicFramePr>
          <p:cNvPr id="7" name="Chart 6"/>
          <p:cNvGraphicFramePr/>
          <p:nvPr userDrawn="1">
            <p:extLst>
              <p:ext uri="{D42A27DB-BD31-4B8C-83A1-F6EECF244321}">
                <p14:modId xmlns:p14="http://schemas.microsoft.com/office/powerpoint/2010/main" val="2288633271"/>
              </p:ext>
            </p:extLst>
          </p:nvPr>
        </p:nvGraphicFramePr>
        <p:xfrm>
          <a:off x="6707355" y="485589"/>
          <a:ext cx="4871702" cy="58494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31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ables to Copy &amp; Paste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Tables to Copy &amp; Paste</a:t>
            </a:r>
          </a:p>
        </p:txBody>
      </p:sp>
      <p:graphicFrame>
        <p:nvGraphicFramePr>
          <p:cNvPr id="5" name="Table 4"/>
          <p:cNvGraphicFramePr>
            <a:graphicFrameLocks noGrp="1"/>
          </p:cNvGraphicFramePr>
          <p:nvPr userDrawn="1">
            <p:extLst>
              <p:ext uri="{D42A27DB-BD31-4B8C-83A1-F6EECF244321}">
                <p14:modId xmlns:p14="http://schemas.microsoft.com/office/powerpoint/2010/main" val="291875764"/>
              </p:ext>
            </p:extLst>
          </p:nvPr>
        </p:nvGraphicFramePr>
        <p:xfrm>
          <a:off x="606425" y="1601789"/>
          <a:ext cx="10972960" cy="2103120"/>
        </p:xfrm>
        <a:graphic>
          <a:graphicData uri="http://schemas.openxmlformats.org/drawingml/2006/table">
            <a:tbl>
              <a:tblPr firstRow="1" bandRow="1">
                <a:tableStyleId>{5C22544A-7EE6-4342-B048-85BDC9FD1C3A}</a:tableStyleId>
              </a:tblPr>
              <a:tblGrid>
                <a:gridCol w="2194592">
                  <a:extLst>
                    <a:ext uri="{9D8B030D-6E8A-4147-A177-3AD203B41FA5}">
                      <a16:colId xmlns:a16="http://schemas.microsoft.com/office/drawing/2014/main" val="20000"/>
                    </a:ext>
                  </a:extLst>
                </a:gridCol>
                <a:gridCol w="2194592">
                  <a:extLst>
                    <a:ext uri="{9D8B030D-6E8A-4147-A177-3AD203B41FA5}">
                      <a16:colId xmlns:a16="http://schemas.microsoft.com/office/drawing/2014/main" val="20001"/>
                    </a:ext>
                  </a:extLst>
                </a:gridCol>
                <a:gridCol w="2194592">
                  <a:extLst>
                    <a:ext uri="{9D8B030D-6E8A-4147-A177-3AD203B41FA5}">
                      <a16:colId xmlns:a16="http://schemas.microsoft.com/office/drawing/2014/main" val="20002"/>
                    </a:ext>
                  </a:extLst>
                </a:gridCol>
                <a:gridCol w="2194592">
                  <a:extLst>
                    <a:ext uri="{9D8B030D-6E8A-4147-A177-3AD203B41FA5}">
                      <a16:colId xmlns:a16="http://schemas.microsoft.com/office/drawing/2014/main" val="20003"/>
                    </a:ext>
                  </a:extLst>
                </a:gridCol>
                <a:gridCol w="2194592">
                  <a:extLst>
                    <a:ext uri="{9D8B030D-6E8A-4147-A177-3AD203B41FA5}">
                      <a16:colId xmlns:a16="http://schemas.microsoft.com/office/drawing/2014/main" val="20004"/>
                    </a:ext>
                  </a:extLst>
                </a:gridCol>
              </a:tblGrid>
              <a:tr h="0">
                <a:tc>
                  <a:txBody>
                    <a:bodyPr/>
                    <a:lstStyle/>
                    <a:p>
                      <a:pPr algn="ctr"/>
                      <a:endParaRPr lang="en-US" sz="1200" b="0" dirty="0">
                        <a:latin typeface="Arial"/>
                      </a:endParaRPr>
                    </a:p>
                  </a:txBody>
                  <a:tcPr marT="118872" marB="118872" anchor="ctr"/>
                </a:tc>
                <a:tc>
                  <a:txBody>
                    <a:bodyPr/>
                    <a:lstStyle/>
                    <a:p>
                      <a:pPr algn="ctr"/>
                      <a:r>
                        <a:rPr lang="en-US" sz="1200" dirty="0">
                          <a:latin typeface="Arial"/>
                        </a:rPr>
                        <a:t>Category 1</a:t>
                      </a:r>
                      <a:endParaRPr lang="en-US" sz="1200" b="0" dirty="0">
                        <a:latin typeface="Arial"/>
                      </a:endParaRPr>
                    </a:p>
                  </a:txBody>
                  <a:tcPr marT="118872" marB="118872" anchor="ctr"/>
                </a:tc>
                <a:tc>
                  <a:txBody>
                    <a:bodyPr/>
                    <a:lstStyle/>
                    <a:p>
                      <a:pPr algn="ctr"/>
                      <a:r>
                        <a:rPr lang="en-US" sz="1200" dirty="0">
                          <a:latin typeface="Arial"/>
                        </a:rPr>
                        <a:t>Category 2</a:t>
                      </a:r>
                      <a:endParaRPr lang="en-US" sz="1200" b="0" dirty="0">
                        <a:latin typeface="Arial"/>
                      </a:endParaRPr>
                    </a:p>
                  </a:txBody>
                  <a:tcPr marT="118872" marB="118872" anchor="ctr"/>
                </a:tc>
                <a:tc>
                  <a:txBody>
                    <a:bodyPr/>
                    <a:lstStyle/>
                    <a:p>
                      <a:pPr algn="ctr"/>
                      <a:r>
                        <a:rPr lang="en-US" sz="1200" dirty="0">
                          <a:latin typeface="Arial"/>
                        </a:rPr>
                        <a:t>Category</a:t>
                      </a:r>
                      <a:r>
                        <a:rPr lang="en-US" sz="1200" baseline="0" dirty="0">
                          <a:latin typeface="Arial"/>
                        </a:rPr>
                        <a:t> 3</a:t>
                      </a:r>
                      <a:endParaRPr lang="en-US" sz="1200" b="0" dirty="0">
                        <a:latin typeface="Arial"/>
                      </a:endParaRPr>
                    </a:p>
                  </a:txBody>
                  <a:tcPr marT="118872" marB="118872" anchor="ctr"/>
                </a:tc>
                <a:tc>
                  <a:txBody>
                    <a:bodyPr/>
                    <a:lstStyle/>
                    <a:p>
                      <a:pPr algn="ctr"/>
                      <a:r>
                        <a:rPr lang="en-US" sz="1200" dirty="0">
                          <a:latin typeface="Arial"/>
                        </a:rPr>
                        <a:t>Category 4</a:t>
                      </a:r>
                      <a:endParaRPr lang="en-US" sz="1200" b="0" dirty="0">
                        <a:latin typeface="Arial"/>
                      </a:endParaRPr>
                    </a:p>
                  </a:txBody>
                  <a:tcPr marT="118872" marB="118872" anchor="ctr"/>
                </a:tc>
                <a:extLst>
                  <a:ext uri="{0D108BD9-81ED-4DB2-BD59-A6C34878D82A}">
                    <a16:rowId xmlns:a16="http://schemas.microsoft.com/office/drawing/2014/main" val="10000"/>
                  </a:ext>
                </a:extLst>
              </a:tr>
              <a:tr h="0">
                <a:tc>
                  <a:txBody>
                    <a:bodyPr/>
                    <a:lstStyle/>
                    <a:p>
                      <a:pPr algn="ctr"/>
                      <a:r>
                        <a:rPr lang="en-US" sz="1200" dirty="0">
                          <a:latin typeface="Arial"/>
                        </a:rPr>
                        <a:t>2014</a:t>
                      </a:r>
                    </a:p>
                  </a:txBody>
                  <a:tcPr marT="118872" marB="118872" anchor="ctr"/>
                </a:tc>
                <a:tc>
                  <a:txBody>
                    <a:bodyPr/>
                    <a:lstStyle/>
                    <a:p>
                      <a:pPr algn="ctr" rtl="0" fontAlgn="ctr"/>
                      <a:r>
                        <a:rPr lang="en-US" sz="1200" kern="1200" dirty="0">
                          <a:latin typeface="Arial"/>
                        </a:rPr>
                        <a:t>6,046</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94,511</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158,138</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2,256</a:t>
                      </a:r>
                      <a:endParaRPr lang="en-US" sz="1200" b="0" i="0" kern="1200" dirty="0">
                        <a:solidFill>
                          <a:schemeClr val="tx1"/>
                        </a:solidFill>
                        <a:latin typeface="Arial"/>
                        <a:ea typeface="+mn-ea"/>
                        <a:cs typeface="+mn-cs"/>
                      </a:endParaRPr>
                    </a:p>
                  </a:txBody>
                  <a:tcPr marL="9526" marR="9526" marT="118872" marB="118872" anchor="ctr"/>
                </a:tc>
                <a:extLst>
                  <a:ext uri="{0D108BD9-81ED-4DB2-BD59-A6C34878D82A}">
                    <a16:rowId xmlns:a16="http://schemas.microsoft.com/office/drawing/2014/main" val="10001"/>
                  </a:ext>
                </a:extLst>
              </a:tr>
              <a:tr h="0">
                <a:tc>
                  <a:txBody>
                    <a:bodyPr/>
                    <a:lstStyle/>
                    <a:p>
                      <a:pPr algn="ctr"/>
                      <a:r>
                        <a:rPr lang="en-US" sz="1200" dirty="0">
                          <a:latin typeface="Arial"/>
                        </a:rPr>
                        <a:t>2015</a:t>
                      </a:r>
                    </a:p>
                  </a:txBody>
                  <a:tcPr marT="118872" marB="118872" anchor="ctr"/>
                </a:tc>
                <a:tc>
                  <a:txBody>
                    <a:bodyPr/>
                    <a:lstStyle/>
                    <a:p>
                      <a:pPr algn="ctr" rtl="0" fontAlgn="ctr"/>
                      <a:r>
                        <a:rPr lang="en-US" sz="1200" kern="1200" dirty="0">
                          <a:latin typeface="Arial"/>
                        </a:rPr>
                        <a:t>6,415</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100,873</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168,363</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2,414</a:t>
                      </a:r>
                      <a:endParaRPr lang="en-US" sz="1200" b="0" i="0" kern="1200" dirty="0">
                        <a:solidFill>
                          <a:schemeClr val="tx1"/>
                        </a:solidFill>
                        <a:latin typeface="Arial"/>
                        <a:ea typeface="+mn-ea"/>
                        <a:cs typeface="+mn-cs"/>
                      </a:endParaRPr>
                    </a:p>
                  </a:txBody>
                  <a:tcPr marL="9526" marR="9526" marT="118872" marB="118872" anchor="ctr"/>
                </a:tc>
                <a:extLst>
                  <a:ext uri="{0D108BD9-81ED-4DB2-BD59-A6C34878D82A}">
                    <a16:rowId xmlns:a16="http://schemas.microsoft.com/office/drawing/2014/main" val="10002"/>
                  </a:ext>
                </a:extLst>
              </a:tr>
              <a:tr h="0">
                <a:tc>
                  <a:txBody>
                    <a:bodyPr/>
                    <a:lstStyle/>
                    <a:p>
                      <a:pPr algn="ctr"/>
                      <a:r>
                        <a:rPr lang="en-US" sz="1200" dirty="0">
                          <a:latin typeface="Arial"/>
                        </a:rPr>
                        <a:t>2016</a:t>
                      </a:r>
                    </a:p>
                  </a:txBody>
                  <a:tcPr marT="118872" marB="118872" anchor="ctr"/>
                </a:tc>
                <a:tc>
                  <a:txBody>
                    <a:bodyPr/>
                    <a:lstStyle/>
                    <a:p>
                      <a:pPr algn="ctr" rtl="0" fontAlgn="ctr"/>
                      <a:r>
                        <a:rPr lang="en-US" sz="1200" kern="1200" dirty="0">
                          <a:latin typeface="Arial"/>
                        </a:rPr>
                        <a:t>6,769</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106,211</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178,241</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2,568</a:t>
                      </a:r>
                      <a:endParaRPr lang="en-US" sz="1200" b="0" i="0" kern="1200" dirty="0">
                        <a:solidFill>
                          <a:schemeClr val="tx1"/>
                        </a:solidFill>
                        <a:latin typeface="Arial"/>
                        <a:ea typeface="+mn-ea"/>
                        <a:cs typeface="+mn-cs"/>
                      </a:endParaRPr>
                    </a:p>
                  </a:txBody>
                  <a:tcPr marL="9526" marR="9526" marT="118872" marB="118872" anchor="ctr"/>
                </a:tc>
                <a:extLst>
                  <a:ext uri="{0D108BD9-81ED-4DB2-BD59-A6C34878D82A}">
                    <a16:rowId xmlns:a16="http://schemas.microsoft.com/office/drawing/2014/main" val="10003"/>
                  </a:ext>
                </a:extLst>
              </a:tr>
              <a:tr h="0">
                <a:tc>
                  <a:txBody>
                    <a:bodyPr/>
                    <a:lstStyle/>
                    <a:p>
                      <a:pPr algn="ctr"/>
                      <a:r>
                        <a:rPr lang="en-US" sz="1200" dirty="0">
                          <a:latin typeface="Arial"/>
                        </a:rPr>
                        <a:t>2017</a:t>
                      </a:r>
                    </a:p>
                  </a:txBody>
                  <a:tcPr marT="118872" marB="118872" anchor="ctr"/>
                </a:tc>
                <a:tc>
                  <a:txBody>
                    <a:bodyPr/>
                    <a:lstStyle/>
                    <a:p>
                      <a:pPr algn="ctr" rtl="0" fontAlgn="ctr"/>
                      <a:r>
                        <a:rPr lang="en-US" sz="1200" kern="1200" dirty="0">
                          <a:latin typeface="Arial"/>
                        </a:rPr>
                        <a:t>7,091</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112,827</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188,104</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2,718</a:t>
                      </a:r>
                      <a:endParaRPr lang="en-US" sz="1200" b="0" i="0" kern="1200" dirty="0">
                        <a:solidFill>
                          <a:schemeClr val="tx1"/>
                        </a:solidFill>
                        <a:latin typeface="Arial"/>
                        <a:ea typeface="+mn-ea"/>
                        <a:cs typeface="+mn-cs"/>
                      </a:endParaRPr>
                    </a:p>
                  </a:txBody>
                  <a:tcPr marL="9526" marR="9526" marT="118872" marB="118872"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9051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ables to Copy &amp; Paste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Tables to Copy &amp; Paste</a:t>
            </a:r>
          </a:p>
        </p:txBody>
      </p:sp>
      <p:graphicFrame>
        <p:nvGraphicFramePr>
          <p:cNvPr id="6" name="Content Placeholder 9"/>
          <p:cNvGraphicFramePr>
            <a:graphicFrameLocks/>
          </p:cNvGraphicFramePr>
          <p:nvPr userDrawn="1">
            <p:extLst>
              <p:ext uri="{D42A27DB-BD31-4B8C-83A1-F6EECF244321}">
                <p14:modId xmlns:p14="http://schemas.microsoft.com/office/powerpoint/2010/main" val="1401696725"/>
              </p:ext>
            </p:extLst>
          </p:nvPr>
        </p:nvGraphicFramePr>
        <p:xfrm>
          <a:off x="609439" y="1601788"/>
          <a:ext cx="10969946" cy="3877056"/>
        </p:xfrm>
        <a:graphic>
          <a:graphicData uri="http://schemas.openxmlformats.org/drawingml/2006/table">
            <a:tbl>
              <a:tblPr firstRow="1" bandRow="1">
                <a:tableStyleId>{5C22544A-7EE6-4342-B048-85BDC9FD1C3A}</a:tableStyleId>
              </a:tblPr>
              <a:tblGrid>
                <a:gridCol w="5484973">
                  <a:extLst>
                    <a:ext uri="{9D8B030D-6E8A-4147-A177-3AD203B41FA5}">
                      <a16:colId xmlns:a16="http://schemas.microsoft.com/office/drawing/2014/main" val="20000"/>
                    </a:ext>
                  </a:extLst>
                </a:gridCol>
                <a:gridCol w="5484973">
                  <a:extLst>
                    <a:ext uri="{9D8B030D-6E8A-4147-A177-3AD203B41FA5}">
                      <a16:colId xmlns:a16="http://schemas.microsoft.com/office/drawing/2014/main" val="20001"/>
                    </a:ext>
                  </a:extLst>
                </a:gridCol>
              </a:tblGrid>
              <a:tr h="0">
                <a:tc>
                  <a:txBody>
                    <a:bodyPr/>
                    <a:lstStyle/>
                    <a:p>
                      <a:r>
                        <a:rPr lang="en-US" sz="1200" dirty="0">
                          <a:latin typeface="Arial"/>
                        </a:rPr>
                        <a:t>Conclusion</a:t>
                      </a:r>
                      <a:endParaRPr lang="en-US" sz="1200" b="0" dirty="0">
                        <a:latin typeface="Arial"/>
                      </a:endParaRPr>
                    </a:p>
                  </a:txBody>
                  <a:tcPr marL="457200" marR="457200" marT="118872" marB="118872"/>
                </a:tc>
                <a:tc>
                  <a:txBody>
                    <a:bodyPr/>
                    <a:lstStyle/>
                    <a:p>
                      <a:r>
                        <a:rPr lang="en-US" sz="1200" dirty="0">
                          <a:latin typeface="Arial"/>
                        </a:rPr>
                        <a:t>Implication</a:t>
                      </a:r>
                      <a:endParaRPr lang="en-US" sz="1200" b="0" dirty="0">
                        <a:latin typeface="Arial"/>
                      </a:endParaRPr>
                    </a:p>
                  </a:txBody>
                  <a:tcPr marL="457200" marR="457200" marT="118872" marB="118872"/>
                </a:tc>
                <a:extLst>
                  <a:ext uri="{0D108BD9-81ED-4DB2-BD59-A6C34878D82A}">
                    <a16:rowId xmlns:a16="http://schemas.microsoft.com/office/drawing/2014/main" val="10000"/>
                  </a:ext>
                </a:extLst>
              </a:tr>
              <a:tr h="803391">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extLst>
                  <a:ext uri="{0D108BD9-81ED-4DB2-BD59-A6C34878D82A}">
                    <a16:rowId xmlns:a16="http://schemas.microsoft.com/office/drawing/2014/main" val="10001"/>
                  </a:ext>
                </a:extLst>
              </a:tr>
              <a:tr h="803391">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extLst>
                  <a:ext uri="{0D108BD9-81ED-4DB2-BD59-A6C34878D82A}">
                    <a16:rowId xmlns:a16="http://schemas.microsoft.com/office/drawing/2014/main" val="10002"/>
                  </a:ext>
                </a:extLst>
              </a:tr>
              <a:tr h="803391">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extLst>
                  <a:ext uri="{0D108BD9-81ED-4DB2-BD59-A6C34878D82A}">
                    <a16:rowId xmlns:a16="http://schemas.microsoft.com/office/drawing/2014/main" val="10003"/>
                  </a:ext>
                </a:extLst>
              </a:tr>
            </a:tbl>
          </a:graphicData>
        </a:graphic>
      </p:graphicFrame>
      <p:sp>
        <p:nvSpPr>
          <p:cNvPr id="10" name="Right Arrow 9"/>
          <p:cNvSpPr/>
          <p:nvPr userDrawn="1"/>
        </p:nvSpPr>
        <p:spPr>
          <a:xfrm>
            <a:off x="5805103" y="4756110"/>
            <a:ext cx="584970" cy="335502"/>
          </a:xfrm>
          <a:prstGeom prst="rightArrow">
            <a:avLst/>
          </a:prstGeom>
          <a:solidFill>
            <a:schemeClr val="bg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solidFill>
                <a:srgbClr val="333333"/>
              </a:solidFill>
              <a:latin typeface="Arial"/>
            </a:endParaRPr>
          </a:p>
        </p:txBody>
      </p:sp>
      <p:sp>
        <p:nvSpPr>
          <p:cNvPr id="11" name="Right Arrow 10"/>
          <p:cNvSpPr/>
          <p:nvPr userDrawn="1"/>
        </p:nvSpPr>
        <p:spPr>
          <a:xfrm>
            <a:off x="5805103" y="3583052"/>
            <a:ext cx="584970" cy="335502"/>
          </a:xfrm>
          <a:prstGeom prst="rightArrow">
            <a:avLst/>
          </a:prstGeom>
          <a:solidFill>
            <a:schemeClr val="bg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solidFill>
                <a:srgbClr val="333333"/>
              </a:solidFill>
              <a:latin typeface="Arial"/>
            </a:endParaRPr>
          </a:p>
        </p:txBody>
      </p:sp>
      <p:sp>
        <p:nvSpPr>
          <p:cNvPr id="12" name="Right Arrow 11"/>
          <p:cNvSpPr/>
          <p:nvPr userDrawn="1"/>
        </p:nvSpPr>
        <p:spPr>
          <a:xfrm>
            <a:off x="5805103" y="2425843"/>
            <a:ext cx="584970" cy="335502"/>
          </a:xfrm>
          <a:prstGeom prst="rightArrow">
            <a:avLst/>
          </a:prstGeom>
          <a:solidFill>
            <a:schemeClr val="bg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solidFill>
                <a:srgbClr val="333333"/>
              </a:solidFill>
              <a:latin typeface="Arial"/>
            </a:endParaRPr>
          </a:p>
        </p:txBody>
      </p:sp>
    </p:spTree>
    <p:extLst>
      <p:ext uri="{BB962C8B-B14F-4D97-AF65-F5344CB8AC3E}">
        <p14:creationId xmlns:p14="http://schemas.microsoft.com/office/powerpoint/2010/main" val="34092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able to Copy &amp; Paste 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Tables to Copy &amp; Paste</a:t>
            </a:r>
          </a:p>
        </p:txBody>
      </p:sp>
      <p:sp>
        <p:nvSpPr>
          <p:cNvPr id="17" name="Right Arrow 16"/>
          <p:cNvSpPr/>
          <p:nvPr userDrawn="1"/>
        </p:nvSpPr>
        <p:spPr>
          <a:xfrm>
            <a:off x="4287213" y="2964920"/>
            <a:ext cx="790578" cy="335502"/>
          </a:xfrm>
          <a:prstGeom prst="rightArrow">
            <a:avLst/>
          </a:prstGeom>
          <a:solidFill>
            <a:schemeClr val="bg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solidFill>
                <a:srgbClr val="333333"/>
              </a:solidFill>
              <a:latin typeface="Arial"/>
            </a:endParaRPr>
          </a:p>
        </p:txBody>
      </p:sp>
      <p:graphicFrame>
        <p:nvGraphicFramePr>
          <p:cNvPr id="18" name="Content Placeholder 9"/>
          <p:cNvGraphicFramePr>
            <a:graphicFrameLocks/>
          </p:cNvGraphicFramePr>
          <p:nvPr userDrawn="1">
            <p:extLst>
              <p:ext uri="{D42A27DB-BD31-4B8C-83A1-F6EECF244321}">
                <p14:modId xmlns:p14="http://schemas.microsoft.com/office/powerpoint/2010/main" val="2559441733"/>
              </p:ext>
            </p:extLst>
          </p:nvPr>
        </p:nvGraphicFramePr>
        <p:xfrm>
          <a:off x="646070" y="1601788"/>
          <a:ext cx="10972959" cy="2121408"/>
        </p:xfrm>
        <a:graphic>
          <a:graphicData uri="http://schemas.openxmlformats.org/drawingml/2006/table">
            <a:tbl>
              <a:tblPr firstRow="1" bandRow="1">
                <a:tableStyleId>{5C22544A-7EE6-4342-B048-85BDC9FD1C3A}</a:tableStyleId>
              </a:tblPr>
              <a:tblGrid>
                <a:gridCol w="3657653">
                  <a:extLst>
                    <a:ext uri="{9D8B030D-6E8A-4147-A177-3AD203B41FA5}">
                      <a16:colId xmlns:a16="http://schemas.microsoft.com/office/drawing/2014/main" val="20000"/>
                    </a:ext>
                  </a:extLst>
                </a:gridCol>
                <a:gridCol w="3657653">
                  <a:extLst>
                    <a:ext uri="{9D8B030D-6E8A-4147-A177-3AD203B41FA5}">
                      <a16:colId xmlns:a16="http://schemas.microsoft.com/office/drawing/2014/main" val="20001"/>
                    </a:ext>
                  </a:extLst>
                </a:gridCol>
                <a:gridCol w="3657653">
                  <a:extLst>
                    <a:ext uri="{9D8B030D-6E8A-4147-A177-3AD203B41FA5}">
                      <a16:colId xmlns:a16="http://schemas.microsoft.com/office/drawing/2014/main" val="20002"/>
                    </a:ext>
                  </a:extLst>
                </a:gridCol>
              </a:tblGrid>
              <a:tr h="344084">
                <a:tc>
                  <a:txBody>
                    <a:bodyPr/>
                    <a:lstStyle/>
                    <a:p>
                      <a:pPr>
                        <a:spcBef>
                          <a:spcPts val="600"/>
                        </a:spcBef>
                      </a:pPr>
                      <a:r>
                        <a:rPr lang="en-US" sz="1200" dirty="0">
                          <a:latin typeface="Arial"/>
                        </a:rPr>
                        <a:t>Problem</a:t>
                      </a:r>
                      <a:endParaRPr lang="en-US" sz="1200" b="0" dirty="0">
                        <a:latin typeface="Arial"/>
                      </a:endParaRPr>
                    </a:p>
                  </a:txBody>
                  <a:tcPr marL="457200" marR="457200" marT="118872" marB="118872"/>
                </a:tc>
                <a:tc>
                  <a:txBody>
                    <a:bodyPr/>
                    <a:lstStyle/>
                    <a:p>
                      <a:pPr>
                        <a:spcBef>
                          <a:spcPts val="600"/>
                        </a:spcBef>
                      </a:pPr>
                      <a:r>
                        <a:rPr lang="en-US" sz="1200" dirty="0">
                          <a:latin typeface="Arial"/>
                        </a:rPr>
                        <a:t>Solution</a:t>
                      </a:r>
                      <a:endParaRPr lang="en-US" sz="1200" b="0" dirty="0">
                        <a:latin typeface="Arial"/>
                      </a:endParaRPr>
                    </a:p>
                  </a:txBody>
                  <a:tcPr marL="457200" marR="457200" marT="118872" marB="118872"/>
                </a:tc>
                <a:tc>
                  <a:txBody>
                    <a:bodyPr/>
                    <a:lstStyle/>
                    <a:p>
                      <a:pPr>
                        <a:spcBef>
                          <a:spcPts val="600"/>
                        </a:spcBef>
                      </a:pPr>
                      <a:r>
                        <a:rPr lang="en-US" sz="1200" dirty="0">
                          <a:latin typeface="Arial"/>
                        </a:rPr>
                        <a:t>Results</a:t>
                      </a:r>
                      <a:endParaRPr lang="en-US" sz="1200" b="0" dirty="0">
                        <a:latin typeface="Arial"/>
                      </a:endParaRPr>
                    </a:p>
                  </a:txBody>
                  <a:tcPr marL="457200" marR="457200" marT="118872" marB="118872"/>
                </a:tc>
                <a:extLst>
                  <a:ext uri="{0D108BD9-81ED-4DB2-BD59-A6C34878D82A}">
                    <a16:rowId xmlns:a16="http://schemas.microsoft.com/office/drawing/2014/main" val="10000"/>
                  </a:ext>
                </a:extLst>
              </a:tr>
              <a:tr h="1573101">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extLst>
                  <a:ext uri="{0D108BD9-81ED-4DB2-BD59-A6C34878D82A}">
                    <a16:rowId xmlns:a16="http://schemas.microsoft.com/office/drawing/2014/main" val="10001"/>
                  </a:ext>
                </a:extLst>
              </a:tr>
            </a:tbl>
          </a:graphicData>
        </a:graphic>
      </p:graphicFrame>
      <p:sp>
        <p:nvSpPr>
          <p:cNvPr id="22" name="Right Arrow 21"/>
          <p:cNvSpPr/>
          <p:nvPr userDrawn="1"/>
        </p:nvSpPr>
        <p:spPr>
          <a:xfrm>
            <a:off x="3972317" y="2696528"/>
            <a:ext cx="584970" cy="335502"/>
          </a:xfrm>
          <a:prstGeom prst="rightArrow">
            <a:avLst/>
          </a:prstGeom>
          <a:solidFill>
            <a:schemeClr val="bg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solidFill>
                <a:srgbClr val="333333"/>
              </a:solidFill>
              <a:latin typeface="Arial"/>
            </a:endParaRPr>
          </a:p>
        </p:txBody>
      </p:sp>
      <p:sp>
        <p:nvSpPr>
          <p:cNvPr id="23" name="Right Arrow 22"/>
          <p:cNvSpPr/>
          <p:nvPr userDrawn="1"/>
        </p:nvSpPr>
        <p:spPr>
          <a:xfrm>
            <a:off x="7627871" y="2696528"/>
            <a:ext cx="584970" cy="335502"/>
          </a:xfrm>
          <a:prstGeom prst="rightArrow">
            <a:avLst/>
          </a:prstGeom>
          <a:solidFill>
            <a:schemeClr val="bg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solidFill>
                <a:srgbClr val="333333"/>
              </a:solidFill>
              <a:latin typeface="Arial"/>
            </a:endParaRPr>
          </a:p>
        </p:txBody>
      </p:sp>
    </p:spTree>
    <p:extLst>
      <p:ext uri="{BB962C8B-B14F-4D97-AF65-F5344CB8AC3E}">
        <p14:creationId xmlns:p14="http://schemas.microsoft.com/office/powerpoint/2010/main" val="319879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4pPr>
              <a:buClr>
                <a:schemeClr val="tx2"/>
              </a:buClr>
              <a:defRPr/>
            </a:lvl4pPr>
            <a:lvl5pPr>
              <a:buClr>
                <a:schemeClr val="tx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annalect.com</a:t>
            </a:r>
            <a:endParaRPr lang="en-US" dirty="0"/>
          </a:p>
        </p:txBody>
      </p:sp>
      <p:sp>
        <p:nvSpPr>
          <p:cNvPr id="6" name="Title 5"/>
          <p:cNvSpPr>
            <a:spLocks noGrp="1"/>
          </p:cNvSpPr>
          <p:nvPr>
            <p:ph type="title"/>
          </p:nvPr>
        </p:nvSpPr>
        <p:spPr/>
        <p:txBody>
          <a:bodyPr/>
          <a:lstStyle/>
          <a:p>
            <a:r>
              <a:rPr lang="en-US" dirty="0"/>
              <a:t>Click to edit Master title style</a:t>
            </a:r>
          </a:p>
        </p:txBody>
      </p:sp>
      <p:sp>
        <p:nvSpPr>
          <p:cNvPr id="11" name="Oval 10"/>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2"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1689" y="454908"/>
            <a:ext cx="793049" cy="795295"/>
          </a:xfrm>
          <a:prstGeom prst="rect">
            <a:avLst/>
          </a:prstGeom>
        </p:spPr>
      </p:pic>
    </p:spTree>
    <p:extLst>
      <p:ext uri="{BB962C8B-B14F-4D97-AF65-F5344CB8AC3E}">
        <p14:creationId xmlns:p14="http://schemas.microsoft.com/office/powerpoint/2010/main" val="2044336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Miscellaneous Elemen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Miscellaneous Elements to Copy &amp; Paste</a:t>
            </a:r>
          </a:p>
        </p:txBody>
      </p:sp>
      <p:sp>
        <p:nvSpPr>
          <p:cNvPr id="5" name="Oval 4"/>
          <p:cNvSpPr/>
          <p:nvPr userDrawn="1"/>
        </p:nvSpPr>
        <p:spPr>
          <a:xfrm>
            <a:off x="5353221" y="2835797"/>
            <a:ext cx="1484993" cy="1484993"/>
          </a:xfrm>
          <a:prstGeom prst="ellipse">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normAutofit/>
          </a:bodyPr>
          <a:lstStyle/>
          <a:p>
            <a:pPr algn="ctr">
              <a:defRPr sz="1440" b="1" i="0" u="none" strike="noStrike" kern="1200" baseline="0">
                <a:solidFill>
                  <a:srgbClr val="333333"/>
                </a:solidFill>
                <a:latin typeface="+mn-lt"/>
                <a:ea typeface="+mn-ea"/>
                <a:cs typeface="+mn-cs"/>
              </a:defRPr>
            </a:pPr>
            <a:r>
              <a:rPr lang="en-US" sz="1200" b="1" dirty="0">
                <a:solidFill>
                  <a:prstClr val="white"/>
                </a:solidFill>
                <a:latin typeface="Arial"/>
              </a:rPr>
              <a:t>Text</a:t>
            </a:r>
            <a:br>
              <a:rPr lang="en-US" sz="1200" b="1" dirty="0">
                <a:solidFill>
                  <a:prstClr val="white"/>
                </a:solidFill>
                <a:latin typeface="Arial"/>
              </a:rPr>
            </a:br>
            <a:r>
              <a:rPr lang="en-US" sz="2000" b="1" dirty="0">
                <a:solidFill>
                  <a:prstClr val="white"/>
                </a:solidFill>
                <a:latin typeface="Arial"/>
              </a:rPr>
              <a:t>00,000</a:t>
            </a:r>
          </a:p>
        </p:txBody>
      </p:sp>
    </p:spTree>
    <p:extLst>
      <p:ext uri="{BB962C8B-B14F-4D97-AF65-F5344CB8AC3E}">
        <p14:creationId xmlns:p14="http://schemas.microsoft.com/office/powerpoint/2010/main" val="1018945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Rules to Copy &amp; Paste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Rules to Copy &amp; Paste</a:t>
            </a:r>
          </a:p>
        </p:txBody>
      </p:sp>
      <p:cxnSp>
        <p:nvCxnSpPr>
          <p:cNvPr id="18" name="Straight Connector 17"/>
          <p:cNvCxnSpPr/>
          <p:nvPr userDrawn="1"/>
        </p:nvCxnSpPr>
        <p:spPr>
          <a:xfrm>
            <a:off x="609441" y="3885844"/>
            <a:ext cx="10969943" cy="0"/>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cxnSp>
        <p:nvCxnSpPr>
          <p:cNvPr id="9" name="Straight Connector 8"/>
          <p:cNvCxnSpPr/>
          <p:nvPr userDrawn="1"/>
        </p:nvCxnSpPr>
        <p:spPr>
          <a:xfrm>
            <a:off x="4227804" y="1596885"/>
            <a:ext cx="0" cy="4576903"/>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cxnSp>
        <p:nvCxnSpPr>
          <p:cNvPr id="10" name="Straight Connector 9"/>
          <p:cNvCxnSpPr/>
          <p:nvPr userDrawn="1"/>
        </p:nvCxnSpPr>
        <p:spPr>
          <a:xfrm>
            <a:off x="7962377" y="1596885"/>
            <a:ext cx="0" cy="4576903"/>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23567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Rules to Copy &amp; Paste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Rules to Copy &amp; Paste</a:t>
            </a:r>
          </a:p>
        </p:txBody>
      </p:sp>
      <p:cxnSp>
        <p:nvCxnSpPr>
          <p:cNvPr id="15" name="Straight Connector 14"/>
          <p:cNvCxnSpPr/>
          <p:nvPr userDrawn="1"/>
        </p:nvCxnSpPr>
        <p:spPr>
          <a:xfrm>
            <a:off x="3293934" y="1596885"/>
            <a:ext cx="0" cy="4576903"/>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cxnSp>
        <p:nvCxnSpPr>
          <p:cNvPr id="16" name="Straight Connector 15"/>
          <p:cNvCxnSpPr/>
          <p:nvPr userDrawn="1"/>
        </p:nvCxnSpPr>
        <p:spPr>
          <a:xfrm>
            <a:off x="6093454" y="1596885"/>
            <a:ext cx="0" cy="4576903"/>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cxnSp>
        <p:nvCxnSpPr>
          <p:cNvPr id="17" name="Straight Connector 16"/>
          <p:cNvCxnSpPr/>
          <p:nvPr userDrawn="1"/>
        </p:nvCxnSpPr>
        <p:spPr>
          <a:xfrm>
            <a:off x="8892974" y="1596885"/>
            <a:ext cx="0" cy="4576903"/>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cxnSp>
        <p:nvCxnSpPr>
          <p:cNvPr id="18" name="Straight Connector 17"/>
          <p:cNvCxnSpPr/>
          <p:nvPr userDrawn="1"/>
        </p:nvCxnSpPr>
        <p:spPr>
          <a:xfrm>
            <a:off x="609441" y="3885844"/>
            <a:ext cx="10969943" cy="0"/>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30114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Bullet Lis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Clr>
                <a:schemeClr val="accent1"/>
              </a:buClr>
              <a:buFont typeface="Arial"/>
              <a:buChar char="•"/>
              <a:defRPr baseline="0">
                <a:solidFill>
                  <a:srgbClr val="444444"/>
                </a:solidFill>
              </a:defRPr>
            </a:lvl1pPr>
            <a:lvl4pPr>
              <a:buClr>
                <a:schemeClr val="tx2"/>
              </a:buClr>
              <a:defRPr/>
            </a:lvl4pPr>
            <a:lvl5pPr>
              <a:buClr>
                <a:schemeClr val="tx2"/>
              </a:buClr>
              <a:defRPr/>
            </a:lvl5pPr>
          </a:lstStyle>
          <a:p>
            <a:pPr lvl="0"/>
            <a:r>
              <a:rPr lang="en-US" dirty="0"/>
              <a:t>Click to edit Master text styles</a:t>
            </a:r>
          </a:p>
          <a:p>
            <a:pPr lvl="3"/>
            <a:r>
              <a:rPr lang="en-US" dirty="0"/>
              <a:t>Fourth level</a:t>
            </a:r>
          </a:p>
          <a:p>
            <a:pPr lvl="4"/>
            <a:r>
              <a:rPr lang="en-US" dirty="0"/>
              <a:t>Fifth level</a:t>
            </a:r>
          </a:p>
          <a:p>
            <a:pPr lvl="0"/>
            <a:endParaRPr lang="en-US" dirty="0"/>
          </a:p>
        </p:txBody>
      </p:sp>
      <p:sp>
        <p:nvSpPr>
          <p:cNvPr id="5" name="Footer Placeholder 4"/>
          <p:cNvSpPr>
            <a:spLocks noGrp="1"/>
          </p:cNvSpPr>
          <p:nvPr>
            <p:ph type="ftr" sz="quarter" idx="11"/>
          </p:nvPr>
        </p:nvSpPr>
        <p:spPr/>
        <p:txBody>
          <a:bodyPr/>
          <a:lstStyle/>
          <a:p>
            <a:r>
              <a:rPr lang="en-US"/>
              <a:t>annalect.com</a:t>
            </a:r>
            <a:endParaRPr lang="en-US" dirty="0"/>
          </a:p>
        </p:txBody>
      </p:sp>
      <p:sp>
        <p:nvSpPr>
          <p:cNvPr id="6" name="Title 5"/>
          <p:cNvSpPr>
            <a:spLocks noGrp="1"/>
          </p:cNvSpPr>
          <p:nvPr>
            <p:ph type="title"/>
          </p:nvPr>
        </p:nvSpPr>
        <p:spPr/>
        <p:txBody>
          <a:bodyPr/>
          <a:lstStyle/>
          <a:p>
            <a:r>
              <a:rPr lang="en-US" dirty="0"/>
              <a:t>Click to edit Master title style</a:t>
            </a:r>
          </a:p>
        </p:txBody>
      </p:sp>
      <p:sp>
        <p:nvSpPr>
          <p:cNvPr id="11" name="Oval 10"/>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2"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1689" y="454908"/>
            <a:ext cx="793049" cy="795295"/>
          </a:xfrm>
          <a:prstGeom prst="rect">
            <a:avLst/>
          </a:prstGeom>
        </p:spPr>
      </p:pic>
    </p:spTree>
    <p:extLst>
      <p:ext uri="{BB962C8B-B14F-4D97-AF65-F5344CB8AC3E}">
        <p14:creationId xmlns:p14="http://schemas.microsoft.com/office/powerpoint/2010/main" val="1090250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Number Lis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457200" indent="-457200">
              <a:buClr>
                <a:schemeClr val="accent1"/>
              </a:buClr>
              <a:buFont typeface="Wingdings" charset="2"/>
              <a:buAutoNum type="arabicPlain"/>
              <a:defRPr baseline="0">
                <a:solidFill>
                  <a:srgbClr val="444444"/>
                </a:solidFill>
              </a:defRPr>
            </a:lvl1pPr>
            <a:lvl4pPr>
              <a:buClr>
                <a:schemeClr val="tx2"/>
              </a:buClr>
              <a:defRPr/>
            </a:lvl4pPr>
            <a:lvl5pPr>
              <a:buClr>
                <a:schemeClr val="tx2"/>
              </a:buClr>
              <a:defRPr/>
            </a:lvl5pPr>
          </a:lstStyle>
          <a:p>
            <a:pPr lvl="0"/>
            <a:r>
              <a:rPr lang="en-US" dirty="0"/>
              <a:t>Click to edit Master text styles</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annalect.com</a:t>
            </a:r>
            <a:endParaRPr lang="en-US" dirty="0"/>
          </a:p>
        </p:txBody>
      </p:sp>
      <p:sp>
        <p:nvSpPr>
          <p:cNvPr id="6" name="Title 5"/>
          <p:cNvSpPr>
            <a:spLocks noGrp="1"/>
          </p:cNvSpPr>
          <p:nvPr>
            <p:ph type="title"/>
          </p:nvPr>
        </p:nvSpPr>
        <p:spPr/>
        <p:txBody>
          <a:bodyPr/>
          <a:lstStyle/>
          <a:p>
            <a:r>
              <a:rPr lang="en-US" dirty="0"/>
              <a:t>Click to edit Master title style</a:t>
            </a:r>
          </a:p>
        </p:txBody>
      </p:sp>
      <p:sp>
        <p:nvSpPr>
          <p:cNvPr id="11" name="Oval 10"/>
          <p:cNvSpPr/>
          <p:nvPr userDrawn="1"/>
        </p:nvSpPr>
        <p:spPr>
          <a:xfrm>
            <a:off x="11677707" y="6355179"/>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2" name="Slide Number Placeholder 5"/>
          <p:cNvSpPr>
            <a:spLocks noGrp="1"/>
          </p:cNvSpPr>
          <p:nvPr>
            <p:ph type="sldNum" sz="quarter" idx="4"/>
          </p:nvPr>
        </p:nvSpPr>
        <p:spPr>
          <a:xfrm>
            <a:off x="11677707" y="6356353"/>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32130" y="151841"/>
            <a:ext cx="793049" cy="795295"/>
          </a:xfrm>
          <a:prstGeom prst="rect">
            <a:avLst/>
          </a:prstGeom>
        </p:spPr>
      </p:pic>
    </p:spTree>
    <p:extLst>
      <p:ext uri="{BB962C8B-B14F-4D97-AF65-F5344CB8AC3E}">
        <p14:creationId xmlns:p14="http://schemas.microsoft.com/office/powerpoint/2010/main" val="26190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 Subhea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4pPr>
              <a:buClr>
                <a:schemeClr val="tx2"/>
              </a:buClr>
              <a:defRPr/>
            </a:lvl4pPr>
            <a:lvl5pPr>
              <a:buClr>
                <a:schemeClr val="tx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annalect.com</a:t>
            </a:r>
            <a:endParaRPr lang="en-US" dirty="0"/>
          </a:p>
        </p:txBody>
      </p:sp>
      <p:sp>
        <p:nvSpPr>
          <p:cNvPr id="6" name="Title 5"/>
          <p:cNvSpPr>
            <a:spLocks noGrp="1"/>
          </p:cNvSpPr>
          <p:nvPr>
            <p:ph type="title"/>
          </p:nvPr>
        </p:nvSpPr>
        <p:spPr>
          <a:xfrm>
            <a:off x="609441" y="274638"/>
            <a:ext cx="10969943" cy="725487"/>
          </a:xfrm>
        </p:spPr>
        <p:txBody>
          <a:bodyPr anchor="b"/>
          <a:lstStyle/>
          <a:p>
            <a:r>
              <a:rPr lang="en-US" dirty="0"/>
              <a:t>Click to edit Master title style</a:t>
            </a:r>
          </a:p>
        </p:txBody>
      </p:sp>
      <p:sp>
        <p:nvSpPr>
          <p:cNvPr id="11" name="Oval 10"/>
          <p:cNvSpPr/>
          <p:nvPr userDrawn="1"/>
        </p:nvSpPr>
        <p:spPr>
          <a:xfrm>
            <a:off x="11677706" y="6355179"/>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2" name="Slide Number Placeholder 5"/>
          <p:cNvSpPr>
            <a:spLocks noGrp="1"/>
          </p:cNvSpPr>
          <p:nvPr>
            <p:ph type="sldNum" sz="quarter" idx="4"/>
          </p:nvPr>
        </p:nvSpPr>
        <p:spPr>
          <a:xfrm>
            <a:off x="11677706" y="6356353"/>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4" name="Text Placeholder 3"/>
          <p:cNvSpPr>
            <a:spLocks noGrp="1"/>
          </p:cNvSpPr>
          <p:nvPr>
            <p:ph type="body" sz="quarter" idx="12" hasCustomPrompt="1"/>
          </p:nvPr>
        </p:nvSpPr>
        <p:spPr>
          <a:xfrm>
            <a:off x="609440" y="1000125"/>
            <a:ext cx="10969943" cy="540310"/>
          </a:xfrm>
        </p:spPr>
        <p:txBody>
          <a:bodyPr/>
          <a:lstStyle>
            <a:lvl1pPr>
              <a:defRPr sz="2100" b="0" baseline="0">
                <a:solidFill>
                  <a:srgbClr val="404040"/>
                </a:solidFill>
              </a:defRPr>
            </a:lvl1pPr>
          </a:lstStyle>
          <a:p>
            <a:pPr lvl="0"/>
            <a:r>
              <a:rPr lang="en-US" dirty="0"/>
              <a:t>This is a subhead, for all those times you need one.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32129" y="204243"/>
            <a:ext cx="793049" cy="795295"/>
          </a:xfrm>
          <a:prstGeom prst="rect">
            <a:avLst/>
          </a:prstGeom>
        </p:spPr>
      </p:pic>
    </p:spTree>
    <p:extLst>
      <p:ext uri="{BB962C8B-B14F-4D97-AF65-F5344CB8AC3E}">
        <p14:creationId xmlns:p14="http://schemas.microsoft.com/office/powerpoint/2010/main" val="346319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annalect.com</a:t>
            </a:r>
            <a:endParaRPr lang="en-US" dirty="0"/>
          </a:p>
        </p:txBody>
      </p:sp>
      <p:sp>
        <p:nvSpPr>
          <p:cNvPr id="6" name="Title 5"/>
          <p:cNvSpPr>
            <a:spLocks noGrp="1"/>
          </p:cNvSpPr>
          <p:nvPr>
            <p:ph type="title"/>
          </p:nvPr>
        </p:nvSpPr>
        <p:spPr/>
        <p:txBody>
          <a:bodyPr/>
          <a:lstStyle/>
          <a:p>
            <a:r>
              <a:rPr lang="en-US" dirty="0"/>
              <a:t>Click to edit Master title style</a:t>
            </a:r>
          </a:p>
        </p:txBody>
      </p:sp>
      <p:sp>
        <p:nvSpPr>
          <p:cNvPr id="11" name="Oval 10"/>
          <p:cNvSpPr/>
          <p:nvPr userDrawn="1"/>
        </p:nvSpPr>
        <p:spPr>
          <a:xfrm>
            <a:off x="11677706" y="6391832"/>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2" name="Slide Number Placeholder 5"/>
          <p:cNvSpPr>
            <a:spLocks noGrp="1"/>
          </p:cNvSpPr>
          <p:nvPr>
            <p:ph type="sldNum" sz="quarter" idx="4"/>
          </p:nvPr>
        </p:nvSpPr>
        <p:spPr>
          <a:xfrm>
            <a:off x="11677706" y="6393006"/>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32129" y="159940"/>
            <a:ext cx="793049" cy="795295"/>
          </a:xfrm>
          <a:prstGeom prst="rect">
            <a:avLst/>
          </a:prstGeom>
        </p:spPr>
      </p:pic>
    </p:spTree>
    <p:extLst>
      <p:ext uri="{BB962C8B-B14F-4D97-AF65-F5344CB8AC3E}">
        <p14:creationId xmlns:p14="http://schemas.microsoft.com/office/powerpoint/2010/main" val="707377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ubhead Only">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annalect.com</a:t>
            </a:r>
            <a:endParaRPr lang="en-US" dirty="0"/>
          </a:p>
        </p:txBody>
      </p:sp>
      <p:sp>
        <p:nvSpPr>
          <p:cNvPr id="6" name="Title 5"/>
          <p:cNvSpPr>
            <a:spLocks noGrp="1"/>
          </p:cNvSpPr>
          <p:nvPr>
            <p:ph type="title"/>
          </p:nvPr>
        </p:nvSpPr>
        <p:spPr>
          <a:xfrm>
            <a:off x="609441" y="274638"/>
            <a:ext cx="10969943" cy="725487"/>
          </a:xfrm>
        </p:spPr>
        <p:txBody>
          <a:bodyPr anchor="b"/>
          <a:lstStyle/>
          <a:p>
            <a:r>
              <a:rPr lang="en-US" dirty="0"/>
              <a:t>Click to edit Master title style</a:t>
            </a:r>
          </a:p>
        </p:txBody>
      </p:sp>
      <p:sp>
        <p:nvSpPr>
          <p:cNvPr id="11" name="Oval 10"/>
          <p:cNvSpPr/>
          <p:nvPr userDrawn="1"/>
        </p:nvSpPr>
        <p:spPr>
          <a:xfrm>
            <a:off x="11677707" y="6355179"/>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2" name="Slide Number Placeholder 5"/>
          <p:cNvSpPr>
            <a:spLocks noGrp="1"/>
          </p:cNvSpPr>
          <p:nvPr>
            <p:ph type="sldNum" sz="quarter" idx="4"/>
          </p:nvPr>
        </p:nvSpPr>
        <p:spPr>
          <a:xfrm>
            <a:off x="11677707" y="6356353"/>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7" name="Text Placeholder 3"/>
          <p:cNvSpPr>
            <a:spLocks noGrp="1"/>
          </p:cNvSpPr>
          <p:nvPr>
            <p:ph type="body" sz="quarter" idx="12" hasCustomPrompt="1"/>
          </p:nvPr>
        </p:nvSpPr>
        <p:spPr>
          <a:xfrm>
            <a:off x="609440" y="1000125"/>
            <a:ext cx="10969943" cy="540310"/>
          </a:xfrm>
        </p:spPr>
        <p:txBody>
          <a:bodyPr/>
          <a:lstStyle>
            <a:lvl1pPr>
              <a:defRPr sz="2100" b="0" baseline="0">
                <a:solidFill>
                  <a:srgbClr val="404040"/>
                </a:solidFill>
              </a:defRPr>
            </a:lvl1pPr>
          </a:lstStyle>
          <a:p>
            <a:pPr lvl="0"/>
            <a:r>
              <a:rPr lang="en-US" dirty="0"/>
              <a:t>This is a subhead, for all those times you need one.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32130" y="204830"/>
            <a:ext cx="793049" cy="795295"/>
          </a:xfrm>
          <a:prstGeom prst="rect">
            <a:avLst/>
          </a:prstGeom>
        </p:spPr>
      </p:pic>
    </p:spTree>
    <p:extLst>
      <p:ext uri="{BB962C8B-B14F-4D97-AF65-F5344CB8AC3E}">
        <p14:creationId xmlns:p14="http://schemas.microsoft.com/office/powerpoint/2010/main" val="277774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0" tIns="0" rIns="0" bIns="0" rtlCol="0" anchor="ctr">
            <a:normAutofit/>
          </a:bodyPr>
          <a:lstStyle/>
          <a:p>
            <a:endParaRPr lang="en-US" dirty="0"/>
          </a:p>
        </p:txBody>
      </p:sp>
      <p:sp>
        <p:nvSpPr>
          <p:cNvPr id="3" name="Text Placeholder 2"/>
          <p:cNvSpPr>
            <a:spLocks noGrp="1"/>
          </p:cNvSpPr>
          <p:nvPr>
            <p:ph type="body" idx="1"/>
          </p:nvPr>
        </p:nvSpPr>
        <p:spPr>
          <a:xfrm>
            <a:off x="609441" y="1540435"/>
            <a:ext cx="10969943" cy="4633355"/>
          </a:xfrm>
          <a:prstGeom prst="rect">
            <a:avLst/>
          </a:prstGeom>
        </p:spPr>
        <p:txBody>
          <a:bodyPr vert="horz" lIns="0" tIns="0" rIns="0" bIns="0" numCol="1" rtlCol="0">
            <a:normAutofit/>
          </a:bodyPr>
          <a:lstStyle/>
          <a:p>
            <a:pPr lvl="0"/>
            <a:r>
              <a:rPr lang="en-US" dirty="0"/>
              <a:t>H2 Level</a:t>
            </a:r>
          </a:p>
          <a:p>
            <a:pPr lvl="1"/>
            <a:r>
              <a:rPr lang="en-US" dirty="0"/>
              <a:t>H3 Level</a:t>
            </a:r>
          </a:p>
          <a:p>
            <a:pPr lvl="2"/>
            <a:r>
              <a:rPr lang="en-US" dirty="0"/>
              <a:t>Body Level</a:t>
            </a:r>
          </a:p>
          <a:p>
            <a:pPr lvl="3"/>
            <a:r>
              <a:rPr lang="en-US" dirty="0"/>
              <a:t>Bullet level 1</a:t>
            </a:r>
          </a:p>
          <a:p>
            <a:pPr lvl="4"/>
            <a:r>
              <a:rPr lang="en-US" dirty="0"/>
              <a:t>Bullet level 2</a:t>
            </a:r>
          </a:p>
        </p:txBody>
      </p:sp>
      <p:sp>
        <p:nvSpPr>
          <p:cNvPr id="5" name="Footer Placeholder 4"/>
          <p:cNvSpPr>
            <a:spLocks noGrp="1"/>
          </p:cNvSpPr>
          <p:nvPr>
            <p:ph type="ftr" sz="quarter" idx="3"/>
          </p:nvPr>
        </p:nvSpPr>
        <p:spPr>
          <a:xfrm>
            <a:off x="609441" y="6356353"/>
            <a:ext cx="9598829" cy="365125"/>
          </a:xfrm>
          <a:prstGeom prst="rect">
            <a:avLst/>
          </a:prstGeom>
        </p:spPr>
        <p:txBody>
          <a:bodyPr vert="horz" lIns="0" tIns="0" rIns="0" bIns="0" rtlCol="0" anchor="ctr"/>
          <a:lstStyle>
            <a:lvl1pPr algn="l">
              <a:defRPr sz="900">
                <a:solidFill>
                  <a:schemeClr val="tx1">
                    <a:alpha val="50000"/>
                  </a:schemeClr>
                </a:solidFill>
                <a:latin typeface="Arial"/>
                <a:cs typeface="Arial"/>
              </a:defRPr>
            </a:lvl1pPr>
          </a:lstStyle>
          <a:p>
            <a:r>
              <a:rPr lang="en-US"/>
              <a:t>annalect.com</a:t>
            </a:r>
            <a:endParaRPr lang="en-US" dirty="0"/>
          </a:p>
        </p:txBody>
      </p:sp>
      <p:sp>
        <p:nvSpPr>
          <p:cNvPr id="9" name="Rectangle 8"/>
          <p:cNvSpPr/>
          <p:nvPr userDrawn="1"/>
        </p:nvSpPr>
        <p:spPr>
          <a:xfrm>
            <a:off x="10437909" y="6355898"/>
            <a:ext cx="1141477" cy="245364"/>
          </a:xfrm>
          <a:prstGeom prst="rect">
            <a:avLst/>
          </a:prstGeom>
          <a:blipFill rotWithShape="1">
            <a:blip r:embed="rId44">
              <a:alphaModFix amt="50000"/>
            </a:blip>
            <a:stretch>
              <a:fillRect/>
            </a:stretch>
          </a:bli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dirty="0">
              <a:latin typeface="Arial"/>
            </a:endParaRPr>
          </a:p>
        </p:txBody>
      </p:sp>
    </p:spTree>
    <p:extLst>
      <p:ext uri="{BB962C8B-B14F-4D97-AF65-F5344CB8AC3E}">
        <p14:creationId xmlns:p14="http://schemas.microsoft.com/office/powerpoint/2010/main" val="2247725628"/>
      </p:ext>
    </p:extLst>
  </p:cSld>
  <p:clrMap bg1="lt1" tx1="dk1" bg2="lt2" tx2="dk2" accent1="accent1" accent2="accent2" accent3="accent3" accent4="accent4" accent5="accent5" accent6="accent6" hlink="hlink" folHlink="folHlink"/>
  <p:sldLayoutIdLst>
    <p:sldLayoutId id="2147483649" r:id="rId1"/>
    <p:sldLayoutId id="2147483683" r:id="rId2"/>
    <p:sldLayoutId id="2147483693" r:id="rId3"/>
    <p:sldLayoutId id="2147483650" r:id="rId4"/>
    <p:sldLayoutId id="2147483703" r:id="rId5"/>
    <p:sldLayoutId id="2147483704" r:id="rId6"/>
    <p:sldLayoutId id="2147483701" r:id="rId7"/>
    <p:sldLayoutId id="2147483690" r:id="rId8"/>
    <p:sldLayoutId id="2147483702" r:id="rId9"/>
    <p:sldLayoutId id="2147483654" r:id="rId10"/>
    <p:sldLayoutId id="2147483692" r:id="rId11"/>
    <p:sldLayoutId id="2147483666" r:id="rId12"/>
    <p:sldLayoutId id="2147483667" r:id="rId13"/>
    <p:sldLayoutId id="2147483668" r:id="rId14"/>
    <p:sldLayoutId id="2147483686" r:id="rId15"/>
    <p:sldLayoutId id="2147483669" r:id="rId16"/>
    <p:sldLayoutId id="2147483664" r:id="rId17"/>
    <p:sldLayoutId id="2147483660" r:id="rId18"/>
    <p:sldLayoutId id="2147483698" r:id="rId19"/>
    <p:sldLayoutId id="2147483663" r:id="rId20"/>
    <p:sldLayoutId id="2147483665" r:id="rId21"/>
    <p:sldLayoutId id="2147483662" r:id="rId22"/>
    <p:sldLayoutId id="2147483655" r:id="rId23"/>
    <p:sldLayoutId id="2147483684" r:id="rId24"/>
    <p:sldLayoutId id="2147483687" r:id="rId25"/>
    <p:sldLayoutId id="2147483688" r:id="rId26"/>
    <p:sldLayoutId id="2147483681" r:id="rId27"/>
    <p:sldLayoutId id="2147483682" r:id="rId28"/>
    <p:sldLayoutId id="2147483685" r:id="rId29"/>
    <p:sldLayoutId id="2147483670" r:id="rId30"/>
    <p:sldLayoutId id="2147483680" r:id="rId31"/>
    <p:sldLayoutId id="2147483671" r:id="rId32"/>
    <p:sldLayoutId id="2147483676" r:id="rId33"/>
    <p:sldLayoutId id="2147483677" r:id="rId34"/>
    <p:sldLayoutId id="2147483689" r:id="rId35"/>
    <p:sldLayoutId id="2147483691" r:id="rId36"/>
    <p:sldLayoutId id="2147483672" r:id="rId37"/>
    <p:sldLayoutId id="2147483673" r:id="rId38"/>
    <p:sldLayoutId id="2147483674" r:id="rId39"/>
    <p:sldLayoutId id="2147483675" r:id="rId40"/>
    <p:sldLayoutId id="2147483679" r:id="rId41"/>
    <p:sldLayoutId id="2147483678" r:id="rId42"/>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dt="0"/>
  <p:txStyles>
    <p:titleStyle>
      <a:lvl1pPr algn="l" defTabSz="457200" rtl="0" eaLnBrk="1" latinLnBrk="0" hangingPunct="1">
        <a:lnSpc>
          <a:spcPct val="80000"/>
        </a:lnSpc>
        <a:spcBef>
          <a:spcPct val="0"/>
        </a:spcBef>
        <a:buNone/>
        <a:defRPr sz="4000" b="1" i="0" kern="1200" spc="-130">
          <a:solidFill>
            <a:schemeClr val="accent3"/>
          </a:solidFill>
          <a:latin typeface="Arial"/>
          <a:ea typeface="+mj-ea"/>
          <a:cs typeface="Arial"/>
        </a:defRPr>
      </a:lvl1pPr>
    </p:titleStyle>
    <p:bodyStyle>
      <a:lvl1pPr marL="0" indent="0" algn="l" defTabSz="457200" rtl="0" eaLnBrk="1" latinLnBrk="0" hangingPunct="1">
        <a:lnSpc>
          <a:spcPct val="100000"/>
        </a:lnSpc>
        <a:spcBef>
          <a:spcPts val="2200"/>
        </a:spcBef>
        <a:buFontTx/>
        <a:buNone/>
        <a:defRPr sz="2400" b="1" i="0" kern="1200" spc="-50" baseline="0">
          <a:solidFill>
            <a:srgbClr val="999999"/>
          </a:solidFill>
          <a:latin typeface="Arial"/>
          <a:ea typeface="+mn-ea"/>
          <a:cs typeface="Arial"/>
        </a:defRPr>
      </a:lvl1pPr>
      <a:lvl2pPr marL="0" indent="0" algn="l" defTabSz="457200" rtl="0" eaLnBrk="1" latinLnBrk="0" hangingPunct="1">
        <a:lnSpc>
          <a:spcPct val="114000"/>
        </a:lnSpc>
        <a:spcBef>
          <a:spcPts val="2200"/>
        </a:spcBef>
        <a:buFontTx/>
        <a:buNone/>
        <a:defRPr sz="1800" b="1" i="0" kern="1200" spc="-30">
          <a:solidFill>
            <a:srgbClr val="999999"/>
          </a:solidFill>
          <a:latin typeface="Arial"/>
          <a:ea typeface="+mn-ea"/>
          <a:cs typeface="Arial"/>
        </a:defRPr>
      </a:lvl2pPr>
      <a:lvl3pPr marL="0" indent="0" algn="l" defTabSz="457200" rtl="0" eaLnBrk="1" latinLnBrk="0" hangingPunct="1">
        <a:lnSpc>
          <a:spcPct val="130000"/>
        </a:lnSpc>
        <a:spcBef>
          <a:spcPts val="1100"/>
        </a:spcBef>
        <a:buClr>
          <a:schemeClr val="tx2"/>
        </a:buClr>
        <a:buFontTx/>
        <a:buNone/>
        <a:defRPr sz="1600" b="0" i="0" kern="1200">
          <a:solidFill>
            <a:schemeClr val="tx1"/>
          </a:solidFill>
          <a:latin typeface="Arial"/>
          <a:ea typeface="+mn-ea"/>
          <a:cs typeface="Arial"/>
        </a:defRPr>
      </a:lvl3pPr>
      <a:lvl4pPr marL="458788" indent="-228600" algn="l" defTabSz="457200" rtl="0" eaLnBrk="1" latinLnBrk="0" hangingPunct="1">
        <a:lnSpc>
          <a:spcPct val="130000"/>
        </a:lnSpc>
        <a:spcBef>
          <a:spcPct val="20000"/>
        </a:spcBef>
        <a:buClr>
          <a:schemeClr val="tx2"/>
        </a:buClr>
        <a:buFont typeface="Arial"/>
        <a:buChar char="•"/>
        <a:defRPr sz="1600" b="0" i="0" kern="1200">
          <a:solidFill>
            <a:schemeClr val="tx1"/>
          </a:solidFill>
          <a:latin typeface="Arial"/>
          <a:ea typeface="+mn-ea"/>
          <a:cs typeface="Arial"/>
        </a:defRPr>
      </a:lvl4pPr>
      <a:lvl5pPr marL="688975" indent="-230188" algn="l" defTabSz="457200" rtl="0" eaLnBrk="1" latinLnBrk="0" hangingPunct="1">
        <a:lnSpc>
          <a:spcPct val="130000"/>
        </a:lnSpc>
        <a:spcBef>
          <a:spcPct val="20000"/>
        </a:spcBef>
        <a:buClr>
          <a:schemeClr val="tx2"/>
        </a:buClr>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12.wmf"/><Relationship Id="rId7" Type="http://schemas.openxmlformats.org/officeDocument/2006/relationships/image" Target="../media/image14.wmf"/><Relationship Id="rId2" Type="http://schemas.openxmlformats.org/officeDocument/2006/relationships/oleObject" Target="../embeddings/oleObject7.bin"/><Relationship Id="rId1" Type="http://schemas.openxmlformats.org/officeDocument/2006/relationships/slideLayout" Target="../slideLayouts/slideLayout8.xml"/><Relationship Id="rId6" Type="http://schemas.openxmlformats.org/officeDocument/2006/relationships/oleObject" Target="../embeddings/oleObject9.bin"/><Relationship Id="rId5" Type="http://schemas.openxmlformats.org/officeDocument/2006/relationships/image" Target="../media/image13.wmf"/><Relationship Id="rId4" Type="http://schemas.openxmlformats.org/officeDocument/2006/relationships/oleObject" Target="../embeddings/oleObject8.bin"/><Relationship Id="rId9" Type="http://schemas.openxmlformats.org/officeDocument/2006/relationships/image" Target="../media/image15.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24.png"/><Relationship Id="rId7" Type="http://schemas.openxmlformats.org/officeDocument/2006/relationships/image" Target="../media/image20.wmf"/><Relationship Id="rId1" Type="http://schemas.openxmlformats.org/officeDocument/2006/relationships/slideLayout" Target="../slideLayouts/slideLayout8.xml"/><Relationship Id="rId6" Type="http://schemas.openxmlformats.org/officeDocument/2006/relationships/oleObject" Target="../embeddings/oleObject14.bin"/><Relationship Id="rId5" Type="http://schemas.openxmlformats.org/officeDocument/2006/relationships/image" Target="../media/image19.wmf"/><Relationship Id="rId4" Type="http://schemas.openxmlformats.org/officeDocument/2006/relationships/oleObject" Target="../embeddings/oleObject13.bin"/><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2.gif"/></Relationships>
</file>

<file path=ppt/slides/_rels/slide21.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Annalect (US) </a:t>
            </a:r>
            <a:r>
              <a:rPr lang="en-US"/>
              <a:t>MMM framework</a:t>
            </a:r>
            <a:endParaRPr lang="en-US" dirty="0"/>
          </a:p>
        </p:txBody>
      </p:sp>
      <p:sp>
        <p:nvSpPr>
          <p:cNvPr id="3" name="Subtitle 2"/>
          <p:cNvSpPr>
            <a:spLocks noGrp="1"/>
          </p:cNvSpPr>
          <p:nvPr>
            <p:ph type="subTitle" idx="1"/>
          </p:nvPr>
        </p:nvSpPr>
        <p:spPr/>
        <p:txBody>
          <a:bodyPr anchor="ctr"/>
          <a:lstStyle/>
          <a:p>
            <a:r>
              <a:rPr lang="en-US" dirty="0"/>
              <a:t>US Marketing Science Team</a:t>
            </a:r>
          </a:p>
        </p:txBody>
      </p:sp>
    </p:spTree>
    <p:extLst>
      <p:ext uri="{BB962C8B-B14F-4D97-AF65-F5344CB8AC3E}">
        <p14:creationId xmlns:p14="http://schemas.microsoft.com/office/powerpoint/2010/main" val="5143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51AE601-7D9A-4641-9257-1B349CF73D1E}"/>
              </a:ext>
            </a:extLst>
          </p:cNvPr>
          <p:cNvSpPr>
            <a:spLocks noGrp="1"/>
          </p:cNvSpPr>
          <p:nvPr>
            <p:ph type="ftr" sz="quarter" idx="11"/>
          </p:nvPr>
        </p:nvSpPr>
        <p:spPr/>
        <p:txBody>
          <a:bodyPr/>
          <a:lstStyle/>
          <a:p>
            <a:r>
              <a:rPr lang="en-US"/>
              <a:t>annalect.com</a:t>
            </a:r>
            <a:endParaRPr lang="en-US" dirty="0"/>
          </a:p>
        </p:txBody>
      </p:sp>
      <p:sp>
        <p:nvSpPr>
          <p:cNvPr id="3" name="Title 2">
            <a:extLst>
              <a:ext uri="{FF2B5EF4-FFF2-40B4-BE49-F238E27FC236}">
                <a16:creationId xmlns:a16="http://schemas.microsoft.com/office/drawing/2014/main" id="{F5E2D3C1-FFF9-44D5-8597-E7C7AA7B4CA8}"/>
              </a:ext>
            </a:extLst>
          </p:cNvPr>
          <p:cNvSpPr>
            <a:spLocks noGrp="1"/>
          </p:cNvSpPr>
          <p:nvPr>
            <p:ph type="title"/>
          </p:nvPr>
        </p:nvSpPr>
        <p:spPr>
          <a:xfrm>
            <a:off x="1342571" y="274638"/>
            <a:ext cx="10164242" cy="1143000"/>
          </a:xfrm>
        </p:spPr>
        <p:txBody>
          <a:bodyPr/>
          <a:lstStyle/>
          <a:p>
            <a:r>
              <a:rPr lang="en-US" dirty="0"/>
              <a:t>MMM project (data and code) organization and workflow</a:t>
            </a:r>
          </a:p>
        </p:txBody>
      </p:sp>
      <p:sp>
        <p:nvSpPr>
          <p:cNvPr id="4" name="Slide Number Placeholder 3">
            <a:extLst>
              <a:ext uri="{FF2B5EF4-FFF2-40B4-BE49-F238E27FC236}">
                <a16:creationId xmlns:a16="http://schemas.microsoft.com/office/drawing/2014/main" id="{146746EF-A016-4768-ABEB-2221C0F6D1FC}"/>
              </a:ext>
            </a:extLst>
          </p:cNvPr>
          <p:cNvSpPr>
            <a:spLocks noGrp="1"/>
          </p:cNvSpPr>
          <p:nvPr>
            <p:ph type="sldNum" sz="quarter" idx="4"/>
          </p:nvPr>
        </p:nvSpPr>
        <p:spPr/>
        <p:txBody>
          <a:bodyPr/>
          <a:lstStyle/>
          <a:p>
            <a:fld id="{A732B65F-C469-8E45-BF68-68AA1785A236}" type="slidenum">
              <a:rPr lang="en-US" smtClean="0"/>
              <a:pPr/>
              <a:t>10</a:t>
            </a:fld>
            <a:endParaRPr lang="en-US" dirty="0"/>
          </a:p>
        </p:txBody>
      </p:sp>
      <p:sp>
        <p:nvSpPr>
          <p:cNvPr id="5" name="TextBox 4">
            <a:extLst>
              <a:ext uri="{FF2B5EF4-FFF2-40B4-BE49-F238E27FC236}">
                <a16:creationId xmlns:a16="http://schemas.microsoft.com/office/drawing/2014/main" id="{D4D01A3B-92D7-4AA6-8655-30B4EAD69FC0}"/>
              </a:ext>
            </a:extLst>
          </p:cNvPr>
          <p:cNvSpPr txBox="1"/>
          <p:nvPr/>
        </p:nvSpPr>
        <p:spPr>
          <a:xfrm>
            <a:off x="5638800" y="2971800"/>
            <a:ext cx="914400" cy="914400"/>
          </a:xfrm>
          <a:prstGeom prst="rect">
            <a:avLst/>
          </a:prstGeom>
        </p:spPr>
        <p:txBody>
          <a:bodyPr vert="horz" wrap="square" lIns="0" tIns="0" rIns="0" bIns="0" numCol="1" rtlCol="0">
            <a:normAutofit/>
          </a:bodyPr>
          <a:lstStyle/>
          <a:p>
            <a:pPr marL="0">
              <a:lnSpc>
                <a:spcPts val="2200"/>
              </a:lnSpc>
              <a:spcBef>
                <a:spcPts val="1100"/>
              </a:spcBef>
              <a:buClr>
                <a:schemeClr val="tx2"/>
              </a:buClr>
            </a:pPr>
            <a:endParaRPr lang="en-US" sz="1600" dirty="0">
              <a:latin typeface="Arial"/>
              <a:cs typeface="Arial"/>
            </a:endParaRPr>
          </a:p>
        </p:txBody>
      </p:sp>
      <p:sp>
        <p:nvSpPr>
          <p:cNvPr id="6" name="TextBox 5">
            <a:extLst>
              <a:ext uri="{FF2B5EF4-FFF2-40B4-BE49-F238E27FC236}">
                <a16:creationId xmlns:a16="http://schemas.microsoft.com/office/drawing/2014/main" id="{0DFC729A-8506-4E18-A808-1C9D0B6E63F7}"/>
              </a:ext>
            </a:extLst>
          </p:cNvPr>
          <p:cNvSpPr txBox="1"/>
          <p:nvPr/>
        </p:nvSpPr>
        <p:spPr>
          <a:xfrm>
            <a:off x="878113" y="1625601"/>
            <a:ext cx="7852229" cy="3171371"/>
          </a:xfrm>
          <a:prstGeom prst="rect">
            <a:avLst/>
          </a:prstGeom>
        </p:spPr>
        <p:txBody>
          <a:bodyPr vert="horz" wrap="square" lIns="0" tIns="0" rIns="0" bIns="0" numCol="1" rtlCol="0">
            <a:normAutofit/>
          </a:bodyPr>
          <a:lstStyle/>
          <a:p>
            <a:pPr marL="0">
              <a:lnSpc>
                <a:spcPts val="2200"/>
              </a:lnSpc>
              <a:spcBef>
                <a:spcPts val="1100"/>
              </a:spcBef>
              <a:buClr>
                <a:schemeClr val="tx2"/>
              </a:buClr>
            </a:pPr>
            <a:endParaRPr lang="en-US" sz="1600" dirty="0">
              <a:latin typeface="Arial"/>
              <a:cs typeface="Arial"/>
            </a:endParaRPr>
          </a:p>
        </p:txBody>
      </p:sp>
      <p:sp>
        <p:nvSpPr>
          <p:cNvPr id="7" name="TextBox 6">
            <a:extLst>
              <a:ext uri="{FF2B5EF4-FFF2-40B4-BE49-F238E27FC236}">
                <a16:creationId xmlns:a16="http://schemas.microsoft.com/office/drawing/2014/main" id="{03C07F30-2843-4324-A787-55ACA29F30F0}"/>
              </a:ext>
            </a:extLst>
          </p:cNvPr>
          <p:cNvSpPr txBox="1"/>
          <p:nvPr/>
        </p:nvSpPr>
        <p:spPr>
          <a:xfrm>
            <a:off x="1342571" y="1417638"/>
            <a:ext cx="9354458" cy="3568019"/>
          </a:xfrm>
          <a:prstGeom prst="rect">
            <a:avLst/>
          </a:prstGeom>
        </p:spPr>
        <p:txBody>
          <a:bodyPr vert="horz" wrap="square" lIns="0" tIns="0" rIns="0" bIns="0" numCol="1" rtlCol="0">
            <a:normAutofit/>
          </a:bodyPr>
          <a:lstStyle/>
          <a:p>
            <a:pPr marL="285750" indent="-285750">
              <a:lnSpc>
                <a:spcPts val="2200"/>
              </a:lnSpc>
              <a:spcBef>
                <a:spcPts val="1100"/>
              </a:spcBef>
              <a:buClr>
                <a:schemeClr val="tx2"/>
              </a:buClr>
              <a:buFont typeface="Arial" panose="020B0604020202020204" pitchFamily="34" charset="0"/>
              <a:buChar char="•"/>
            </a:pPr>
            <a:endParaRPr lang="en-US" sz="1600" dirty="0">
              <a:latin typeface="Arial"/>
              <a:cs typeface="Arial"/>
            </a:endParaRPr>
          </a:p>
        </p:txBody>
      </p:sp>
      <p:sp>
        <p:nvSpPr>
          <p:cNvPr id="8" name="TextBox 7">
            <a:extLst>
              <a:ext uri="{FF2B5EF4-FFF2-40B4-BE49-F238E27FC236}">
                <a16:creationId xmlns:a16="http://schemas.microsoft.com/office/drawing/2014/main" id="{607142B7-4997-4985-B17A-46E71058E288}"/>
              </a:ext>
            </a:extLst>
          </p:cNvPr>
          <p:cNvSpPr txBox="1"/>
          <p:nvPr/>
        </p:nvSpPr>
        <p:spPr>
          <a:xfrm>
            <a:off x="913528" y="1663295"/>
            <a:ext cx="8664605" cy="4672444"/>
          </a:xfrm>
          <a:prstGeom prst="rect">
            <a:avLst/>
          </a:prstGeom>
        </p:spPr>
        <p:txBody>
          <a:bodyPr vert="horz" wrap="square" lIns="0" tIns="0" rIns="0" bIns="0" numCol="1" rtlCol="0">
            <a:normAutofit/>
          </a:bodyPr>
          <a:lstStyle/>
          <a:p>
            <a:pPr marL="285750" indent="-285750">
              <a:lnSpc>
                <a:spcPts val="2200"/>
              </a:lnSpc>
              <a:spcBef>
                <a:spcPts val="1100"/>
              </a:spcBef>
              <a:buClr>
                <a:schemeClr val="tx2"/>
              </a:buClr>
              <a:buFont typeface="Arial" panose="020B0604020202020204" pitchFamily="34" charset="0"/>
              <a:buChar char="•"/>
            </a:pPr>
            <a:r>
              <a:rPr lang="en-US" sz="2000" dirty="0">
                <a:latin typeface="Arial"/>
                <a:cs typeface="Arial"/>
              </a:rPr>
              <a:t>Each model resides in a model folder. It contains</a:t>
            </a:r>
          </a:p>
          <a:p>
            <a:pPr marL="742950" lvl="1" indent="-285750">
              <a:lnSpc>
                <a:spcPts val="2200"/>
              </a:lnSpc>
              <a:spcBef>
                <a:spcPts val="1100"/>
              </a:spcBef>
              <a:buClr>
                <a:schemeClr val="tx2"/>
              </a:buClr>
              <a:buFont typeface="Arial" panose="020B0604020202020204" pitchFamily="34" charset="0"/>
              <a:buChar char="•"/>
            </a:pPr>
            <a:r>
              <a:rPr lang="en-US" sz="1600" dirty="0">
                <a:latin typeface="Arial"/>
                <a:cs typeface="Arial"/>
              </a:rPr>
              <a:t>_ModelData.csv : model ready data file. The file should contain all the raw variables (</a:t>
            </a:r>
            <a:r>
              <a:rPr lang="en-US" sz="1600" dirty="0" err="1">
                <a:latin typeface="Arial"/>
                <a:cs typeface="Arial"/>
              </a:rPr>
              <a:t>depvar</a:t>
            </a:r>
            <a:r>
              <a:rPr lang="en-US" sz="1600" dirty="0">
                <a:latin typeface="Arial"/>
                <a:cs typeface="Arial"/>
              </a:rPr>
              <a:t>, potential independent variables, and time variables).  </a:t>
            </a:r>
          </a:p>
          <a:p>
            <a:pPr marL="742950" lvl="1" indent="-285750">
              <a:lnSpc>
                <a:spcPts val="2200"/>
              </a:lnSpc>
              <a:spcBef>
                <a:spcPts val="1100"/>
              </a:spcBef>
              <a:buClr>
                <a:schemeClr val="tx2"/>
              </a:buClr>
              <a:buFont typeface="Arial" panose="020B0604020202020204" pitchFamily="34" charset="0"/>
              <a:buChar char="•"/>
            </a:pPr>
            <a:r>
              <a:rPr lang="en-US" sz="1600" dirty="0">
                <a:latin typeface="Arial"/>
                <a:cs typeface="Arial"/>
              </a:rPr>
              <a:t>_ModelSetup.csv : model-level parameters. For example, log-log model, </a:t>
            </a:r>
            <a:r>
              <a:rPr lang="en-US" sz="1600" dirty="0" err="1">
                <a:latin typeface="Arial"/>
                <a:cs typeface="Arial"/>
              </a:rPr>
              <a:t>BeginDate</a:t>
            </a:r>
            <a:r>
              <a:rPr lang="en-US" sz="1600" dirty="0">
                <a:latin typeface="Arial"/>
                <a:cs typeface="Arial"/>
              </a:rPr>
              <a:t>, </a:t>
            </a:r>
            <a:r>
              <a:rPr lang="en-US" sz="1600" dirty="0" err="1">
                <a:latin typeface="Arial"/>
                <a:cs typeface="Arial"/>
              </a:rPr>
              <a:t>EndDate</a:t>
            </a:r>
            <a:r>
              <a:rPr lang="en-US" sz="1600" dirty="0">
                <a:latin typeface="Arial"/>
                <a:cs typeface="Arial"/>
              </a:rPr>
              <a:t>, etc.</a:t>
            </a:r>
          </a:p>
          <a:p>
            <a:pPr marL="742950" lvl="1" indent="-285750">
              <a:lnSpc>
                <a:spcPts val="2200"/>
              </a:lnSpc>
              <a:spcBef>
                <a:spcPts val="1100"/>
              </a:spcBef>
              <a:buClr>
                <a:schemeClr val="tx2"/>
              </a:buClr>
              <a:buFont typeface="Arial" panose="020B0604020202020204" pitchFamily="34" charset="0"/>
              <a:buChar char="•"/>
            </a:pPr>
            <a:r>
              <a:rPr lang="en-US" sz="1600" dirty="0">
                <a:latin typeface="Arial"/>
                <a:cs typeface="Arial"/>
              </a:rPr>
              <a:t>_Variable.csv : model specification at variable level. List of variables in the model, how to transform them, etc.</a:t>
            </a:r>
          </a:p>
          <a:p>
            <a:pPr marL="742950" lvl="1" indent="-285750">
              <a:lnSpc>
                <a:spcPts val="2200"/>
              </a:lnSpc>
              <a:spcBef>
                <a:spcPts val="1100"/>
              </a:spcBef>
              <a:buClr>
                <a:schemeClr val="tx2"/>
              </a:buClr>
              <a:buFont typeface="Arial" panose="020B0604020202020204" pitchFamily="34" charset="0"/>
              <a:buChar char="•"/>
            </a:pPr>
            <a:r>
              <a:rPr lang="en-US" sz="1600" dirty="0">
                <a:latin typeface="Arial"/>
                <a:cs typeface="Arial"/>
              </a:rPr>
              <a:t>_FitCurves.csv (optional) : reach curve data</a:t>
            </a:r>
          </a:p>
          <a:p>
            <a:pPr marL="285750" indent="-285750">
              <a:lnSpc>
                <a:spcPts val="2200"/>
              </a:lnSpc>
              <a:spcBef>
                <a:spcPts val="1100"/>
              </a:spcBef>
              <a:buClr>
                <a:schemeClr val="tx2"/>
              </a:buClr>
              <a:buFont typeface="Arial" panose="020B0604020202020204" pitchFamily="34" charset="0"/>
              <a:buChar char="•"/>
            </a:pPr>
            <a:r>
              <a:rPr lang="en-US" sz="1600" dirty="0">
                <a:latin typeface="Arial"/>
                <a:cs typeface="Arial"/>
              </a:rPr>
              <a:t>A R code that sources all the common functions, reads in the input files, run the MMM model process and write out the results (</a:t>
            </a:r>
            <a:r>
              <a:rPr lang="en-US" sz="1600" dirty="0" err="1">
                <a:latin typeface="Arial"/>
                <a:cs typeface="Arial"/>
              </a:rPr>
              <a:t>coef</a:t>
            </a:r>
            <a:r>
              <a:rPr lang="en-US" sz="1600" dirty="0">
                <a:latin typeface="Arial"/>
                <a:cs typeface="Arial"/>
              </a:rPr>
              <a:t>, decomp, model object etc.)</a:t>
            </a:r>
          </a:p>
          <a:p>
            <a:pPr marL="285750" indent="-285750">
              <a:lnSpc>
                <a:spcPts val="2200"/>
              </a:lnSpc>
              <a:spcBef>
                <a:spcPts val="1100"/>
              </a:spcBef>
              <a:buClr>
                <a:schemeClr val="tx2"/>
              </a:buClr>
              <a:buFont typeface="Arial" panose="020B0604020202020204" pitchFamily="34" charset="0"/>
              <a:buChar char="•"/>
            </a:pPr>
            <a:r>
              <a:rPr lang="en-US" dirty="0">
                <a:solidFill>
                  <a:srgbClr val="FF0000"/>
                </a:solidFill>
                <a:latin typeface="Arial"/>
                <a:cs typeface="Arial"/>
              </a:rPr>
              <a:t>This framework ensures model result reproducibility and documentation. </a:t>
            </a:r>
          </a:p>
          <a:p>
            <a:pPr marL="285750" indent="-285750">
              <a:lnSpc>
                <a:spcPts val="2200"/>
              </a:lnSpc>
              <a:spcBef>
                <a:spcPts val="1100"/>
              </a:spcBef>
              <a:buClr>
                <a:schemeClr val="tx2"/>
              </a:buClr>
              <a:buFont typeface="Arial" panose="020B0604020202020204" pitchFamily="34" charset="0"/>
              <a:buChar char="•"/>
            </a:pPr>
            <a:r>
              <a:rPr lang="en-US" dirty="0">
                <a:solidFill>
                  <a:srgbClr val="FF0000"/>
                </a:solidFill>
                <a:latin typeface="Arial"/>
                <a:cs typeface="Arial"/>
              </a:rPr>
              <a:t>A frontend UI can be easily added to this framework. </a:t>
            </a:r>
          </a:p>
        </p:txBody>
      </p:sp>
    </p:spTree>
    <p:extLst>
      <p:ext uri="{BB962C8B-B14F-4D97-AF65-F5344CB8AC3E}">
        <p14:creationId xmlns:p14="http://schemas.microsoft.com/office/powerpoint/2010/main" val="192798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annalect.com</a:t>
            </a:r>
            <a:endParaRPr lang="en-US" dirty="0"/>
          </a:p>
        </p:txBody>
      </p:sp>
      <p:sp>
        <p:nvSpPr>
          <p:cNvPr id="4" name="Slide Number Placeholder 3"/>
          <p:cNvSpPr>
            <a:spLocks noGrp="1"/>
          </p:cNvSpPr>
          <p:nvPr>
            <p:ph type="sldNum" sz="quarter" idx="4"/>
          </p:nvPr>
        </p:nvSpPr>
        <p:spPr/>
        <p:txBody>
          <a:bodyPr/>
          <a:lstStyle/>
          <a:p>
            <a:fld id="{A732B65F-C469-8E45-BF68-68AA1785A236}" type="slidenum">
              <a:rPr lang="en-US" smtClean="0"/>
              <a:pPr/>
              <a:t>11</a:t>
            </a:fld>
            <a:endParaRPr lang="en-US" dirty="0"/>
          </a:p>
        </p:txBody>
      </p:sp>
      <p:sp>
        <p:nvSpPr>
          <p:cNvPr id="5" name="Rectangle 4"/>
          <p:cNvSpPr/>
          <p:nvPr/>
        </p:nvSpPr>
        <p:spPr>
          <a:xfrm>
            <a:off x="0" y="2619807"/>
            <a:ext cx="9078686" cy="1589235"/>
          </a:xfrm>
          <a:prstGeom prst="rect">
            <a:avLst/>
          </a:prstGeom>
          <a:solidFill>
            <a:schemeClr val="accent1"/>
          </a:solidFill>
          <a:ln w="6350" cmpd="sng">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5398" dirty="0"/>
              <a:t>An example</a:t>
            </a:r>
          </a:p>
        </p:txBody>
      </p:sp>
    </p:spTree>
    <p:extLst>
      <p:ext uri="{BB962C8B-B14F-4D97-AF65-F5344CB8AC3E}">
        <p14:creationId xmlns:p14="http://schemas.microsoft.com/office/powerpoint/2010/main" val="1062651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annalect.com</a:t>
            </a:r>
            <a:endParaRPr lang="en-US" dirty="0"/>
          </a:p>
        </p:txBody>
      </p:sp>
      <p:sp>
        <p:nvSpPr>
          <p:cNvPr id="4" name="Slide Number Placeholder 3"/>
          <p:cNvSpPr>
            <a:spLocks noGrp="1"/>
          </p:cNvSpPr>
          <p:nvPr>
            <p:ph type="sldNum" sz="quarter" idx="4"/>
          </p:nvPr>
        </p:nvSpPr>
        <p:spPr/>
        <p:txBody>
          <a:bodyPr/>
          <a:lstStyle/>
          <a:p>
            <a:fld id="{A732B65F-C469-8E45-BF68-68AA1785A236}" type="slidenum">
              <a:rPr lang="en-US" smtClean="0"/>
              <a:pPr/>
              <a:t>12</a:t>
            </a:fld>
            <a:endParaRPr lang="en-US" dirty="0"/>
          </a:p>
        </p:txBody>
      </p:sp>
      <p:sp>
        <p:nvSpPr>
          <p:cNvPr id="5" name="Rectangle 4"/>
          <p:cNvSpPr/>
          <p:nvPr/>
        </p:nvSpPr>
        <p:spPr>
          <a:xfrm>
            <a:off x="0" y="2619807"/>
            <a:ext cx="9078686" cy="1589235"/>
          </a:xfrm>
          <a:prstGeom prst="rect">
            <a:avLst/>
          </a:prstGeom>
          <a:solidFill>
            <a:schemeClr val="accent1"/>
          </a:solidFill>
          <a:ln w="6350" cmpd="sng">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5398" dirty="0"/>
              <a:t>Bayesian Regression Model</a:t>
            </a:r>
          </a:p>
        </p:txBody>
      </p:sp>
    </p:spTree>
    <p:extLst>
      <p:ext uri="{BB962C8B-B14F-4D97-AF65-F5344CB8AC3E}">
        <p14:creationId xmlns:p14="http://schemas.microsoft.com/office/powerpoint/2010/main" val="3001379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p:txBody>
          <a:bodyPr/>
          <a:lstStyle/>
          <a:p>
            <a:pPr algn="ctr"/>
            <a:r>
              <a:rPr lang="en-US" dirty="0"/>
              <a:t>Bayesian regression</a:t>
            </a:r>
          </a:p>
        </p:txBody>
      </p:sp>
      <p:sp>
        <p:nvSpPr>
          <p:cNvPr id="5" name="Slide Number Placeholder 4"/>
          <p:cNvSpPr>
            <a:spLocks noGrp="1"/>
          </p:cNvSpPr>
          <p:nvPr>
            <p:ph type="sldNum" sz="quarter" idx="4"/>
          </p:nvPr>
        </p:nvSpPr>
        <p:spPr/>
        <p:txBody>
          <a:bodyPr/>
          <a:lstStyle/>
          <a:p>
            <a:fld id="{A732B65F-C469-8E45-BF68-68AA1785A236}" type="slidenum">
              <a:rPr lang="en-US" smtClean="0"/>
              <a:pPr/>
              <a:t>13</a:t>
            </a:fld>
            <a:endParaRPr lang="en-US" dirty="0"/>
          </a:p>
        </p:txBody>
      </p:sp>
      <p:graphicFrame>
        <p:nvGraphicFramePr>
          <p:cNvPr id="15" name="Object 14"/>
          <p:cNvGraphicFramePr>
            <a:graphicFrameLocks noChangeAspect="1"/>
          </p:cNvGraphicFramePr>
          <p:nvPr/>
        </p:nvGraphicFramePr>
        <p:xfrm>
          <a:off x="3979411" y="1436688"/>
          <a:ext cx="3111500" cy="758825"/>
        </p:xfrm>
        <a:graphic>
          <a:graphicData uri="http://schemas.openxmlformats.org/presentationml/2006/ole">
            <mc:AlternateContent xmlns:mc="http://schemas.openxmlformats.org/markup-compatibility/2006">
              <mc:Choice xmlns:v="urn:schemas-microsoft-com:vml" Requires="v">
                <p:oleObj name="Equation" r:id="rId3" imgW="863280" imgH="228600" progId="Equation.3">
                  <p:embed/>
                </p:oleObj>
              </mc:Choice>
              <mc:Fallback>
                <p:oleObj name="Equation" r:id="rId3" imgW="863280" imgH="228600" progId="Equation.3">
                  <p:embed/>
                  <p:pic>
                    <p:nvPicPr>
                      <p:cNvPr id="15" name="Object 14"/>
                      <p:cNvPicPr>
                        <a:picLocks noChangeAspect="1" noChangeArrowheads="1"/>
                      </p:cNvPicPr>
                      <p:nvPr/>
                    </p:nvPicPr>
                    <p:blipFill>
                      <a:blip r:embed="rId4"/>
                      <a:srcRect/>
                      <a:stretch>
                        <a:fillRect/>
                      </a:stretch>
                    </p:blipFill>
                    <p:spPr bwMode="auto">
                      <a:xfrm>
                        <a:off x="3979411" y="1436688"/>
                        <a:ext cx="3111500" cy="758825"/>
                      </a:xfrm>
                      <a:prstGeom prst="rect">
                        <a:avLst/>
                      </a:prstGeom>
                      <a:noFill/>
                      <a:ln>
                        <a:noFill/>
                      </a:ln>
                      <a:effectLst/>
                    </p:spPr>
                  </p:pic>
                </p:oleObj>
              </mc:Fallback>
            </mc:AlternateContent>
          </a:graphicData>
        </a:graphic>
      </p:graphicFrame>
      <p:sp>
        <p:nvSpPr>
          <p:cNvPr id="20" name="TextBox 19"/>
          <p:cNvSpPr txBox="1"/>
          <p:nvPr/>
        </p:nvSpPr>
        <p:spPr>
          <a:xfrm>
            <a:off x="1121729" y="1697932"/>
            <a:ext cx="1639660" cy="399663"/>
          </a:xfrm>
          <a:prstGeom prst="rect">
            <a:avLst/>
          </a:prstGeom>
          <a:solidFill>
            <a:schemeClr val="bg1"/>
          </a:solidFill>
        </p:spPr>
        <p:txBody>
          <a:bodyPr vert="horz" wrap="square" lIns="0" tIns="0" rIns="0" bIns="0" numCol="1" rtlCol="0">
            <a:normAutofit/>
          </a:bodyPr>
          <a:lstStyle/>
          <a:p>
            <a:pPr marL="0">
              <a:lnSpc>
                <a:spcPts val="2200"/>
              </a:lnSpc>
              <a:spcBef>
                <a:spcPts val="1100"/>
              </a:spcBef>
              <a:buClr>
                <a:schemeClr val="tx2"/>
              </a:buClr>
            </a:pPr>
            <a:r>
              <a:rPr lang="en-US" sz="2000" dirty="0">
                <a:latin typeface="Arial"/>
                <a:cs typeface="Arial"/>
              </a:rPr>
              <a:t> </a:t>
            </a:r>
            <a:r>
              <a:rPr lang="en-US" sz="2400" b="1" u="sng" dirty="0">
                <a:latin typeface="Arial"/>
                <a:cs typeface="Arial"/>
              </a:rPr>
              <a:t>The Model </a:t>
            </a:r>
          </a:p>
        </p:txBody>
      </p:sp>
      <p:graphicFrame>
        <p:nvGraphicFramePr>
          <p:cNvPr id="25" name="Object 24"/>
          <p:cNvGraphicFramePr>
            <a:graphicFrameLocks noChangeAspect="1"/>
          </p:cNvGraphicFramePr>
          <p:nvPr/>
        </p:nvGraphicFramePr>
        <p:xfrm>
          <a:off x="3979411" y="2245499"/>
          <a:ext cx="3065463" cy="800100"/>
        </p:xfrm>
        <a:graphic>
          <a:graphicData uri="http://schemas.openxmlformats.org/presentationml/2006/ole">
            <mc:AlternateContent xmlns:mc="http://schemas.openxmlformats.org/markup-compatibility/2006">
              <mc:Choice xmlns:v="urn:schemas-microsoft-com:vml" Requires="v">
                <p:oleObj name="Equation" r:id="rId5" imgW="850680" imgH="241200" progId="Equation.3">
                  <p:embed/>
                </p:oleObj>
              </mc:Choice>
              <mc:Fallback>
                <p:oleObj name="Equation" r:id="rId5" imgW="850680" imgH="241200" progId="Equation.3">
                  <p:embed/>
                  <p:pic>
                    <p:nvPicPr>
                      <p:cNvPr id="25" name="Object 24"/>
                      <p:cNvPicPr>
                        <a:picLocks noChangeAspect="1" noChangeArrowheads="1"/>
                      </p:cNvPicPr>
                      <p:nvPr/>
                    </p:nvPicPr>
                    <p:blipFill>
                      <a:blip r:embed="rId6"/>
                      <a:srcRect/>
                      <a:stretch>
                        <a:fillRect/>
                      </a:stretch>
                    </p:blipFill>
                    <p:spPr bwMode="auto">
                      <a:xfrm>
                        <a:off x="3979411" y="2245499"/>
                        <a:ext cx="3065463" cy="800100"/>
                      </a:xfrm>
                      <a:prstGeom prst="rect">
                        <a:avLst/>
                      </a:prstGeom>
                      <a:noFill/>
                      <a:ln>
                        <a:noFill/>
                      </a:ln>
                      <a:effectLst/>
                    </p:spPr>
                  </p:pic>
                </p:oleObj>
              </mc:Fallback>
            </mc:AlternateContent>
          </a:graphicData>
        </a:graphic>
      </p:graphicFrame>
      <p:graphicFrame>
        <p:nvGraphicFramePr>
          <p:cNvPr id="26" name="Object 25"/>
          <p:cNvGraphicFramePr>
            <a:graphicFrameLocks noChangeAspect="1"/>
          </p:cNvGraphicFramePr>
          <p:nvPr/>
        </p:nvGraphicFramePr>
        <p:xfrm>
          <a:off x="3763101" y="4072731"/>
          <a:ext cx="3708400" cy="758825"/>
        </p:xfrm>
        <a:graphic>
          <a:graphicData uri="http://schemas.openxmlformats.org/presentationml/2006/ole">
            <mc:AlternateContent xmlns:mc="http://schemas.openxmlformats.org/markup-compatibility/2006">
              <mc:Choice xmlns:v="urn:schemas-microsoft-com:vml" Requires="v">
                <p:oleObj name="Equation" r:id="rId7" imgW="1028520" imgH="228600" progId="Equation.3">
                  <p:embed/>
                </p:oleObj>
              </mc:Choice>
              <mc:Fallback>
                <p:oleObj name="Equation" r:id="rId7" imgW="1028520" imgH="228600" progId="Equation.3">
                  <p:embed/>
                  <p:pic>
                    <p:nvPicPr>
                      <p:cNvPr id="26" name="Object 25"/>
                      <p:cNvPicPr>
                        <a:picLocks noChangeAspect="1" noChangeArrowheads="1"/>
                      </p:cNvPicPr>
                      <p:nvPr/>
                    </p:nvPicPr>
                    <p:blipFill>
                      <a:blip r:embed="rId8"/>
                      <a:srcRect/>
                      <a:stretch>
                        <a:fillRect/>
                      </a:stretch>
                    </p:blipFill>
                    <p:spPr bwMode="auto">
                      <a:xfrm>
                        <a:off x="3763101" y="4072731"/>
                        <a:ext cx="3708400" cy="758825"/>
                      </a:xfrm>
                      <a:prstGeom prst="rect">
                        <a:avLst/>
                      </a:prstGeom>
                      <a:noFill/>
                      <a:ln>
                        <a:noFill/>
                      </a:ln>
                      <a:effectLst/>
                    </p:spPr>
                  </p:pic>
                </p:oleObj>
              </mc:Fallback>
            </mc:AlternateContent>
          </a:graphicData>
        </a:graphic>
      </p:graphicFrame>
      <p:sp>
        <p:nvSpPr>
          <p:cNvPr id="27" name="TextBox 26"/>
          <p:cNvSpPr txBox="1"/>
          <p:nvPr/>
        </p:nvSpPr>
        <p:spPr>
          <a:xfrm>
            <a:off x="5027064" y="3437792"/>
            <a:ext cx="970156" cy="423747"/>
          </a:xfrm>
          <a:prstGeom prst="rect">
            <a:avLst/>
          </a:prstGeom>
        </p:spPr>
        <p:txBody>
          <a:bodyPr vert="horz" wrap="square" lIns="0" tIns="0" rIns="0" bIns="0" numCol="1" rtlCol="0">
            <a:normAutofit/>
          </a:bodyPr>
          <a:lstStyle/>
          <a:p>
            <a:pPr marL="0">
              <a:lnSpc>
                <a:spcPts val="2200"/>
              </a:lnSpc>
              <a:spcBef>
                <a:spcPts val="1100"/>
              </a:spcBef>
              <a:buClr>
                <a:schemeClr val="tx2"/>
              </a:buClr>
            </a:pPr>
            <a:r>
              <a:rPr lang="en-US" sz="2000" dirty="0">
                <a:latin typeface="Arial"/>
                <a:cs typeface="Arial"/>
              </a:rPr>
              <a:t>or</a:t>
            </a:r>
          </a:p>
        </p:txBody>
      </p:sp>
    </p:spTree>
    <p:extLst>
      <p:ext uri="{BB962C8B-B14F-4D97-AF65-F5344CB8AC3E}">
        <p14:creationId xmlns:p14="http://schemas.microsoft.com/office/powerpoint/2010/main" val="3120283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p:txBody>
          <a:bodyPr/>
          <a:lstStyle/>
          <a:p>
            <a:pPr algn="ctr"/>
            <a:r>
              <a:rPr lang="en-US" dirty="0"/>
              <a:t>Bayesian inference (1</a:t>
            </a:r>
            <a:r>
              <a:rPr lang="en-US" baseline="30000" dirty="0"/>
              <a:t>st</a:t>
            </a:r>
            <a:r>
              <a:rPr lang="en-US" dirty="0"/>
              <a:t> step)</a:t>
            </a:r>
          </a:p>
        </p:txBody>
      </p:sp>
      <p:sp>
        <p:nvSpPr>
          <p:cNvPr id="5" name="Slide Number Placeholder 4"/>
          <p:cNvSpPr>
            <a:spLocks noGrp="1"/>
          </p:cNvSpPr>
          <p:nvPr>
            <p:ph type="sldNum" sz="quarter" idx="4"/>
          </p:nvPr>
        </p:nvSpPr>
        <p:spPr/>
        <p:txBody>
          <a:bodyPr/>
          <a:lstStyle/>
          <a:p>
            <a:fld id="{A732B65F-C469-8E45-BF68-68AA1785A236}" type="slidenum">
              <a:rPr lang="en-US" smtClean="0"/>
              <a:pPr/>
              <a:t>14</a:t>
            </a:fld>
            <a:endParaRPr lang="en-US" dirty="0"/>
          </a:p>
        </p:txBody>
      </p:sp>
      <p:graphicFrame>
        <p:nvGraphicFramePr>
          <p:cNvPr id="17" name="Object 3"/>
          <p:cNvGraphicFramePr>
            <a:graphicFrameLocks noChangeAspect="1"/>
          </p:cNvGraphicFramePr>
          <p:nvPr/>
        </p:nvGraphicFramePr>
        <p:xfrm>
          <a:off x="3202097" y="3685561"/>
          <a:ext cx="5784629" cy="878200"/>
        </p:xfrm>
        <a:graphic>
          <a:graphicData uri="http://schemas.openxmlformats.org/presentationml/2006/ole">
            <mc:AlternateContent xmlns:mc="http://schemas.openxmlformats.org/markup-compatibility/2006">
              <mc:Choice xmlns:v="urn:schemas-microsoft-com:vml" Requires="v">
                <p:oleObj name="Equation" r:id="rId3" imgW="2844720" imgH="431640" progId="Equation.DSMT4">
                  <p:embed/>
                </p:oleObj>
              </mc:Choice>
              <mc:Fallback>
                <p:oleObj name="Equation" r:id="rId3" imgW="2844720" imgH="431640" progId="Equation.DSMT4">
                  <p:embed/>
                  <p:pic>
                    <p:nvPicPr>
                      <p:cNvPr id="1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2097" y="3685561"/>
                        <a:ext cx="5784629" cy="878200"/>
                      </a:xfrm>
                      <a:prstGeom prst="rect">
                        <a:avLst/>
                      </a:prstGeom>
                      <a:noFill/>
                      <a:ln>
                        <a:noFill/>
                      </a:ln>
                      <a:effectLst/>
                    </p:spPr>
                  </p:pic>
                </p:oleObj>
              </mc:Fallback>
            </mc:AlternateContent>
          </a:graphicData>
        </a:graphic>
      </p:graphicFrame>
      <p:sp>
        <p:nvSpPr>
          <p:cNvPr id="23" name="TextBox 22"/>
          <p:cNvSpPr txBox="1"/>
          <p:nvPr/>
        </p:nvSpPr>
        <p:spPr>
          <a:xfrm>
            <a:off x="840617" y="1794966"/>
            <a:ext cx="1947187" cy="976202"/>
          </a:xfrm>
          <a:prstGeom prst="rect">
            <a:avLst/>
          </a:prstGeom>
        </p:spPr>
        <p:txBody>
          <a:bodyPr vert="horz" wrap="square" lIns="0" tIns="0" rIns="0" bIns="0" numCol="1" rtlCol="0">
            <a:normAutofit/>
          </a:bodyPr>
          <a:lstStyle/>
          <a:p>
            <a:pPr marL="0">
              <a:lnSpc>
                <a:spcPts val="2200"/>
              </a:lnSpc>
              <a:spcBef>
                <a:spcPts val="1100"/>
              </a:spcBef>
              <a:buClr>
                <a:schemeClr val="tx2"/>
              </a:buClr>
            </a:pPr>
            <a:r>
              <a:rPr lang="en-US" sz="2400" b="1" u="sng" dirty="0">
                <a:latin typeface="Arial"/>
                <a:cs typeface="Arial"/>
              </a:rPr>
              <a:t>Priors</a:t>
            </a:r>
            <a:endParaRPr lang="en-US" sz="2400" b="1" dirty="0">
              <a:latin typeface="Arial"/>
              <a:cs typeface="Arial"/>
            </a:endParaRPr>
          </a:p>
          <a:p>
            <a:pPr marL="0">
              <a:lnSpc>
                <a:spcPts val="2200"/>
              </a:lnSpc>
              <a:spcBef>
                <a:spcPts val="1100"/>
              </a:spcBef>
              <a:buClr>
                <a:schemeClr val="tx2"/>
              </a:buClr>
            </a:pPr>
            <a:r>
              <a:rPr lang="en-US" sz="2400" b="1" u="sng" dirty="0">
                <a:latin typeface="Arial"/>
                <a:cs typeface="Arial"/>
              </a:rPr>
              <a:t>(</a:t>
            </a:r>
            <a:r>
              <a:rPr lang="en-US" sz="2400" b="1" dirty="0">
                <a:latin typeface="Arial"/>
                <a:cs typeface="Arial"/>
              </a:rPr>
              <a:t>assumption)</a:t>
            </a:r>
            <a:r>
              <a:rPr lang="en-US" sz="2400" b="1" u="sng" dirty="0">
                <a:latin typeface="Arial"/>
                <a:cs typeface="Arial"/>
              </a:rPr>
              <a:t> </a:t>
            </a:r>
          </a:p>
        </p:txBody>
      </p:sp>
      <p:graphicFrame>
        <p:nvGraphicFramePr>
          <p:cNvPr id="13" name="Object 6"/>
          <p:cNvGraphicFramePr>
            <a:graphicFrameLocks noChangeAspect="1"/>
          </p:cNvGraphicFramePr>
          <p:nvPr/>
        </p:nvGraphicFramePr>
        <p:xfrm>
          <a:off x="3210733" y="1885235"/>
          <a:ext cx="4716462" cy="1436688"/>
        </p:xfrm>
        <a:graphic>
          <a:graphicData uri="http://schemas.openxmlformats.org/presentationml/2006/ole">
            <mc:AlternateContent xmlns:mc="http://schemas.openxmlformats.org/markup-compatibility/2006">
              <mc:Choice xmlns:v="urn:schemas-microsoft-com:vml" Requires="v">
                <p:oleObj name="Equation" r:id="rId5" imgW="2171520" imgH="660240" progId="Equation.3">
                  <p:embed/>
                </p:oleObj>
              </mc:Choice>
              <mc:Fallback>
                <p:oleObj name="Equation" r:id="rId5" imgW="2171520" imgH="660240" progId="Equation.3">
                  <p:embed/>
                  <p:pic>
                    <p:nvPicPr>
                      <p:cNvPr id="13" name="Object 6"/>
                      <p:cNvPicPr>
                        <a:picLocks noChangeAspect="1" noChangeArrowheads="1"/>
                      </p:cNvPicPr>
                      <p:nvPr/>
                    </p:nvPicPr>
                    <p:blipFill>
                      <a:blip r:embed="rId6"/>
                      <a:srcRect/>
                      <a:stretch>
                        <a:fillRect/>
                      </a:stretch>
                    </p:blipFill>
                    <p:spPr bwMode="auto">
                      <a:xfrm>
                        <a:off x="3210733" y="1885235"/>
                        <a:ext cx="4716462" cy="143668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83706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p:txBody>
          <a:bodyPr/>
          <a:lstStyle/>
          <a:p>
            <a:pPr algn="ctr"/>
            <a:r>
              <a:rPr lang="en-US" dirty="0"/>
              <a:t>Bayesian inference (2</a:t>
            </a:r>
            <a:r>
              <a:rPr lang="en-US" baseline="30000" dirty="0"/>
              <a:t>nd</a:t>
            </a:r>
            <a:r>
              <a:rPr lang="en-US" dirty="0"/>
              <a:t> step)</a:t>
            </a:r>
          </a:p>
        </p:txBody>
      </p:sp>
      <p:sp>
        <p:nvSpPr>
          <p:cNvPr id="5" name="Slide Number Placeholder 4"/>
          <p:cNvSpPr>
            <a:spLocks noGrp="1"/>
          </p:cNvSpPr>
          <p:nvPr>
            <p:ph type="sldNum" sz="quarter" idx="4"/>
          </p:nvPr>
        </p:nvSpPr>
        <p:spPr/>
        <p:txBody>
          <a:bodyPr/>
          <a:lstStyle/>
          <a:p>
            <a:fld id="{A732B65F-C469-8E45-BF68-68AA1785A236}" type="slidenum">
              <a:rPr lang="en-US" smtClean="0"/>
              <a:pPr/>
              <a:t>15</a:t>
            </a:fld>
            <a:endParaRPr lang="en-US" dirty="0"/>
          </a:p>
        </p:txBody>
      </p:sp>
      <p:graphicFrame>
        <p:nvGraphicFramePr>
          <p:cNvPr id="16" name="Object 6"/>
          <p:cNvGraphicFramePr>
            <a:graphicFrameLocks noChangeAspect="1"/>
          </p:cNvGraphicFramePr>
          <p:nvPr/>
        </p:nvGraphicFramePr>
        <p:xfrm>
          <a:off x="1320121" y="3762490"/>
          <a:ext cx="6732285" cy="967407"/>
        </p:xfrm>
        <a:graphic>
          <a:graphicData uri="http://schemas.openxmlformats.org/presentationml/2006/ole">
            <mc:AlternateContent xmlns:mc="http://schemas.openxmlformats.org/markup-compatibility/2006">
              <mc:Choice xmlns:v="urn:schemas-microsoft-com:vml" Requires="v">
                <p:oleObj name="Equation" r:id="rId3" imgW="3098520" imgH="444240" progId="Equation.3">
                  <p:embed/>
                </p:oleObj>
              </mc:Choice>
              <mc:Fallback>
                <p:oleObj name="Equation" r:id="rId3" imgW="3098520" imgH="444240" progId="Equation.3">
                  <p:embed/>
                  <p:pic>
                    <p:nvPicPr>
                      <p:cNvPr id="1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0121" y="3762490"/>
                        <a:ext cx="6732285" cy="967407"/>
                      </a:xfrm>
                      <a:prstGeom prst="rect">
                        <a:avLst/>
                      </a:prstGeom>
                      <a:noFill/>
                      <a:ln>
                        <a:noFill/>
                      </a:ln>
                      <a:effectLst/>
                    </p:spPr>
                  </p:pic>
                </p:oleObj>
              </mc:Fallback>
            </mc:AlternateContent>
          </a:graphicData>
        </a:graphic>
      </p:graphicFrame>
      <p:sp>
        <p:nvSpPr>
          <p:cNvPr id="22" name="TextBox 21"/>
          <p:cNvSpPr txBox="1"/>
          <p:nvPr/>
        </p:nvSpPr>
        <p:spPr>
          <a:xfrm>
            <a:off x="1230911" y="2525479"/>
            <a:ext cx="8704826" cy="518615"/>
          </a:xfrm>
          <a:prstGeom prst="rect">
            <a:avLst/>
          </a:prstGeom>
        </p:spPr>
        <p:txBody>
          <a:bodyPr vert="horz" wrap="square" lIns="0" tIns="0" rIns="0" bIns="0" numCol="1" rtlCol="0">
            <a:normAutofit/>
          </a:bodyPr>
          <a:lstStyle/>
          <a:p>
            <a:pPr marL="0">
              <a:lnSpc>
                <a:spcPts val="2200"/>
              </a:lnSpc>
              <a:spcBef>
                <a:spcPts val="1100"/>
              </a:spcBef>
              <a:buClr>
                <a:schemeClr val="tx2"/>
              </a:buClr>
            </a:pPr>
            <a:r>
              <a:rPr lang="en-US" sz="2400" b="1" u="sng" dirty="0">
                <a:latin typeface="Arial"/>
                <a:cs typeface="Arial"/>
              </a:rPr>
              <a:t>Likelihood : </a:t>
            </a:r>
            <a:r>
              <a:rPr lang="en-US" sz="2400" dirty="0">
                <a:latin typeface="Arial"/>
                <a:cs typeface="Arial"/>
              </a:rPr>
              <a:t>a frequentist takes this step only </a:t>
            </a:r>
          </a:p>
        </p:txBody>
      </p:sp>
    </p:spTree>
    <p:extLst>
      <p:ext uri="{BB962C8B-B14F-4D97-AF65-F5344CB8AC3E}">
        <p14:creationId xmlns:p14="http://schemas.microsoft.com/office/powerpoint/2010/main" val="260693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annalect.com</a:t>
            </a:r>
            <a:endParaRPr lang="en-US" dirty="0"/>
          </a:p>
        </p:txBody>
      </p:sp>
      <p:sp>
        <p:nvSpPr>
          <p:cNvPr id="3" name="Title 2"/>
          <p:cNvSpPr>
            <a:spLocks noGrp="1"/>
          </p:cNvSpPr>
          <p:nvPr>
            <p:ph type="title"/>
          </p:nvPr>
        </p:nvSpPr>
        <p:spPr/>
        <p:txBody>
          <a:bodyPr>
            <a:normAutofit/>
          </a:bodyPr>
          <a:lstStyle/>
          <a:p>
            <a:pPr algn="ctr"/>
            <a:r>
              <a:rPr lang="en-US" sz="3600" dirty="0"/>
              <a:t>Bayesian inference (the 3</a:t>
            </a:r>
            <a:r>
              <a:rPr lang="en-US" sz="3600" baseline="30000" dirty="0"/>
              <a:t>rd</a:t>
            </a:r>
            <a:r>
              <a:rPr lang="en-US" sz="3600" dirty="0"/>
              <a:t> step)</a:t>
            </a:r>
          </a:p>
        </p:txBody>
      </p:sp>
      <p:sp>
        <p:nvSpPr>
          <p:cNvPr id="4" name="Slide Number Placeholder 3"/>
          <p:cNvSpPr>
            <a:spLocks noGrp="1"/>
          </p:cNvSpPr>
          <p:nvPr>
            <p:ph type="sldNum" sz="quarter" idx="4"/>
          </p:nvPr>
        </p:nvSpPr>
        <p:spPr/>
        <p:txBody>
          <a:bodyPr/>
          <a:lstStyle/>
          <a:p>
            <a:fld id="{A732B65F-C469-8E45-BF68-68AA1785A236}" type="slidenum">
              <a:rPr lang="en-US" smtClean="0"/>
              <a:pPr/>
              <a:t>16</a:t>
            </a:fld>
            <a:endParaRPr lang="en-US" dirty="0"/>
          </a:p>
        </p:txBody>
      </p:sp>
      <p:graphicFrame>
        <p:nvGraphicFramePr>
          <p:cNvPr id="7" name="Object 8"/>
          <p:cNvGraphicFramePr>
            <a:graphicFrameLocks noChangeAspect="1"/>
          </p:cNvGraphicFramePr>
          <p:nvPr/>
        </p:nvGraphicFramePr>
        <p:xfrm>
          <a:off x="1292225" y="1771650"/>
          <a:ext cx="7796213" cy="463550"/>
        </p:xfrm>
        <a:graphic>
          <a:graphicData uri="http://schemas.openxmlformats.org/presentationml/2006/ole">
            <mc:AlternateContent xmlns:mc="http://schemas.openxmlformats.org/markup-compatibility/2006">
              <mc:Choice xmlns:v="urn:schemas-microsoft-com:vml" Requires="v">
                <p:oleObj name="Equation" r:id="rId2" imgW="3835080" imgH="228600" progId="Equation.3">
                  <p:embed/>
                </p:oleObj>
              </mc:Choice>
              <mc:Fallback>
                <p:oleObj name="Equation" r:id="rId2" imgW="3835080" imgH="228600" progId="Equation.3">
                  <p:embed/>
                  <p:pic>
                    <p:nvPicPr>
                      <p:cNvPr id="7" name="Object 8"/>
                      <p:cNvPicPr>
                        <a:picLocks noChangeAspect="1" noChangeArrowheads="1"/>
                      </p:cNvPicPr>
                      <p:nvPr/>
                    </p:nvPicPr>
                    <p:blipFill>
                      <a:blip r:embed="rId3"/>
                      <a:srcRect/>
                      <a:stretch>
                        <a:fillRect/>
                      </a:stretch>
                    </p:blipFill>
                    <p:spPr bwMode="auto">
                      <a:xfrm>
                        <a:off x="1292225" y="1771650"/>
                        <a:ext cx="7796213"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8"/>
          <p:cNvGraphicFramePr>
            <a:graphicFrameLocks noChangeAspect="1"/>
          </p:cNvGraphicFramePr>
          <p:nvPr/>
        </p:nvGraphicFramePr>
        <p:xfrm>
          <a:off x="2519713" y="2552498"/>
          <a:ext cx="5964237" cy="798513"/>
        </p:xfrm>
        <a:graphic>
          <a:graphicData uri="http://schemas.openxmlformats.org/presentationml/2006/ole">
            <mc:AlternateContent xmlns:mc="http://schemas.openxmlformats.org/markup-compatibility/2006">
              <mc:Choice xmlns:v="urn:schemas-microsoft-com:vml" Requires="v">
                <p:oleObj name="Equation" r:id="rId4" imgW="2933640" imgH="393480" progId="Equation.3">
                  <p:embed/>
                </p:oleObj>
              </mc:Choice>
              <mc:Fallback>
                <p:oleObj name="Equation" r:id="rId4" imgW="2933640" imgH="393480" progId="Equation.3">
                  <p:embed/>
                  <p:pic>
                    <p:nvPicPr>
                      <p:cNvPr id="9" name="Object 8"/>
                      <p:cNvPicPr>
                        <a:picLocks noChangeAspect="1" noChangeArrowheads="1"/>
                      </p:cNvPicPr>
                      <p:nvPr/>
                    </p:nvPicPr>
                    <p:blipFill>
                      <a:blip r:embed="rId5"/>
                      <a:srcRect/>
                      <a:stretch>
                        <a:fillRect/>
                      </a:stretch>
                    </p:blipFill>
                    <p:spPr bwMode="auto">
                      <a:xfrm>
                        <a:off x="2519713" y="2552498"/>
                        <a:ext cx="5964237" cy="798513"/>
                      </a:xfrm>
                      <a:prstGeom prst="rect">
                        <a:avLst/>
                      </a:prstGeom>
                      <a:solidFill>
                        <a:schemeClr val="accent6"/>
                      </a:solidFill>
                      <a:ln>
                        <a:noFill/>
                      </a:ln>
                      <a:effectLst/>
                    </p:spPr>
                  </p:pic>
                </p:oleObj>
              </mc:Fallback>
            </mc:AlternateContent>
          </a:graphicData>
        </a:graphic>
      </p:graphicFrame>
      <p:graphicFrame>
        <p:nvGraphicFramePr>
          <p:cNvPr id="10" name="Object 6"/>
          <p:cNvGraphicFramePr>
            <a:graphicFrameLocks noChangeAspect="1"/>
          </p:cNvGraphicFramePr>
          <p:nvPr/>
        </p:nvGraphicFramePr>
        <p:xfrm>
          <a:off x="3620747" y="3372031"/>
          <a:ext cx="4772025" cy="911225"/>
        </p:xfrm>
        <a:graphic>
          <a:graphicData uri="http://schemas.openxmlformats.org/presentationml/2006/ole">
            <mc:AlternateContent xmlns:mc="http://schemas.openxmlformats.org/markup-compatibility/2006">
              <mc:Choice xmlns:v="urn:schemas-microsoft-com:vml" Requires="v">
                <p:oleObj name="Equation" r:id="rId6" imgW="2197080" imgH="419040" progId="Equation.3">
                  <p:embed/>
                </p:oleObj>
              </mc:Choice>
              <mc:Fallback>
                <p:oleObj name="Equation" r:id="rId6" imgW="2197080" imgH="419040" progId="Equation.3">
                  <p:embed/>
                  <p:pic>
                    <p:nvPicPr>
                      <p:cNvPr id="10" name="Object 6"/>
                      <p:cNvPicPr>
                        <a:picLocks noChangeAspect="1" noChangeArrowheads="1"/>
                      </p:cNvPicPr>
                      <p:nvPr/>
                    </p:nvPicPr>
                    <p:blipFill>
                      <a:blip r:embed="rId7"/>
                      <a:srcRect/>
                      <a:stretch>
                        <a:fillRect/>
                      </a:stretch>
                    </p:blipFill>
                    <p:spPr bwMode="auto">
                      <a:xfrm>
                        <a:off x="3620747" y="3372031"/>
                        <a:ext cx="4772025" cy="911225"/>
                      </a:xfrm>
                      <a:prstGeom prst="rect">
                        <a:avLst/>
                      </a:prstGeom>
                      <a:solidFill>
                        <a:schemeClr val="tx2"/>
                      </a:solidFill>
                      <a:ln>
                        <a:noFill/>
                      </a:ln>
                      <a:effec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90538130"/>
              </p:ext>
            </p:extLst>
          </p:nvPr>
        </p:nvGraphicFramePr>
        <p:xfrm>
          <a:off x="3455325" y="5123145"/>
          <a:ext cx="4284662" cy="488950"/>
        </p:xfrm>
        <a:graphic>
          <a:graphicData uri="http://schemas.openxmlformats.org/presentationml/2006/ole">
            <mc:AlternateContent xmlns:mc="http://schemas.openxmlformats.org/markup-compatibility/2006">
              <mc:Choice xmlns:v="urn:schemas-microsoft-com:vml" Requires="v">
                <p:oleObj name="Equation" r:id="rId8" imgW="2108160" imgH="241200" progId="Equation.3">
                  <p:embed/>
                </p:oleObj>
              </mc:Choice>
              <mc:Fallback>
                <p:oleObj name="Equation" r:id="rId8" imgW="2108160" imgH="241200" progId="Equation.3">
                  <p:embed/>
                  <p:pic>
                    <p:nvPicPr>
                      <p:cNvPr id="14" name="Object 13"/>
                      <p:cNvPicPr>
                        <a:picLocks noChangeAspect="1" noChangeArrowheads="1"/>
                      </p:cNvPicPr>
                      <p:nvPr/>
                    </p:nvPicPr>
                    <p:blipFill>
                      <a:blip r:embed="rId9"/>
                      <a:srcRect/>
                      <a:stretch>
                        <a:fillRect/>
                      </a:stretch>
                    </p:blipFill>
                    <p:spPr bwMode="auto">
                      <a:xfrm>
                        <a:off x="3455325" y="5123145"/>
                        <a:ext cx="4284662" cy="488950"/>
                      </a:xfrm>
                      <a:prstGeom prst="rect">
                        <a:avLst/>
                      </a:prstGeom>
                      <a:solidFill>
                        <a:schemeClr val="accent6"/>
                      </a:solidFill>
                      <a:ln>
                        <a:noFill/>
                      </a:ln>
                      <a:effectLst/>
                    </p:spPr>
                  </p:pic>
                </p:oleObj>
              </mc:Fallback>
            </mc:AlternateContent>
          </a:graphicData>
        </a:graphic>
      </p:graphicFrame>
    </p:spTree>
    <p:extLst>
      <p:ext uri="{BB962C8B-B14F-4D97-AF65-F5344CB8AC3E}">
        <p14:creationId xmlns:p14="http://schemas.microsoft.com/office/powerpoint/2010/main" val="209031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a:xfrm>
            <a:off x="609441" y="274638"/>
            <a:ext cx="10969943" cy="963147"/>
          </a:xfrm>
        </p:spPr>
        <p:txBody>
          <a:bodyPr>
            <a:normAutofit/>
          </a:bodyPr>
          <a:lstStyle/>
          <a:p>
            <a:r>
              <a:rPr lang="en-US" dirty="0"/>
              <a:t>Calculate posterior without using MCMC </a:t>
            </a:r>
          </a:p>
        </p:txBody>
      </p:sp>
      <p:sp>
        <p:nvSpPr>
          <p:cNvPr id="5" name="Slide Number Placeholder 4"/>
          <p:cNvSpPr>
            <a:spLocks noGrp="1"/>
          </p:cNvSpPr>
          <p:nvPr>
            <p:ph type="sldNum" sz="quarter" idx="4"/>
          </p:nvPr>
        </p:nvSpPr>
        <p:spPr/>
        <p:txBody>
          <a:bodyPr/>
          <a:lstStyle/>
          <a:p>
            <a:fld id="{A732B65F-C469-8E45-BF68-68AA1785A236}" type="slidenum">
              <a:rPr lang="en-US" smtClean="0"/>
              <a:pPr/>
              <a:t>17</a:t>
            </a:fld>
            <a:endParaRPr lang="en-US" dirty="0"/>
          </a:p>
        </p:txBody>
      </p:sp>
      <p:graphicFrame>
        <p:nvGraphicFramePr>
          <p:cNvPr id="8" name="Object 5"/>
          <p:cNvGraphicFramePr>
            <a:graphicFrameLocks noChangeAspect="1"/>
          </p:cNvGraphicFramePr>
          <p:nvPr/>
        </p:nvGraphicFramePr>
        <p:xfrm>
          <a:off x="1129456" y="3999766"/>
          <a:ext cx="4513262" cy="631825"/>
        </p:xfrm>
        <a:graphic>
          <a:graphicData uri="http://schemas.openxmlformats.org/presentationml/2006/ole">
            <mc:AlternateContent xmlns:mc="http://schemas.openxmlformats.org/markup-compatibility/2006">
              <mc:Choice xmlns:v="urn:schemas-microsoft-com:vml" Requires="v">
                <p:oleObj name="Equation" r:id="rId3" imgW="1473120" imgH="215640" progId="Equation.3">
                  <p:embed/>
                </p:oleObj>
              </mc:Choice>
              <mc:Fallback>
                <p:oleObj name="Equation" r:id="rId3" imgW="1473120" imgH="215640" progId="Equation.3">
                  <p:embed/>
                  <p:pic>
                    <p:nvPicPr>
                      <p:cNvPr id="8" name="Object 5"/>
                      <p:cNvPicPr>
                        <a:picLocks noChangeAspect="1" noChangeArrowheads="1"/>
                      </p:cNvPicPr>
                      <p:nvPr/>
                    </p:nvPicPr>
                    <p:blipFill>
                      <a:blip r:embed="rId4"/>
                      <a:srcRect/>
                      <a:stretch>
                        <a:fillRect/>
                      </a:stretch>
                    </p:blipFill>
                    <p:spPr bwMode="auto">
                      <a:xfrm>
                        <a:off x="1129456" y="3999766"/>
                        <a:ext cx="4513262" cy="631825"/>
                      </a:xfrm>
                      <a:prstGeom prst="rect">
                        <a:avLst/>
                      </a:prstGeom>
                      <a:noFill/>
                    </p:spPr>
                  </p:pic>
                </p:oleObj>
              </mc:Fallback>
            </mc:AlternateContent>
          </a:graphicData>
        </a:graphic>
      </p:graphicFrame>
      <p:graphicFrame>
        <p:nvGraphicFramePr>
          <p:cNvPr id="9" name="Object 7"/>
          <p:cNvGraphicFramePr>
            <a:graphicFrameLocks noChangeAspect="1"/>
          </p:cNvGraphicFramePr>
          <p:nvPr/>
        </p:nvGraphicFramePr>
        <p:xfrm>
          <a:off x="966788" y="4929188"/>
          <a:ext cx="5175250" cy="941387"/>
        </p:xfrm>
        <a:graphic>
          <a:graphicData uri="http://schemas.openxmlformats.org/presentationml/2006/ole">
            <mc:AlternateContent xmlns:mc="http://schemas.openxmlformats.org/markup-compatibility/2006">
              <mc:Choice xmlns:v="urn:schemas-microsoft-com:vml" Requires="v">
                <p:oleObj name="Equation" r:id="rId5" imgW="2755800" imgH="457200" progId="Equation.3">
                  <p:embed/>
                </p:oleObj>
              </mc:Choice>
              <mc:Fallback>
                <p:oleObj name="Equation" r:id="rId5" imgW="2755800" imgH="457200" progId="Equation.3">
                  <p:embed/>
                  <p:pic>
                    <p:nvPicPr>
                      <p:cNvPr id="9" name="Object 7"/>
                      <p:cNvPicPr>
                        <a:picLocks noChangeAspect="1" noChangeArrowheads="1"/>
                      </p:cNvPicPr>
                      <p:nvPr/>
                    </p:nvPicPr>
                    <p:blipFill>
                      <a:blip r:embed="rId6"/>
                      <a:srcRect/>
                      <a:stretch>
                        <a:fillRect/>
                      </a:stretch>
                    </p:blipFill>
                    <p:spPr bwMode="auto">
                      <a:xfrm>
                        <a:off x="966788" y="4929188"/>
                        <a:ext cx="5175250" cy="941387"/>
                      </a:xfrm>
                      <a:prstGeom prst="rect">
                        <a:avLst/>
                      </a:prstGeom>
                      <a:noFill/>
                    </p:spPr>
                  </p:pic>
                </p:oleObj>
              </mc:Fallback>
            </mc:AlternateContent>
          </a:graphicData>
        </a:graphic>
      </p:graphicFrame>
      <p:sp>
        <p:nvSpPr>
          <p:cNvPr id="2" name="TextBox 1"/>
          <p:cNvSpPr txBox="1"/>
          <p:nvPr/>
        </p:nvSpPr>
        <p:spPr>
          <a:xfrm>
            <a:off x="892098" y="1121513"/>
            <a:ext cx="10350525" cy="2391988"/>
          </a:xfrm>
          <a:prstGeom prst="rect">
            <a:avLst/>
          </a:prstGeom>
        </p:spPr>
        <p:txBody>
          <a:bodyPr vert="horz" wrap="square" lIns="0" tIns="0" rIns="0" bIns="0" numCol="1" rtlCol="0">
            <a:normAutofit fontScale="85000" lnSpcReduction="10000"/>
          </a:bodyPr>
          <a:lstStyle/>
          <a:p>
            <a:pPr marL="285750" indent="-285750">
              <a:lnSpc>
                <a:spcPts val="2200"/>
              </a:lnSpc>
              <a:spcBef>
                <a:spcPts val="1100"/>
              </a:spcBef>
              <a:buClr>
                <a:schemeClr val="tx2"/>
              </a:buClr>
              <a:buFont typeface="Arial" panose="020B0604020202020204" pitchFamily="34" charset="0"/>
              <a:buChar char="•"/>
            </a:pPr>
            <a:r>
              <a:rPr lang="en-US" sz="2000" dirty="0">
                <a:latin typeface="Arial"/>
                <a:cs typeface="Arial"/>
              </a:rPr>
              <a:t>First estimate model error </a:t>
            </a:r>
            <a:r>
              <a:rPr lang="el-GR" sz="2000" dirty="0">
                <a:latin typeface="Arial"/>
                <a:cs typeface="Arial"/>
              </a:rPr>
              <a:t>σ</a:t>
            </a:r>
            <a:r>
              <a:rPr lang="en-US" sz="2000" dirty="0">
                <a:latin typeface="Arial"/>
                <a:cs typeface="Arial"/>
              </a:rPr>
              <a:t> from data.</a:t>
            </a:r>
          </a:p>
          <a:p>
            <a:pPr marL="285750" indent="-285750">
              <a:lnSpc>
                <a:spcPts val="2200"/>
              </a:lnSpc>
              <a:spcBef>
                <a:spcPts val="1100"/>
              </a:spcBef>
              <a:buClr>
                <a:schemeClr val="tx2"/>
              </a:buClr>
              <a:buFont typeface="Arial" panose="020B0604020202020204" pitchFamily="34" charset="0"/>
              <a:buChar char="•"/>
            </a:pPr>
            <a:r>
              <a:rPr lang="en-US" sz="2000" dirty="0">
                <a:latin typeface="Arial"/>
                <a:cs typeface="Arial"/>
              </a:rPr>
              <a:t>Then given the estimated </a:t>
            </a:r>
            <a:r>
              <a:rPr lang="el-GR" sz="2000" dirty="0">
                <a:cs typeface="Arial"/>
              </a:rPr>
              <a:t>σ</a:t>
            </a:r>
            <a:r>
              <a:rPr lang="en-US" sz="2000" dirty="0">
                <a:latin typeface="Arial"/>
                <a:cs typeface="Arial"/>
              </a:rPr>
              <a:t>, β can be calculated by augmenting data with prior, then estimating just like OLS.</a:t>
            </a:r>
          </a:p>
          <a:p>
            <a:pPr marL="285750" indent="-285750">
              <a:lnSpc>
                <a:spcPts val="2200"/>
              </a:lnSpc>
              <a:spcBef>
                <a:spcPts val="1100"/>
              </a:spcBef>
              <a:buClr>
                <a:schemeClr val="tx2"/>
              </a:buClr>
              <a:buFont typeface="Arial" panose="020B0604020202020204" pitchFamily="34" charset="0"/>
              <a:buChar char="•"/>
            </a:pPr>
            <a:r>
              <a:rPr lang="en-US" sz="2000" dirty="0">
                <a:latin typeface="Arial"/>
                <a:cs typeface="Arial"/>
              </a:rPr>
              <a:t>It is much more robust, scalable, and fast. </a:t>
            </a:r>
          </a:p>
          <a:p>
            <a:pPr marL="285750" indent="-285750">
              <a:lnSpc>
                <a:spcPts val="2200"/>
              </a:lnSpc>
              <a:spcBef>
                <a:spcPts val="1100"/>
              </a:spcBef>
              <a:buClr>
                <a:schemeClr val="tx2"/>
              </a:buClr>
              <a:buFont typeface="Arial" panose="020B0604020202020204" pitchFamily="34" charset="0"/>
              <a:buChar char="•"/>
            </a:pPr>
            <a:r>
              <a:rPr lang="en-US" sz="2000" dirty="0">
                <a:latin typeface="Arial"/>
                <a:cs typeface="Arial"/>
              </a:rPr>
              <a:t>Suitable for model with aggregated data, where model error can be assumed normally distributed. </a:t>
            </a:r>
          </a:p>
          <a:p>
            <a:pPr marL="285750" indent="-285750">
              <a:lnSpc>
                <a:spcPts val="2200"/>
              </a:lnSpc>
              <a:spcBef>
                <a:spcPts val="1100"/>
              </a:spcBef>
              <a:buClr>
                <a:schemeClr val="tx2"/>
              </a:buClr>
              <a:buFont typeface="Arial" panose="020B0604020202020204" pitchFamily="34" charset="0"/>
              <a:buChar char="•"/>
            </a:pPr>
            <a:r>
              <a:rPr lang="en-US" sz="2000" dirty="0">
                <a:latin typeface="Arial"/>
                <a:cs typeface="Arial"/>
              </a:rPr>
              <a:t>Not suitable for individual-level data.</a:t>
            </a:r>
          </a:p>
          <a:p>
            <a:pPr>
              <a:lnSpc>
                <a:spcPts val="2200"/>
              </a:lnSpc>
              <a:spcBef>
                <a:spcPts val="1100"/>
              </a:spcBef>
              <a:buClr>
                <a:schemeClr val="tx2"/>
              </a:buClr>
            </a:pPr>
            <a:endParaRPr lang="en-US" sz="1600" dirty="0">
              <a:latin typeface="Arial"/>
              <a:cs typeface="Arial"/>
            </a:endParaRPr>
          </a:p>
          <a:p>
            <a:pPr>
              <a:lnSpc>
                <a:spcPts val="2200"/>
              </a:lnSpc>
              <a:spcBef>
                <a:spcPts val="1100"/>
              </a:spcBef>
              <a:buClr>
                <a:schemeClr val="tx2"/>
              </a:buClr>
            </a:pPr>
            <a:endParaRPr lang="en-US" sz="1600" dirty="0">
              <a:latin typeface="Arial"/>
              <a:cs typeface="Arial"/>
            </a:endParaRPr>
          </a:p>
        </p:txBody>
      </p:sp>
      <p:pic>
        <p:nvPicPr>
          <p:cNvPr id="10" name="Picture 9"/>
          <p:cNvPicPr>
            <a:picLocks noChangeAspect="1"/>
          </p:cNvPicPr>
          <p:nvPr/>
        </p:nvPicPr>
        <p:blipFill>
          <a:blip r:embed="rId7"/>
          <a:stretch>
            <a:fillRect/>
          </a:stretch>
        </p:blipFill>
        <p:spPr>
          <a:xfrm>
            <a:off x="6162732" y="3248025"/>
            <a:ext cx="5514975" cy="3609975"/>
          </a:xfrm>
          <a:prstGeom prst="rect">
            <a:avLst/>
          </a:prstGeom>
        </p:spPr>
      </p:pic>
    </p:spTree>
    <p:extLst>
      <p:ext uri="{BB962C8B-B14F-4D97-AF65-F5344CB8AC3E}">
        <p14:creationId xmlns:p14="http://schemas.microsoft.com/office/powerpoint/2010/main" val="337724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annalect.com</a:t>
            </a:r>
            <a:endParaRPr lang="en-US" dirty="0"/>
          </a:p>
        </p:txBody>
      </p:sp>
      <p:sp>
        <p:nvSpPr>
          <p:cNvPr id="3" name="Title 2"/>
          <p:cNvSpPr>
            <a:spLocks noGrp="1"/>
          </p:cNvSpPr>
          <p:nvPr>
            <p:ph type="title"/>
          </p:nvPr>
        </p:nvSpPr>
        <p:spPr/>
        <p:txBody>
          <a:bodyPr>
            <a:normAutofit/>
          </a:bodyPr>
          <a:lstStyle/>
          <a:p>
            <a:r>
              <a:rPr lang="en-US" sz="3200" dirty="0"/>
              <a:t>Bayesian regression estimator with conjugate priors</a:t>
            </a:r>
          </a:p>
        </p:txBody>
      </p:sp>
      <p:sp>
        <p:nvSpPr>
          <p:cNvPr id="4" name="Slide Number Placeholder 3"/>
          <p:cNvSpPr>
            <a:spLocks noGrp="1"/>
          </p:cNvSpPr>
          <p:nvPr>
            <p:ph type="sldNum" sz="quarter" idx="4"/>
          </p:nvPr>
        </p:nvSpPr>
        <p:spPr/>
        <p:txBody>
          <a:bodyPr/>
          <a:lstStyle/>
          <a:p>
            <a:fld id="{A732B65F-C469-8E45-BF68-68AA1785A236}" type="slidenum">
              <a:rPr lang="en-US" smtClean="0"/>
              <a:pPr/>
              <a:t>18</a:t>
            </a:fld>
            <a:endParaRPr lang="en-US" dirty="0"/>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a:xfrm>
                <a:off x="609441" y="3240312"/>
                <a:ext cx="8856239" cy="3333466"/>
              </a:xfrm>
              <a:prstGeom prst="rect">
                <a:avLst/>
              </a:prstGeom>
            </p:spPr>
            <p:txBody>
              <a:bodyPr/>
              <a:lstStyle>
                <a:lvl1pPr marL="0" indent="0" algn="l" defTabSz="457200" rtl="0" eaLnBrk="1" latinLnBrk="0" hangingPunct="1">
                  <a:lnSpc>
                    <a:spcPct val="100000"/>
                  </a:lnSpc>
                  <a:spcBef>
                    <a:spcPts val="2200"/>
                  </a:spcBef>
                  <a:buFontTx/>
                  <a:buNone/>
                  <a:defRPr sz="2400" b="1" i="0" kern="1200" spc="-50" baseline="0">
                    <a:solidFill>
                      <a:srgbClr val="999999"/>
                    </a:solidFill>
                    <a:latin typeface="Arial"/>
                    <a:ea typeface="+mn-ea"/>
                    <a:cs typeface="Arial"/>
                  </a:defRPr>
                </a:lvl1pPr>
                <a:lvl2pPr marL="0" indent="0" algn="l" defTabSz="457200" rtl="0" eaLnBrk="1" latinLnBrk="0" hangingPunct="1">
                  <a:lnSpc>
                    <a:spcPct val="114000"/>
                  </a:lnSpc>
                  <a:spcBef>
                    <a:spcPts val="2200"/>
                  </a:spcBef>
                  <a:buFontTx/>
                  <a:buNone/>
                  <a:defRPr sz="1800" b="1" i="0" kern="1200" spc="-30">
                    <a:solidFill>
                      <a:srgbClr val="999999"/>
                    </a:solidFill>
                    <a:latin typeface="Arial"/>
                    <a:ea typeface="+mn-ea"/>
                    <a:cs typeface="Arial"/>
                  </a:defRPr>
                </a:lvl2pPr>
                <a:lvl3pPr marL="0" indent="0" algn="l" defTabSz="457200" rtl="0" eaLnBrk="1" latinLnBrk="0" hangingPunct="1">
                  <a:lnSpc>
                    <a:spcPct val="130000"/>
                  </a:lnSpc>
                  <a:spcBef>
                    <a:spcPts val="1100"/>
                  </a:spcBef>
                  <a:buClr>
                    <a:schemeClr val="tx2"/>
                  </a:buClr>
                  <a:buFontTx/>
                  <a:buNone/>
                  <a:defRPr sz="1600" b="0" i="0" kern="1200">
                    <a:solidFill>
                      <a:schemeClr val="tx1"/>
                    </a:solidFill>
                    <a:latin typeface="Arial"/>
                    <a:ea typeface="+mn-ea"/>
                    <a:cs typeface="Arial"/>
                  </a:defRPr>
                </a:lvl3pPr>
                <a:lvl4pPr marL="458788" indent="-228600" algn="l" defTabSz="457200" rtl="0" eaLnBrk="1" latinLnBrk="0" hangingPunct="1">
                  <a:lnSpc>
                    <a:spcPct val="130000"/>
                  </a:lnSpc>
                  <a:spcBef>
                    <a:spcPct val="20000"/>
                  </a:spcBef>
                  <a:buClr>
                    <a:schemeClr val="tx2"/>
                  </a:buClr>
                  <a:buFont typeface="Arial"/>
                  <a:buChar char="•"/>
                  <a:defRPr sz="1600" b="0" i="0" kern="1200">
                    <a:solidFill>
                      <a:schemeClr val="tx1"/>
                    </a:solidFill>
                    <a:latin typeface="Arial"/>
                    <a:ea typeface="+mn-ea"/>
                    <a:cs typeface="Arial"/>
                  </a:defRPr>
                </a:lvl4pPr>
                <a:lvl5pPr marL="688975" indent="-230188" algn="l" defTabSz="457200" rtl="0" eaLnBrk="1" latinLnBrk="0" hangingPunct="1">
                  <a:lnSpc>
                    <a:spcPct val="130000"/>
                  </a:lnSpc>
                  <a:spcBef>
                    <a:spcPct val="20000"/>
                  </a:spcBef>
                  <a:buClr>
                    <a:schemeClr val="tx2"/>
                  </a:buClr>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Bef>
                    <a:spcPct val="50000"/>
                  </a:spcBef>
                  <a:buFont typeface="Arial" panose="020B0604020202020204" pitchFamily="34" charset="0"/>
                  <a:buChar char="•"/>
                </a:pPr>
                <a:r>
                  <a:rPr lang="en-US" altLang="en-US" sz="2000" b="0" dirty="0"/>
                  <a:t>The Bayes estimator is the weighted average of the prior mean and least square estimator, </a:t>
                </a:r>
                <a14:m>
                  <m:oMath xmlns:m="http://schemas.openxmlformats.org/officeDocument/2006/math">
                    <m:r>
                      <a:rPr lang="en-US" altLang="en-US" sz="2000" b="0" i="1" smtClean="0">
                        <a:latin typeface="Cambria Math" panose="02040503050406030204" pitchFamily="18" charset="0"/>
                      </a:rPr>
                      <m:t> </m:t>
                    </m:r>
                    <m:sSub>
                      <m:sSubPr>
                        <m:ctrlPr>
                          <a:rPr lang="en-US" altLang="en-US" sz="2000" b="0" i="1" dirty="0" smtClean="0">
                            <a:latin typeface="Cambria Math" panose="02040503050406030204" pitchFamily="18" charset="0"/>
                          </a:rPr>
                        </m:ctrlPr>
                      </m:sSubPr>
                      <m:e>
                        <m:acc>
                          <m:accPr>
                            <m:chr m:val="̂"/>
                            <m:ctrlPr>
                              <a:rPr lang="en-US" altLang="en-US" sz="2000" b="0" i="1" smtClean="0">
                                <a:latin typeface="Cambria Math" panose="02040503050406030204" pitchFamily="18" charset="0"/>
                              </a:rPr>
                            </m:ctrlPr>
                          </m:accPr>
                          <m:e>
                            <m:r>
                              <a:rPr lang="en-US" altLang="en-US" sz="2000" b="0" i="1" smtClean="0">
                                <a:latin typeface="Cambria Math" panose="02040503050406030204" pitchFamily="18" charset="0"/>
                              </a:rPr>
                              <m:t>𝛽</m:t>
                            </m:r>
                          </m:e>
                        </m:acc>
                      </m:e>
                      <m:sub>
                        <m:r>
                          <a:rPr lang="en-US" altLang="en-US" sz="2000" b="0" i="1" dirty="0" smtClean="0">
                            <a:latin typeface="Cambria Math" panose="02040503050406030204" pitchFamily="18" charset="0"/>
                          </a:rPr>
                          <m:t>𝑂𝐿𝑆</m:t>
                        </m:r>
                      </m:sub>
                    </m:sSub>
                  </m:oMath>
                </a14:m>
                <a:r>
                  <a:rPr lang="en-US" altLang="en-US" sz="2000" b="0" dirty="0"/>
                  <a:t>.</a:t>
                </a:r>
              </a:p>
              <a:p>
                <a:pPr>
                  <a:spcBef>
                    <a:spcPct val="50000"/>
                  </a:spcBef>
                  <a:buFontTx/>
                  <a:buChar char="•"/>
                </a:pPr>
                <a:r>
                  <a:rPr lang="en-US" altLang="en-US" sz="2000" b="0" dirty="0"/>
                  <a:t>    The weights depend on the prior precision and the sample information.</a:t>
                </a:r>
              </a:p>
              <a:p>
                <a:pPr>
                  <a:spcBef>
                    <a:spcPct val="50000"/>
                  </a:spcBef>
                  <a:buFontTx/>
                  <a:buChar char="•"/>
                </a:pPr>
                <a:r>
                  <a:rPr lang="en-US" altLang="en-US" sz="2000" b="0" dirty="0"/>
                  <a:t>     When the data sample is very small, the prior dominates. As we the data grow,         the Bayes estimator converges to least square </a:t>
                </a:r>
              </a:p>
              <a:p>
                <a:pPr>
                  <a:spcBef>
                    <a:spcPct val="50000"/>
                  </a:spcBef>
                  <a:buFontTx/>
                  <a:buChar char="•"/>
                </a:pPr>
                <a:r>
                  <a:rPr lang="en-US" altLang="en-US" sz="2000" b="0" dirty="0"/>
                  <a:t>    Bayes estimator converges to</a:t>
                </a:r>
              </a:p>
              <a:p>
                <a:pPr marL="342900" indent="-342900">
                  <a:spcBef>
                    <a:spcPct val="50000"/>
                  </a:spcBef>
                  <a:buFont typeface="Wingdings" panose="05000000000000000000" pitchFamily="2" charset="2"/>
                  <a:buChar char="Ø"/>
                </a:pPr>
                <a:r>
                  <a:rPr lang="en-US" altLang="en-US" sz="2000" b="0" dirty="0"/>
                  <a:t>   </a:t>
                </a:r>
                <a:r>
                  <a:rPr lang="en-US" altLang="en-US" sz="1600" b="0" dirty="0"/>
                  <a:t>OLS when precision matrix A = 0 or </a:t>
                </a:r>
                <a:r>
                  <a:rPr lang="en-US" altLang="en-US" sz="1600" b="0" dirty="0" err="1"/>
                  <a:t>n_obs</a:t>
                </a:r>
                <a:r>
                  <a:rPr lang="en-US" altLang="en-US" sz="1600" b="0" dirty="0"/>
                  <a:t> -&gt; ∞</a:t>
                </a:r>
              </a:p>
              <a:p>
                <a:pPr marL="342900" indent="-342900">
                  <a:spcBef>
                    <a:spcPct val="50000"/>
                  </a:spcBef>
                  <a:buFont typeface="Wingdings" panose="05000000000000000000" pitchFamily="2" charset="2"/>
                  <a:buChar char="Ø"/>
                </a:pPr>
                <a:r>
                  <a:rPr lang="en-US" altLang="en-US" sz="2000" b="0" dirty="0"/>
                  <a:t>    </a:t>
                </a:r>
                <a:r>
                  <a:rPr lang="en-US" altLang="en-US" sz="1600" b="0" dirty="0"/>
                  <a:t>Ridge estimator when prior mean is zero (shrink to zero)</a:t>
                </a:r>
                <a:endParaRPr lang="el-GR" altLang="en-US" sz="1600" b="0" dirty="0"/>
              </a:p>
              <a:p>
                <a:endParaRPr lang="en-US" altLang="en-US" sz="2000" dirty="0"/>
              </a:p>
            </p:txBody>
          </p:sp>
        </mc:Choice>
        <mc:Fallback xmlns="">
          <p:sp>
            <p:nvSpPr>
              <p:cNvPr id="5" name="Rectangle 3"/>
              <p:cNvSpPr txBox="1">
                <a:spLocks noRot="1" noChangeAspect="1" noMove="1" noResize="1" noEditPoints="1" noAdjustHandles="1" noChangeArrowheads="1" noChangeShapeType="1" noTextEdit="1"/>
              </p:cNvSpPr>
              <p:nvPr/>
            </p:nvSpPr>
            <p:spPr>
              <a:xfrm>
                <a:off x="609441" y="3240312"/>
                <a:ext cx="8856239" cy="3333466"/>
              </a:xfrm>
              <a:prstGeom prst="rect">
                <a:avLst/>
              </a:prstGeom>
              <a:blipFill>
                <a:blip r:embed="rId3"/>
                <a:stretch>
                  <a:fillRect l="-757" t="-916" b="-2198"/>
                </a:stretch>
              </a:blipFill>
            </p:spPr>
            <p:txBody>
              <a:bodyPr/>
              <a:lstStyle/>
              <a:p>
                <a:r>
                  <a:rPr lang="en-US">
                    <a:noFill/>
                  </a:rPr>
                  <a:t> </a:t>
                </a:r>
              </a:p>
            </p:txBody>
          </p:sp>
        </mc:Fallback>
      </mc:AlternateContent>
      <p:graphicFrame>
        <p:nvGraphicFramePr>
          <p:cNvPr id="6" name="Object 8"/>
          <p:cNvGraphicFramePr>
            <a:graphicFrameLocks noChangeAspect="1"/>
          </p:cNvGraphicFramePr>
          <p:nvPr/>
        </p:nvGraphicFramePr>
        <p:xfrm>
          <a:off x="2606107" y="1675885"/>
          <a:ext cx="6381886" cy="565724"/>
        </p:xfrm>
        <a:graphic>
          <a:graphicData uri="http://schemas.openxmlformats.org/presentationml/2006/ole">
            <mc:AlternateContent xmlns:mc="http://schemas.openxmlformats.org/markup-compatibility/2006">
              <mc:Choice xmlns:v="urn:schemas-microsoft-com:vml" Requires="v">
                <p:oleObj name="Equation" r:id="rId4" imgW="2095200" imgH="253800" progId="Equation.3">
                  <p:embed/>
                </p:oleObj>
              </mc:Choice>
              <mc:Fallback>
                <p:oleObj name="Equation" r:id="rId4" imgW="2095200" imgH="253800" progId="Equation.3">
                  <p:embed/>
                  <p:pic>
                    <p:nvPicPr>
                      <p:cNvPr id="6" name="Object 8"/>
                      <p:cNvPicPr>
                        <a:picLocks noChangeAspect="1" noChangeArrowheads="1"/>
                      </p:cNvPicPr>
                      <p:nvPr/>
                    </p:nvPicPr>
                    <p:blipFill>
                      <a:blip r:embed="rId5"/>
                      <a:srcRect/>
                      <a:stretch>
                        <a:fillRect/>
                      </a:stretch>
                    </p:blipFill>
                    <p:spPr bwMode="auto">
                      <a:xfrm>
                        <a:off x="2606107" y="1675885"/>
                        <a:ext cx="6381886" cy="565724"/>
                      </a:xfrm>
                      <a:prstGeom prst="rect">
                        <a:avLst/>
                      </a:prstGeom>
                      <a:solidFill>
                        <a:schemeClr val="accent6"/>
                      </a:solidFill>
                      <a:ln>
                        <a:noFill/>
                      </a:ln>
                      <a:effectLst/>
                    </p:spPr>
                  </p:pic>
                </p:oleObj>
              </mc:Fallback>
            </mc:AlternateContent>
          </a:graphicData>
        </a:graphic>
      </p:graphicFrame>
      <p:sp>
        <p:nvSpPr>
          <p:cNvPr id="8" name="Text Box 8"/>
          <p:cNvSpPr txBox="1">
            <a:spLocks noChangeArrowheads="1"/>
          </p:cNvSpPr>
          <p:nvPr/>
        </p:nvSpPr>
        <p:spPr bwMode="auto">
          <a:xfrm>
            <a:off x="912503" y="1278804"/>
            <a:ext cx="86682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eaLnBrk="0" hangingPunct="0">
              <a:defRPr>
                <a:solidFill>
                  <a:schemeClr val="tx1"/>
                </a:solidFill>
                <a:latin typeface="Arial" panose="020B0604020202020204" pitchFamily="34" charset="0"/>
                <a:ea typeface="MS PGothic" panose="020B0600070205080204" pitchFamily="34" charset="-128"/>
              </a:defRPr>
            </a:lvl2pPr>
            <a:lvl3pPr eaLnBrk="0" hangingPunct="0">
              <a:defRPr>
                <a:solidFill>
                  <a:schemeClr val="tx1"/>
                </a:solidFill>
                <a:latin typeface="Arial" panose="020B0604020202020204" pitchFamily="34" charset="0"/>
                <a:ea typeface="MS PGothic" panose="020B0600070205080204" pitchFamily="34" charset="-128"/>
              </a:defRPr>
            </a:lvl3pPr>
            <a:lvl4pPr eaLnBrk="0" hangingPunct="0">
              <a:defRPr>
                <a:solidFill>
                  <a:schemeClr val="tx1"/>
                </a:solidFill>
                <a:latin typeface="Arial" panose="020B0604020202020204" pitchFamily="34" charset="0"/>
                <a:ea typeface="MS PGothic" panose="020B0600070205080204" pitchFamily="34" charset="-128"/>
              </a:defRPr>
            </a:lvl4pPr>
            <a:lvl5pPr eaLnBrk="0" hangingPunct="0">
              <a:defRPr>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defTabSz="914400" eaLnBrk="1" hangingPunct="1"/>
            <a:r>
              <a:rPr lang="en-US" altLang="en-US" sz="2000" dirty="0">
                <a:solidFill>
                  <a:schemeClr val="bg1">
                    <a:lumMod val="50000"/>
                  </a:schemeClr>
                </a:solidFill>
                <a:latin typeface="Century Gothic" panose="020B0502020202020204" pitchFamily="34" charset="0"/>
                <a:ea typeface="+mn-ea"/>
              </a:rPr>
              <a:t>The Bayesian result of </a:t>
            </a:r>
            <a:r>
              <a:rPr lang="el-GR" altLang="en-US" sz="2000" dirty="0">
                <a:solidFill>
                  <a:schemeClr val="bg1">
                    <a:lumMod val="50000"/>
                  </a:schemeClr>
                </a:solidFill>
                <a:latin typeface="Century Gothic" panose="020B0502020202020204" pitchFamily="34" charset="0"/>
                <a:ea typeface="+mn-ea"/>
              </a:rPr>
              <a:t>β</a:t>
            </a:r>
            <a:r>
              <a:rPr lang="en-US" altLang="en-US" sz="2000" dirty="0">
                <a:solidFill>
                  <a:schemeClr val="bg1">
                    <a:lumMod val="50000"/>
                  </a:schemeClr>
                </a:solidFill>
                <a:latin typeface="Century Gothic" panose="020B0502020202020204" pitchFamily="34" charset="0"/>
                <a:ea typeface="+mn-ea"/>
              </a:rPr>
              <a:t> is a Gaussian distribution with :</a:t>
            </a:r>
          </a:p>
        </p:txBody>
      </p:sp>
      <p:sp>
        <p:nvSpPr>
          <p:cNvPr id="9" name="TextBox 8"/>
          <p:cNvSpPr txBox="1"/>
          <p:nvPr/>
        </p:nvSpPr>
        <p:spPr>
          <a:xfrm>
            <a:off x="1013690" y="1819216"/>
            <a:ext cx="1978925" cy="640057"/>
          </a:xfrm>
          <a:prstGeom prst="rect">
            <a:avLst/>
          </a:prstGeom>
        </p:spPr>
        <p:txBody>
          <a:bodyPr vert="horz" wrap="square" lIns="0" tIns="0" rIns="0" bIns="0" numCol="1" rtlCol="0">
            <a:normAutofit/>
          </a:bodyPr>
          <a:lstStyle/>
          <a:p>
            <a:pPr marL="0">
              <a:lnSpc>
                <a:spcPts val="2200"/>
              </a:lnSpc>
              <a:spcBef>
                <a:spcPts val="1100"/>
              </a:spcBef>
              <a:buClr>
                <a:schemeClr val="tx2"/>
              </a:buClr>
            </a:pPr>
            <a:r>
              <a:rPr lang="en-US" sz="2400" u="sng" dirty="0">
                <a:latin typeface="Arial"/>
                <a:cs typeface="Arial"/>
              </a:rPr>
              <a:t>Mean:</a:t>
            </a:r>
          </a:p>
          <a:p>
            <a:pPr marL="0">
              <a:lnSpc>
                <a:spcPts val="2200"/>
              </a:lnSpc>
              <a:spcBef>
                <a:spcPts val="1100"/>
              </a:spcBef>
              <a:buClr>
                <a:schemeClr val="tx2"/>
              </a:buClr>
            </a:pPr>
            <a:endParaRPr lang="en-US" sz="2400" u="sng" dirty="0">
              <a:latin typeface="Arial"/>
              <a:cs typeface="Arial"/>
            </a:endParaRPr>
          </a:p>
        </p:txBody>
      </p:sp>
      <p:graphicFrame>
        <p:nvGraphicFramePr>
          <p:cNvPr id="10" name="Object 8"/>
          <p:cNvGraphicFramePr>
            <a:graphicFrameLocks noChangeAspect="1"/>
          </p:cNvGraphicFramePr>
          <p:nvPr/>
        </p:nvGraphicFramePr>
        <p:xfrm>
          <a:off x="2606107" y="2434098"/>
          <a:ext cx="2055616" cy="486678"/>
        </p:xfrm>
        <a:graphic>
          <a:graphicData uri="http://schemas.openxmlformats.org/presentationml/2006/ole">
            <mc:AlternateContent xmlns:mc="http://schemas.openxmlformats.org/markup-compatibility/2006">
              <mc:Choice xmlns:v="urn:schemas-microsoft-com:vml" Requires="v">
                <p:oleObj name="Equation" r:id="rId6" imgW="965160" imgH="228600" progId="Equation.3">
                  <p:embed/>
                </p:oleObj>
              </mc:Choice>
              <mc:Fallback>
                <p:oleObj name="Equation" r:id="rId6" imgW="965160" imgH="228600" progId="Equation.3">
                  <p:embed/>
                  <p:pic>
                    <p:nvPicPr>
                      <p:cNvPr id="10" name="Object 8"/>
                      <p:cNvPicPr>
                        <a:picLocks noChangeAspect="1" noChangeArrowheads="1"/>
                      </p:cNvPicPr>
                      <p:nvPr/>
                    </p:nvPicPr>
                    <p:blipFill>
                      <a:blip r:embed="rId7"/>
                      <a:srcRect/>
                      <a:stretch>
                        <a:fillRect/>
                      </a:stretch>
                    </p:blipFill>
                    <p:spPr bwMode="auto">
                      <a:xfrm>
                        <a:off x="2606107" y="2434098"/>
                        <a:ext cx="2055616" cy="486678"/>
                      </a:xfrm>
                      <a:prstGeom prst="rect">
                        <a:avLst/>
                      </a:prstGeom>
                      <a:solidFill>
                        <a:schemeClr val="accent6"/>
                      </a:solidFill>
                      <a:ln>
                        <a:noFill/>
                      </a:ln>
                      <a:effectLst/>
                    </p:spPr>
                  </p:pic>
                </p:oleObj>
              </mc:Fallback>
            </mc:AlternateContent>
          </a:graphicData>
        </a:graphic>
      </p:graphicFrame>
      <p:sp>
        <p:nvSpPr>
          <p:cNvPr id="11" name="TextBox 10"/>
          <p:cNvSpPr txBox="1"/>
          <p:nvPr/>
        </p:nvSpPr>
        <p:spPr>
          <a:xfrm>
            <a:off x="1310185" y="2371188"/>
            <a:ext cx="1815152" cy="467546"/>
          </a:xfrm>
          <a:prstGeom prst="rect">
            <a:avLst/>
          </a:prstGeom>
        </p:spPr>
        <p:txBody>
          <a:bodyPr vert="horz" wrap="square" lIns="0" tIns="0" rIns="0" bIns="0" numCol="1" rtlCol="0">
            <a:normAutofit/>
          </a:bodyPr>
          <a:lstStyle/>
          <a:p>
            <a:pPr marL="0">
              <a:lnSpc>
                <a:spcPts val="2200"/>
              </a:lnSpc>
              <a:spcBef>
                <a:spcPts val="1100"/>
              </a:spcBef>
              <a:buClr>
                <a:schemeClr val="tx2"/>
              </a:buClr>
            </a:pPr>
            <a:endParaRPr lang="en-US" sz="1600" dirty="0">
              <a:latin typeface="Arial"/>
              <a:cs typeface="Arial"/>
            </a:endParaRPr>
          </a:p>
        </p:txBody>
      </p:sp>
      <p:sp>
        <p:nvSpPr>
          <p:cNvPr id="12" name="Text Box 9"/>
          <p:cNvSpPr txBox="1">
            <a:spLocks noChangeArrowheads="1"/>
          </p:cNvSpPr>
          <p:nvPr/>
        </p:nvSpPr>
        <p:spPr bwMode="auto">
          <a:xfrm>
            <a:off x="880968" y="2420362"/>
            <a:ext cx="15093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eaLnBrk="0" hangingPunct="0">
              <a:defRPr>
                <a:solidFill>
                  <a:schemeClr val="tx1"/>
                </a:solidFill>
                <a:latin typeface="Arial" panose="020B0604020202020204" pitchFamily="34" charset="0"/>
                <a:ea typeface="MS PGothic" panose="020B0600070205080204" pitchFamily="34" charset="-128"/>
              </a:defRPr>
            </a:lvl2pPr>
            <a:lvl3pPr eaLnBrk="0" hangingPunct="0">
              <a:defRPr>
                <a:solidFill>
                  <a:schemeClr val="tx1"/>
                </a:solidFill>
                <a:latin typeface="Arial" panose="020B0604020202020204" pitchFamily="34" charset="0"/>
                <a:ea typeface="MS PGothic" panose="020B0600070205080204" pitchFamily="34" charset="-128"/>
              </a:defRPr>
            </a:lvl3pPr>
            <a:lvl4pPr eaLnBrk="0" hangingPunct="0">
              <a:defRPr>
                <a:solidFill>
                  <a:schemeClr val="tx1"/>
                </a:solidFill>
                <a:latin typeface="Arial" panose="020B0604020202020204" pitchFamily="34" charset="0"/>
                <a:ea typeface="MS PGothic" panose="020B0600070205080204" pitchFamily="34" charset="-128"/>
              </a:defRPr>
            </a:lvl4pPr>
            <a:lvl5pPr eaLnBrk="0" hangingPunct="0">
              <a:defRPr>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defTabSz="914400" eaLnBrk="1" hangingPunct="1"/>
            <a:r>
              <a:rPr lang="en-US" altLang="en-US" sz="2400" b="1" u="sng" dirty="0">
                <a:solidFill>
                  <a:schemeClr val="bg1">
                    <a:lumMod val="50000"/>
                  </a:schemeClr>
                </a:solidFill>
                <a:latin typeface="+mj-lt"/>
                <a:ea typeface="+mn-ea"/>
              </a:rPr>
              <a:t>Variance</a:t>
            </a:r>
            <a:r>
              <a:rPr lang="en-US" altLang="en-US" sz="1600" b="1" u="sng" dirty="0">
                <a:solidFill>
                  <a:schemeClr val="bg1">
                    <a:lumMod val="50000"/>
                  </a:schemeClr>
                </a:solidFill>
                <a:latin typeface="Century Gothic" panose="020B0502020202020204" pitchFamily="34" charset="0"/>
                <a:ea typeface="+mn-ea"/>
              </a:rPr>
              <a:t>:</a:t>
            </a:r>
          </a:p>
        </p:txBody>
      </p:sp>
      <p:pic>
        <p:nvPicPr>
          <p:cNvPr id="13" name="Picture 12"/>
          <p:cNvPicPr>
            <a:picLocks noChangeAspect="1"/>
          </p:cNvPicPr>
          <p:nvPr/>
        </p:nvPicPr>
        <p:blipFill>
          <a:blip r:embed="rId8"/>
          <a:stretch>
            <a:fillRect/>
          </a:stretch>
        </p:blipFill>
        <p:spPr>
          <a:xfrm>
            <a:off x="9151052" y="1743498"/>
            <a:ext cx="2428332" cy="1503138"/>
          </a:xfrm>
          <a:prstGeom prst="rect">
            <a:avLst/>
          </a:prstGeom>
        </p:spPr>
      </p:pic>
      <p:sp>
        <p:nvSpPr>
          <p:cNvPr id="14" name="Rectangle 13">
            <a:extLst>
              <a:ext uri="{FF2B5EF4-FFF2-40B4-BE49-F238E27FC236}">
                <a16:creationId xmlns:a16="http://schemas.microsoft.com/office/drawing/2014/main" id="{F1F81ED8-6339-449A-A2D3-D4F0D404FF41}"/>
              </a:ext>
            </a:extLst>
          </p:cNvPr>
          <p:cNvSpPr/>
          <p:nvPr/>
        </p:nvSpPr>
        <p:spPr>
          <a:xfrm>
            <a:off x="9151052" y="4302016"/>
            <a:ext cx="2494378" cy="1143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91440"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2A8456B-5B7C-41B5-BFB8-7563F1D9495F}"/>
                  </a:ext>
                </a:extLst>
              </p:cNvPr>
              <p:cNvSpPr txBox="1"/>
              <p:nvPr/>
            </p:nvSpPr>
            <p:spPr>
              <a:xfrm>
                <a:off x="9084848" y="4435068"/>
                <a:ext cx="2940329" cy="1324766"/>
              </a:xfrm>
              <a:prstGeom prst="rect">
                <a:avLst/>
              </a:prstGeom>
            </p:spPr>
            <p:txBody>
              <a:bodyPr vert="horz" wrap="square" lIns="0" tIns="0" rIns="0" bIns="0" numCol="1" rtlCol="0">
                <a:normAutofit/>
              </a:bodyPr>
              <a:lstStyle/>
              <a:p>
                <a:pPr marL="0">
                  <a:lnSpc>
                    <a:spcPts val="2200"/>
                  </a:lnSpc>
                  <a:spcBef>
                    <a:spcPts val="1100"/>
                  </a:spcBef>
                  <a:buClr>
                    <a:schemeClr val="tx2"/>
                  </a:buClr>
                </a:pPr>
                <a:r>
                  <a:rPr lang="en-US" sz="2400" b="0" dirty="0">
                    <a:latin typeface="+mj-lt"/>
                    <a:cs typeface="Arial"/>
                  </a:rPr>
                  <a:t> </a:t>
                </a:r>
                <a:r>
                  <a:rPr lang="en-US" sz="1600" b="0" u="sng" dirty="0">
                    <a:latin typeface="+mj-lt"/>
                    <a:cs typeface="Arial"/>
                  </a:rPr>
                  <a:t>OLS estimator:</a:t>
                </a:r>
                <a:endParaRPr lang="en-US" sz="1600" i="1" dirty="0">
                  <a:latin typeface="Cambria Math" panose="02040503050406030204" pitchFamily="18" charset="0"/>
                  <a:cs typeface="Arial"/>
                </a:endParaRPr>
              </a:p>
              <a:p>
                <a:pPr marL="0">
                  <a:lnSpc>
                    <a:spcPts val="2200"/>
                  </a:lnSpc>
                  <a:spcBef>
                    <a:spcPts val="1100"/>
                  </a:spcBef>
                  <a:buClr>
                    <a:schemeClr val="tx2"/>
                  </a:buClr>
                </a:pPr>
                <a14:m>
                  <m:oMathPara xmlns:m="http://schemas.openxmlformats.org/officeDocument/2006/math">
                    <m:oMathParaPr>
                      <m:jc m:val="centerGroup"/>
                    </m:oMathParaPr>
                    <m:oMath xmlns:m="http://schemas.openxmlformats.org/officeDocument/2006/math">
                      <m:sSup>
                        <m:sSupPr>
                          <m:ctrlPr>
                            <a:rPr lang="en-US" sz="1600" b="1" i="1" smtClean="0">
                              <a:latin typeface="Cambria Math" panose="02040503050406030204" pitchFamily="18" charset="0"/>
                              <a:cs typeface="Arial"/>
                            </a:rPr>
                          </m:ctrlPr>
                        </m:sSupPr>
                        <m:e>
                          <m:d>
                            <m:dPr>
                              <m:begChr m:val="|"/>
                              <m:endChr m:val="|"/>
                              <m:ctrlPr>
                                <a:rPr lang="en-US" sz="1600" b="1" i="1" smtClean="0">
                                  <a:latin typeface="Cambria Math" panose="02040503050406030204" pitchFamily="18" charset="0"/>
                                  <a:cs typeface="Arial"/>
                                </a:rPr>
                              </m:ctrlPr>
                            </m:dPr>
                            <m:e>
                              <m:d>
                                <m:dPr>
                                  <m:begChr m:val="|"/>
                                  <m:endChr m:val="|"/>
                                  <m:ctrlPr>
                                    <a:rPr lang="en-US" sz="1600" b="1" i="1" smtClean="0">
                                      <a:latin typeface="Cambria Math" panose="02040503050406030204" pitchFamily="18" charset="0"/>
                                      <a:cs typeface="Arial"/>
                                    </a:rPr>
                                  </m:ctrlPr>
                                </m:dPr>
                                <m:e>
                                  <m:r>
                                    <a:rPr lang="en-US" sz="1600" b="1" i="1" smtClean="0">
                                      <a:latin typeface="Cambria Math" panose="02040503050406030204" pitchFamily="18" charset="0"/>
                                      <a:cs typeface="Arial"/>
                                    </a:rPr>
                                    <m:t>𝒚</m:t>
                                  </m:r>
                                  <m:r>
                                    <a:rPr lang="en-US" sz="1600" b="1" i="1" smtClean="0">
                                      <a:latin typeface="Cambria Math" panose="02040503050406030204" pitchFamily="18" charset="0"/>
                                      <a:cs typeface="Arial"/>
                                    </a:rPr>
                                    <m:t> −</m:t>
                                  </m:r>
                                  <m:r>
                                    <a:rPr lang="en-US" sz="1600" b="1" i="1" smtClean="0">
                                      <a:latin typeface="Cambria Math" panose="02040503050406030204" pitchFamily="18" charset="0"/>
                                      <a:cs typeface="Arial"/>
                                    </a:rPr>
                                    <m:t>𝑿</m:t>
                                  </m:r>
                                  <m:r>
                                    <a:rPr lang="en-US" sz="1600" b="1" i="1" smtClean="0">
                                      <a:latin typeface="Cambria Math" panose="02040503050406030204" pitchFamily="18" charset="0"/>
                                      <a:cs typeface="Arial"/>
                                    </a:rPr>
                                    <m:t>𝜷</m:t>
                                  </m:r>
                                </m:e>
                              </m:d>
                            </m:e>
                          </m:d>
                        </m:e>
                        <m:sup>
                          <m:r>
                            <a:rPr lang="en-US" sz="1600" b="1" i="1" smtClean="0">
                              <a:latin typeface="Cambria Math" panose="02040503050406030204" pitchFamily="18" charset="0"/>
                              <a:cs typeface="Arial"/>
                            </a:rPr>
                            <m:t>𝟐</m:t>
                          </m:r>
                        </m:sup>
                      </m:sSup>
                    </m:oMath>
                  </m:oMathPara>
                </a14:m>
                <a:endParaRPr lang="en-US" sz="1600" b="1" dirty="0">
                  <a:latin typeface="Arial"/>
                  <a:cs typeface="Arial"/>
                </a:endParaRPr>
              </a:p>
              <a:p>
                <a:pPr marL="0">
                  <a:lnSpc>
                    <a:spcPts val="2200"/>
                  </a:lnSpc>
                  <a:spcBef>
                    <a:spcPts val="1100"/>
                  </a:spcBef>
                  <a:buClr>
                    <a:schemeClr val="tx2"/>
                  </a:buClr>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cs typeface="Arial"/>
                        </a:rPr>
                        <m:t>𝜷</m:t>
                      </m:r>
                      <m:r>
                        <a:rPr lang="en-US" sz="1600" b="1" i="1" smtClean="0">
                          <a:latin typeface="Cambria Math" panose="02040503050406030204" pitchFamily="18" charset="0"/>
                          <a:cs typeface="Arial"/>
                        </a:rPr>
                        <m:t>_</m:t>
                      </m:r>
                      <m:r>
                        <a:rPr lang="en-US" sz="1600" b="1" i="1" smtClean="0">
                          <a:latin typeface="Cambria Math" panose="02040503050406030204" pitchFamily="18" charset="0"/>
                          <a:cs typeface="Arial"/>
                        </a:rPr>
                        <m:t>𝒐𝒍𝒔</m:t>
                      </m:r>
                      <m:r>
                        <a:rPr lang="en-US" sz="1600" b="1" i="1" smtClean="0">
                          <a:latin typeface="Cambria Math" panose="02040503050406030204" pitchFamily="18" charset="0"/>
                          <a:cs typeface="Arial"/>
                        </a:rPr>
                        <m:t>=</m:t>
                      </m:r>
                      <m:sSup>
                        <m:sSupPr>
                          <m:ctrlPr>
                            <a:rPr lang="en-US" sz="1600" b="1" i="1" smtClean="0">
                              <a:latin typeface="Cambria Math" panose="02040503050406030204" pitchFamily="18" charset="0"/>
                              <a:cs typeface="Arial"/>
                            </a:rPr>
                          </m:ctrlPr>
                        </m:sSupPr>
                        <m:e>
                          <m:d>
                            <m:dPr>
                              <m:ctrlPr>
                                <a:rPr lang="en-US" sz="1600" b="1" i="1" smtClean="0">
                                  <a:latin typeface="Cambria Math" panose="02040503050406030204" pitchFamily="18" charset="0"/>
                                  <a:cs typeface="Arial"/>
                                </a:rPr>
                              </m:ctrlPr>
                            </m:dPr>
                            <m:e>
                              <m:sSup>
                                <m:sSupPr>
                                  <m:ctrlPr>
                                    <a:rPr lang="en-US" sz="1600" b="1" i="1" smtClean="0">
                                      <a:latin typeface="Cambria Math" panose="02040503050406030204" pitchFamily="18" charset="0"/>
                                      <a:cs typeface="Arial"/>
                                    </a:rPr>
                                  </m:ctrlPr>
                                </m:sSupPr>
                                <m:e>
                                  <m:r>
                                    <a:rPr lang="en-US" sz="1600" b="1" i="1" smtClean="0">
                                      <a:latin typeface="Cambria Math" panose="02040503050406030204" pitchFamily="18" charset="0"/>
                                      <a:cs typeface="Arial"/>
                                    </a:rPr>
                                    <m:t>𝑿</m:t>
                                  </m:r>
                                </m:e>
                                <m:sup>
                                  <m:r>
                                    <a:rPr lang="en-US" sz="1600" b="1" i="1" smtClean="0">
                                      <a:latin typeface="Cambria Math" panose="02040503050406030204" pitchFamily="18" charset="0"/>
                                      <a:cs typeface="Arial"/>
                                    </a:rPr>
                                    <m:t>′</m:t>
                                  </m:r>
                                </m:sup>
                              </m:sSup>
                              <m:r>
                                <a:rPr lang="en-US" sz="1600" b="1" i="1" smtClean="0">
                                  <a:latin typeface="Cambria Math" panose="02040503050406030204" pitchFamily="18" charset="0"/>
                                  <a:cs typeface="Arial"/>
                                </a:rPr>
                                <m:t>𝑿</m:t>
                              </m:r>
                            </m:e>
                          </m:d>
                        </m:e>
                        <m:sup>
                          <m:r>
                            <a:rPr lang="en-US" sz="1600" b="1" i="1" smtClean="0">
                              <a:latin typeface="Cambria Math" panose="02040503050406030204" pitchFamily="18" charset="0"/>
                              <a:cs typeface="Arial"/>
                            </a:rPr>
                            <m:t>−</m:t>
                          </m:r>
                          <m:r>
                            <a:rPr lang="en-US" sz="1600" b="1" i="1" smtClean="0">
                              <a:latin typeface="Cambria Math" panose="02040503050406030204" pitchFamily="18" charset="0"/>
                              <a:cs typeface="Arial"/>
                            </a:rPr>
                            <m:t>𝟏</m:t>
                          </m:r>
                        </m:sup>
                      </m:sSup>
                      <m:sSup>
                        <m:sSupPr>
                          <m:ctrlPr>
                            <a:rPr lang="en-US" sz="1600" b="1" i="1" smtClean="0">
                              <a:latin typeface="Cambria Math" panose="02040503050406030204" pitchFamily="18" charset="0"/>
                              <a:cs typeface="Arial"/>
                            </a:rPr>
                          </m:ctrlPr>
                        </m:sSupPr>
                        <m:e>
                          <m:r>
                            <a:rPr lang="en-US" sz="1600" b="1" i="1" smtClean="0">
                              <a:latin typeface="Cambria Math" panose="02040503050406030204" pitchFamily="18" charset="0"/>
                              <a:cs typeface="Arial"/>
                            </a:rPr>
                            <m:t>𝑿</m:t>
                          </m:r>
                        </m:e>
                        <m:sup>
                          <m:r>
                            <a:rPr lang="en-US" sz="1600" b="1" i="1" smtClean="0">
                              <a:latin typeface="Cambria Math" panose="02040503050406030204" pitchFamily="18" charset="0"/>
                              <a:cs typeface="Arial"/>
                            </a:rPr>
                            <m:t>′</m:t>
                          </m:r>
                        </m:sup>
                      </m:sSup>
                      <m:r>
                        <a:rPr lang="en-US" sz="1600" b="1" i="1" smtClean="0">
                          <a:latin typeface="Cambria Math" panose="02040503050406030204" pitchFamily="18" charset="0"/>
                          <a:cs typeface="Arial"/>
                        </a:rPr>
                        <m:t>𝒚</m:t>
                      </m:r>
                    </m:oMath>
                  </m:oMathPara>
                </a14:m>
                <a:endParaRPr lang="en-US" sz="1600" b="1" dirty="0">
                  <a:latin typeface="Arial"/>
                  <a:cs typeface="Arial"/>
                </a:endParaRPr>
              </a:p>
            </p:txBody>
          </p:sp>
        </mc:Choice>
        <mc:Fallback xmlns="">
          <p:sp>
            <p:nvSpPr>
              <p:cNvPr id="15" name="TextBox 14">
                <a:extLst>
                  <a:ext uri="{FF2B5EF4-FFF2-40B4-BE49-F238E27FC236}">
                    <a16:creationId xmlns:a16="http://schemas.microsoft.com/office/drawing/2014/main" id="{D2A8456B-5B7C-41B5-BFB8-7563F1D9495F}"/>
                  </a:ext>
                </a:extLst>
              </p:cNvPr>
              <p:cNvSpPr txBox="1">
                <a:spLocks noRot="1" noChangeAspect="1" noMove="1" noResize="1" noEditPoints="1" noAdjustHandles="1" noChangeArrowheads="1" noChangeShapeType="1" noTextEdit="1"/>
              </p:cNvSpPr>
              <p:nvPr/>
            </p:nvSpPr>
            <p:spPr>
              <a:xfrm>
                <a:off x="9084848" y="4435068"/>
                <a:ext cx="2940329" cy="1324766"/>
              </a:xfrm>
              <a:prstGeom prst="rect">
                <a:avLst/>
              </a:prstGeom>
              <a:blipFill>
                <a:blip r:embed="rId9"/>
                <a:stretch>
                  <a:fillRect l="-1242" t="-4147"/>
                </a:stretch>
              </a:blipFill>
            </p:spPr>
            <p:txBody>
              <a:bodyPr/>
              <a:lstStyle/>
              <a:p>
                <a:r>
                  <a:rPr lang="en-US">
                    <a:noFill/>
                  </a:rPr>
                  <a:t> </a:t>
                </a:r>
              </a:p>
            </p:txBody>
          </p:sp>
        </mc:Fallback>
      </mc:AlternateContent>
    </p:spTree>
    <p:extLst>
      <p:ext uri="{BB962C8B-B14F-4D97-AF65-F5344CB8AC3E}">
        <p14:creationId xmlns:p14="http://schemas.microsoft.com/office/powerpoint/2010/main" val="2740621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annalect.com</a:t>
            </a:r>
            <a:endParaRPr lang="en-US" dirty="0"/>
          </a:p>
        </p:txBody>
      </p:sp>
      <p:sp>
        <p:nvSpPr>
          <p:cNvPr id="4" name="Slide Number Placeholder 3"/>
          <p:cNvSpPr>
            <a:spLocks noGrp="1"/>
          </p:cNvSpPr>
          <p:nvPr>
            <p:ph type="sldNum" sz="quarter" idx="4"/>
          </p:nvPr>
        </p:nvSpPr>
        <p:spPr/>
        <p:txBody>
          <a:bodyPr/>
          <a:lstStyle/>
          <a:p>
            <a:fld id="{A732B65F-C469-8E45-BF68-68AA1785A236}" type="slidenum">
              <a:rPr lang="en-US" smtClean="0"/>
              <a:pPr/>
              <a:t>19</a:t>
            </a:fld>
            <a:endParaRPr lang="en-US" dirty="0"/>
          </a:p>
        </p:txBody>
      </p:sp>
      <p:sp>
        <p:nvSpPr>
          <p:cNvPr id="5" name="Rectangle 4"/>
          <p:cNvSpPr/>
          <p:nvPr/>
        </p:nvSpPr>
        <p:spPr>
          <a:xfrm>
            <a:off x="0" y="2619807"/>
            <a:ext cx="9078686" cy="1589235"/>
          </a:xfrm>
          <a:prstGeom prst="rect">
            <a:avLst/>
          </a:prstGeom>
          <a:solidFill>
            <a:schemeClr val="accent1"/>
          </a:solidFill>
          <a:ln w="6350" cmpd="sng">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5398" dirty="0"/>
              <a:t>Bayes Theorem 101</a:t>
            </a:r>
          </a:p>
        </p:txBody>
      </p:sp>
    </p:spTree>
    <p:extLst>
      <p:ext uri="{BB962C8B-B14F-4D97-AF65-F5344CB8AC3E}">
        <p14:creationId xmlns:p14="http://schemas.microsoft.com/office/powerpoint/2010/main" val="1527971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a:xfrm>
            <a:off x="609441" y="274638"/>
            <a:ext cx="10969943" cy="897214"/>
          </a:xfrm>
        </p:spPr>
        <p:txBody>
          <a:bodyPr/>
          <a:lstStyle/>
          <a:p>
            <a:r>
              <a:rPr lang="en-US" dirty="0"/>
              <a:t>Wish list of the model platform</a:t>
            </a:r>
          </a:p>
        </p:txBody>
      </p:sp>
      <p:sp>
        <p:nvSpPr>
          <p:cNvPr id="5" name="Slide Number Placeholder 4"/>
          <p:cNvSpPr>
            <a:spLocks noGrp="1"/>
          </p:cNvSpPr>
          <p:nvPr>
            <p:ph type="sldNum" sz="quarter" idx="4"/>
          </p:nvPr>
        </p:nvSpPr>
        <p:spPr/>
        <p:txBody>
          <a:bodyPr/>
          <a:lstStyle/>
          <a:p>
            <a:fld id="{A732B65F-C469-8E45-BF68-68AA1785A236}" type="slidenum">
              <a:rPr lang="en-US" smtClean="0"/>
              <a:pPr/>
              <a:t>2</a:t>
            </a:fld>
            <a:endParaRPr lang="en-US" dirty="0"/>
          </a:p>
        </p:txBody>
      </p:sp>
      <p:sp>
        <p:nvSpPr>
          <p:cNvPr id="8" name="Content Placeholder 1">
            <a:extLst>
              <a:ext uri="{FF2B5EF4-FFF2-40B4-BE49-F238E27FC236}">
                <a16:creationId xmlns:a16="http://schemas.microsoft.com/office/drawing/2014/main" id="{580CAEA2-04A4-4A3A-A040-BC8F2F435A64}"/>
              </a:ext>
            </a:extLst>
          </p:cNvPr>
          <p:cNvSpPr>
            <a:spLocks noGrp="1"/>
          </p:cNvSpPr>
          <p:nvPr>
            <p:ph idx="1"/>
          </p:nvPr>
        </p:nvSpPr>
        <p:spPr>
          <a:xfrm>
            <a:off x="609600" y="1171852"/>
            <a:ext cx="10972801" cy="5184501"/>
          </a:xfrm>
        </p:spPr>
        <p:txBody>
          <a:bodyPr>
            <a:normAutofit lnSpcReduction="10000"/>
          </a:bodyPr>
          <a:lstStyle/>
          <a:p>
            <a:pPr marL="0" indent="0">
              <a:spcBef>
                <a:spcPts val="600"/>
              </a:spcBef>
              <a:buNone/>
            </a:pPr>
            <a:endParaRPr lang="en-US" sz="1600" dirty="0"/>
          </a:p>
          <a:p>
            <a:pPr marL="285750" indent="-285750">
              <a:spcBef>
                <a:spcPts val="600"/>
              </a:spcBef>
              <a:buFont typeface="Arial" panose="020B0604020202020204" pitchFamily="34" charset="0"/>
              <a:buChar char="•"/>
            </a:pPr>
            <a:r>
              <a:rPr lang="en-US" sz="1800" dirty="0"/>
              <a:t>The design should be Intuitive and straightforward.</a:t>
            </a:r>
          </a:p>
          <a:p>
            <a:pPr marL="285750" indent="-285750">
              <a:spcBef>
                <a:spcPts val="600"/>
              </a:spcBef>
              <a:buFont typeface="Arial" panose="020B0604020202020204" pitchFamily="34" charset="0"/>
              <a:buChar char="•"/>
            </a:pPr>
            <a:r>
              <a:rPr lang="en-US" sz="1800" dirty="0"/>
              <a:t>Reproducible : (past) model results (</a:t>
            </a:r>
            <a:r>
              <a:rPr lang="en-US" sz="1800" dirty="0" err="1"/>
              <a:t>coefs</a:t>
            </a:r>
            <a:r>
              <a:rPr lang="en-US" sz="1800" dirty="0"/>
              <a:t>, decomp, response curves, and ROI) can be easily reproduced. </a:t>
            </a:r>
          </a:p>
          <a:p>
            <a:pPr marL="285750" indent="-285750">
              <a:spcBef>
                <a:spcPts val="600"/>
              </a:spcBef>
              <a:buFont typeface="Arial" panose="020B0604020202020204" pitchFamily="34" charset="0"/>
              <a:buChar char="•"/>
            </a:pPr>
            <a:r>
              <a:rPr lang="en-US" sz="1800" dirty="0"/>
              <a:t>Model/analysis can be easily communicated among team members -&gt; improve collaborations and sharing of knowledge</a:t>
            </a:r>
          </a:p>
          <a:p>
            <a:pPr marL="285750" indent="-285750">
              <a:spcBef>
                <a:spcPts val="600"/>
              </a:spcBef>
              <a:buFont typeface="Arial" panose="020B0604020202020204" pitchFamily="34" charset="0"/>
              <a:buChar char="•"/>
            </a:pPr>
            <a:r>
              <a:rPr lang="en-US" sz="1800" dirty="0"/>
              <a:t>Flexible : </a:t>
            </a:r>
          </a:p>
          <a:p>
            <a:pPr marL="742950" lvl="1" indent="-285750">
              <a:lnSpc>
                <a:spcPct val="100000"/>
              </a:lnSpc>
              <a:spcBef>
                <a:spcPts val="600"/>
              </a:spcBef>
              <a:buFont typeface="Arial" panose="020B0604020202020204" pitchFamily="34" charset="0"/>
              <a:buChar char="•"/>
            </a:pPr>
            <a:r>
              <a:rPr lang="en-US" sz="1600" dirty="0">
                <a:latin typeface="Arial" panose="020B0604020202020204" pitchFamily="34" charset="0"/>
                <a:cs typeface="Arial" panose="020B0604020202020204" pitchFamily="34" charset="0"/>
              </a:rPr>
              <a:t>Can be used across different clients and countries. </a:t>
            </a:r>
          </a:p>
          <a:p>
            <a:pPr marL="742950" lvl="1" indent="-285750">
              <a:lnSpc>
                <a:spcPct val="100000"/>
              </a:lnSpc>
              <a:spcBef>
                <a:spcPts val="600"/>
              </a:spcBef>
              <a:buFont typeface="Arial" panose="020B0604020202020204" pitchFamily="34" charset="0"/>
              <a:buChar char="•"/>
            </a:pPr>
            <a:r>
              <a:rPr lang="en-US" sz="1600" dirty="0">
                <a:latin typeface="Arial" panose="020B0604020202020204" pitchFamily="34" charset="0"/>
                <a:cs typeface="Arial" panose="020B0604020202020204" pitchFamily="34" charset="0"/>
              </a:rPr>
              <a:t>Model refresh with new data can be easily done with minor setups. </a:t>
            </a:r>
          </a:p>
          <a:p>
            <a:pPr marL="742950" lvl="1" indent="-285750">
              <a:lnSpc>
                <a:spcPct val="100000"/>
              </a:lnSpc>
              <a:spcBef>
                <a:spcPts val="600"/>
              </a:spcBef>
              <a:buFont typeface="Arial" panose="020B0604020202020204" pitchFamily="34" charset="0"/>
              <a:buChar char="•"/>
            </a:pPr>
            <a:r>
              <a:rPr lang="en-US" sz="1600" dirty="0">
                <a:latin typeface="Arial" panose="020B0604020202020204" pitchFamily="34" charset="0"/>
                <a:cs typeface="Arial" panose="020B0604020202020204" pitchFamily="34" charset="0"/>
              </a:rPr>
              <a:t>New functionality can be easily added into the existing structure of the platform.</a:t>
            </a:r>
          </a:p>
          <a:p>
            <a:pPr marL="742950" lvl="1" indent="-285750">
              <a:lnSpc>
                <a:spcPct val="100000"/>
              </a:lnSpc>
              <a:spcBef>
                <a:spcPts val="600"/>
              </a:spcBef>
              <a:buFont typeface="Arial" panose="020B0604020202020204" pitchFamily="34" charset="0"/>
              <a:buChar char="•"/>
            </a:pPr>
            <a:r>
              <a:rPr lang="en-US" sz="1600" dirty="0">
                <a:latin typeface="Arial" panose="020B0604020202020204" pitchFamily="34" charset="0"/>
                <a:cs typeface="Arial" panose="020B0604020202020204" pitchFamily="34" charset="0"/>
              </a:rPr>
              <a:t>Backward compatible</a:t>
            </a:r>
          </a:p>
          <a:p>
            <a:pPr marL="742950" lvl="1" indent="-285750">
              <a:lnSpc>
                <a:spcPct val="100000"/>
              </a:lnSpc>
              <a:spcBef>
                <a:spcPts val="600"/>
              </a:spcBef>
              <a:buFont typeface="Arial" panose="020B0604020202020204" pitchFamily="34" charset="0"/>
              <a:buChar char="•"/>
            </a:pPr>
            <a:r>
              <a:rPr lang="en-US" sz="1600" dirty="0"/>
              <a:t>A frontend UI can be added easily if needed.  </a:t>
            </a:r>
          </a:p>
          <a:p>
            <a:pPr marL="285750" indent="-285750">
              <a:spcBef>
                <a:spcPts val="1200"/>
              </a:spcBef>
              <a:buFont typeface="Arial" panose="020B0604020202020204" pitchFamily="34" charset="0"/>
              <a:buChar char="•"/>
            </a:pPr>
            <a:r>
              <a:rPr lang="en-US" sz="1800" dirty="0"/>
              <a:t>Modular:</a:t>
            </a:r>
          </a:p>
          <a:p>
            <a:pPr marL="742950" lvl="1" indent="-285750">
              <a:lnSpc>
                <a:spcPct val="100000"/>
              </a:lnSpc>
              <a:spcBef>
                <a:spcPts val="600"/>
              </a:spcBef>
              <a:buFont typeface="Arial" panose="020B0604020202020204" pitchFamily="34" charset="0"/>
              <a:buChar char="•"/>
            </a:pPr>
            <a:r>
              <a:rPr lang="en-US" sz="1600" dirty="0"/>
              <a:t>The code should be written in an object-oriented way.</a:t>
            </a:r>
          </a:p>
          <a:p>
            <a:pPr marL="742950" lvl="1" indent="-285750">
              <a:lnSpc>
                <a:spcPct val="100000"/>
              </a:lnSpc>
              <a:spcBef>
                <a:spcPts val="600"/>
              </a:spcBef>
              <a:buFont typeface="Arial" panose="020B0604020202020204" pitchFamily="34" charset="0"/>
              <a:buChar char="•"/>
            </a:pPr>
            <a:r>
              <a:rPr lang="en-US" sz="1600" dirty="0"/>
              <a:t>Each R function/module does one specific task. It should be written as generic as possible so that it can be easily used across different projects, and at different part of the model stage. For example, </a:t>
            </a:r>
            <a:r>
              <a:rPr lang="en-US" sz="1600" dirty="0" err="1"/>
              <a:t>transform.R</a:t>
            </a:r>
            <a:r>
              <a:rPr lang="en-US" sz="1600" dirty="0"/>
              <a:t> can be called pre-model stage and at the simulation stage. </a:t>
            </a:r>
            <a:endParaRPr lang="en-US" sz="2200" dirty="0"/>
          </a:p>
          <a:p>
            <a:pPr marL="457200" lvl="1">
              <a:lnSpc>
                <a:spcPct val="100000"/>
              </a:lnSpc>
              <a:spcBef>
                <a:spcPts val="600"/>
              </a:spcBef>
            </a:pPr>
            <a:endParaRPr lang="en-US" sz="1400" b="0" dirty="0"/>
          </a:p>
        </p:txBody>
      </p:sp>
    </p:spTree>
    <p:extLst>
      <p:ext uri="{BB962C8B-B14F-4D97-AF65-F5344CB8AC3E}">
        <p14:creationId xmlns:p14="http://schemas.microsoft.com/office/powerpoint/2010/main" val="361082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4462818"/>
            <a:ext cx="10969943" cy="1876860"/>
          </a:xfrm>
        </p:spPr>
        <p:txBody>
          <a:bodyPr>
            <a:normAutofit/>
          </a:bodyPr>
          <a:lstStyle/>
          <a:p>
            <a:pPr>
              <a:buFont typeface="Arial" panose="020B0604020202020204" pitchFamily="34" charset="0"/>
              <a:buChar char="•"/>
            </a:pPr>
            <a:r>
              <a:rPr lang="en-US" sz="2000" b="0" dirty="0"/>
              <a:t>Prior : a probability distribution over model parameter. </a:t>
            </a:r>
          </a:p>
          <a:p>
            <a:pPr>
              <a:buFont typeface="Arial" panose="020B0604020202020204" pitchFamily="34" charset="0"/>
              <a:buChar char="•"/>
            </a:pPr>
            <a:r>
              <a:rPr lang="en-US" sz="2000" b="0" dirty="0"/>
              <a:t>Update prior information in proportion to how well the data fits with that information</a:t>
            </a:r>
          </a:p>
          <a:p>
            <a:pPr>
              <a:buFont typeface="Arial" panose="020B0604020202020204" pitchFamily="34" charset="0"/>
              <a:buChar char="•"/>
            </a:pPr>
            <a:r>
              <a:rPr lang="en-US" sz="2000" b="0" dirty="0"/>
              <a:t>Posterior: a probability distribution of how plausible is beta at different values given data.</a:t>
            </a:r>
          </a:p>
          <a:p>
            <a:pPr lvl="2"/>
            <a:endParaRPr lang="en-US" dirty="0"/>
          </a:p>
        </p:txBody>
      </p:sp>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a:xfrm>
            <a:off x="609441" y="274638"/>
            <a:ext cx="10969943" cy="1143000"/>
          </a:xfrm>
        </p:spPr>
        <p:txBody>
          <a:bodyPr/>
          <a:lstStyle/>
          <a:p>
            <a:pPr algn="ctr"/>
            <a:r>
              <a:rPr lang="en-US" dirty="0"/>
              <a:t>Bayesian theorem</a:t>
            </a:r>
          </a:p>
        </p:txBody>
      </p:sp>
      <p:sp>
        <p:nvSpPr>
          <p:cNvPr id="5" name="Slide Number Placeholder 4"/>
          <p:cNvSpPr>
            <a:spLocks noGrp="1"/>
          </p:cNvSpPr>
          <p:nvPr>
            <p:ph type="sldNum" sz="quarter" idx="4"/>
          </p:nvPr>
        </p:nvSpPr>
        <p:spPr/>
        <p:txBody>
          <a:bodyPr/>
          <a:lstStyle/>
          <a:p>
            <a:fld id="{A732B65F-C469-8E45-BF68-68AA1785A236}" type="slidenum">
              <a:rPr lang="en-US" smtClean="0"/>
              <a:pPr/>
              <a:t>20</a:t>
            </a:fld>
            <a:endParaRPr lang="en-US" dirty="0"/>
          </a:p>
        </p:txBody>
      </p:sp>
      <p:sp>
        <p:nvSpPr>
          <p:cNvPr id="6" name="TextBox 5"/>
          <p:cNvSpPr txBox="1"/>
          <p:nvPr/>
        </p:nvSpPr>
        <p:spPr>
          <a:xfrm>
            <a:off x="834939" y="1307510"/>
            <a:ext cx="7490195" cy="369332"/>
          </a:xfrm>
          <a:prstGeom prst="rect">
            <a:avLst/>
          </a:prstGeom>
          <a:noFill/>
        </p:spPr>
        <p:txBody>
          <a:bodyPr wrap="square" rtlCol="0">
            <a:spAutoFit/>
          </a:bodyPr>
          <a:lstStyle/>
          <a:p>
            <a:r>
              <a:rPr lang="en-US" i="1" dirty="0"/>
              <a:t>“An Essay towards solving a problem in the doctrine of chances”</a:t>
            </a:r>
          </a:p>
        </p:txBody>
      </p:sp>
      <p:sp>
        <p:nvSpPr>
          <p:cNvPr id="7" name="Rectangle 6"/>
          <p:cNvSpPr/>
          <p:nvPr/>
        </p:nvSpPr>
        <p:spPr>
          <a:xfrm>
            <a:off x="1250709" y="1791328"/>
            <a:ext cx="4477764" cy="369332"/>
          </a:xfrm>
          <a:prstGeom prst="rect">
            <a:avLst/>
          </a:prstGeom>
        </p:spPr>
        <p:txBody>
          <a:bodyPr wrap="none">
            <a:spAutoFit/>
          </a:bodyPr>
          <a:lstStyle/>
          <a:p>
            <a:r>
              <a:rPr lang="en-US" b="1" dirty="0"/>
              <a:t>Bayes’ theorem: </a:t>
            </a:r>
            <a:r>
              <a:rPr lang="en-US" altLang="en-US" b="1" i="1" dirty="0"/>
              <a:t>posterior ~ prior x likelihood</a:t>
            </a:r>
            <a:endParaRPr lang="en-US" altLang="en-US" b="1" dirty="0"/>
          </a:p>
        </p:txBody>
      </p:sp>
      <mc:AlternateContent xmlns:mc="http://schemas.openxmlformats.org/markup-compatibility/2006" xmlns:a14="http://schemas.microsoft.com/office/drawing/2010/main">
        <mc:Choice Requires="a14">
          <p:sp>
            <p:nvSpPr>
              <p:cNvPr id="8" name="Rectangle 7"/>
              <p:cNvSpPr/>
              <p:nvPr/>
            </p:nvSpPr>
            <p:spPr>
              <a:xfrm>
                <a:off x="1191696" y="2309736"/>
                <a:ext cx="5782310" cy="187686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1" i="1">
                          <a:solidFill>
                            <a:schemeClr val="tx2"/>
                          </a:solidFill>
                          <a:latin typeface="Cambria Math"/>
                        </a:rPr>
                        <m:t>𝒑</m:t>
                      </m:r>
                      <m:d>
                        <m:dPr>
                          <m:ctrlPr>
                            <a:rPr lang="en-US" b="1" i="1">
                              <a:solidFill>
                                <a:schemeClr val="tx2"/>
                              </a:solidFill>
                              <a:latin typeface="Cambria Math" panose="02040503050406030204" pitchFamily="18" charset="0"/>
                            </a:rPr>
                          </m:ctrlPr>
                        </m:dPr>
                        <m:e>
                          <m:r>
                            <a:rPr lang="en-US" b="1" i="1">
                              <a:solidFill>
                                <a:schemeClr val="tx2"/>
                              </a:solidFill>
                              <a:latin typeface="Cambria Math"/>
                            </a:rPr>
                            <m:t>𝜷</m:t>
                          </m:r>
                        </m:e>
                        <m:e>
                          <m:r>
                            <a:rPr lang="en-US" b="1" i="1">
                              <a:solidFill>
                                <a:schemeClr val="tx2"/>
                              </a:solidFill>
                              <a:latin typeface="Cambria Math"/>
                            </a:rPr>
                            <m:t>𝑫</m:t>
                          </m:r>
                        </m:e>
                      </m:d>
                      <m:r>
                        <a:rPr lang="en-US" b="1" i="1">
                          <a:solidFill>
                            <a:schemeClr val="tx2"/>
                          </a:solidFill>
                          <a:latin typeface="Cambria Math"/>
                        </a:rPr>
                        <m:t>=</m:t>
                      </m:r>
                      <m:f>
                        <m:fPr>
                          <m:ctrlPr>
                            <a:rPr lang="en-US" b="1" i="1">
                              <a:solidFill>
                                <a:schemeClr val="tx2"/>
                              </a:solidFill>
                              <a:latin typeface="Cambria Math" panose="02040503050406030204" pitchFamily="18" charset="0"/>
                            </a:rPr>
                          </m:ctrlPr>
                        </m:fPr>
                        <m:num>
                          <m:r>
                            <a:rPr lang="en-US" b="1" i="1">
                              <a:solidFill>
                                <a:schemeClr val="tx2"/>
                              </a:solidFill>
                              <a:latin typeface="Cambria Math"/>
                            </a:rPr>
                            <m:t>𝒑</m:t>
                          </m:r>
                          <m:d>
                            <m:dPr>
                              <m:ctrlPr>
                                <a:rPr lang="en-US" b="1" i="1">
                                  <a:solidFill>
                                    <a:schemeClr val="tx2"/>
                                  </a:solidFill>
                                  <a:latin typeface="Cambria Math" panose="02040503050406030204" pitchFamily="18" charset="0"/>
                                </a:rPr>
                              </m:ctrlPr>
                            </m:dPr>
                            <m:e>
                              <m:r>
                                <a:rPr lang="en-US" b="1" i="1">
                                  <a:solidFill>
                                    <a:schemeClr val="tx2"/>
                                  </a:solidFill>
                                  <a:latin typeface="Cambria Math"/>
                                </a:rPr>
                                <m:t>𝜷</m:t>
                              </m:r>
                            </m:e>
                          </m:d>
                          <m:r>
                            <a:rPr lang="en-US" b="1" i="1">
                              <a:solidFill>
                                <a:schemeClr val="tx2"/>
                              </a:solidFill>
                              <a:latin typeface="Cambria Math"/>
                            </a:rPr>
                            <m:t>𝒑</m:t>
                          </m:r>
                          <m:d>
                            <m:dPr>
                              <m:ctrlPr>
                                <a:rPr lang="en-US" b="1" i="1">
                                  <a:solidFill>
                                    <a:schemeClr val="tx2"/>
                                  </a:solidFill>
                                  <a:latin typeface="Cambria Math" panose="02040503050406030204" pitchFamily="18" charset="0"/>
                                </a:rPr>
                              </m:ctrlPr>
                            </m:dPr>
                            <m:e>
                              <m:r>
                                <a:rPr lang="en-US" b="1" i="1">
                                  <a:solidFill>
                                    <a:schemeClr val="tx2"/>
                                  </a:solidFill>
                                  <a:latin typeface="Cambria Math"/>
                                </a:rPr>
                                <m:t>𝑫</m:t>
                              </m:r>
                            </m:e>
                            <m:e>
                              <m:r>
                                <a:rPr lang="en-US" b="1" i="1">
                                  <a:solidFill>
                                    <a:schemeClr val="tx2"/>
                                  </a:solidFill>
                                  <a:latin typeface="Cambria Math"/>
                                </a:rPr>
                                <m:t>𝜷</m:t>
                              </m:r>
                            </m:e>
                          </m:d>
                        </m:num>
                        <m:den>
                          <m:r>
                            <a:rPr lang="en-US" b="1" i="1">
                              <a:solidFill>
                                <a:schemeClr val="tx2"/>
                              </a:solidFill>
                              <a:latin typeface="Cambria Math"/>
                            </a:rPr>
                            <m:t>𝒑</m:t>
                          </m:r>
                          <m:d>
                            <m:dPr>
                              <m:ctrlPr>
                                <a:rPr lang="en-US" b="1" i="1">
                                  <a:solidFill>
                                    <a:schemeClr val="tx2"/>
                                  </a:solidFill>
                                  <a:latin typeface="Cambria Math" panose="02040503050406030204" pitchFamily="18" charset="0"/>
                                </a:rPr>
                              </m:ctrlPr>
                            </m:dPr>
                            <m:e>
                              <m:r>
                                <a:rPr lang="en-US" b="1" i="1">
                                  <a:solidFill>
                                    <a:schemeClr val="tx2"/>
                                  </a:solidFill>
                                  <a:latin typeface="Cambria Math"/>
                                </a:rPr>
                                <m:t>𝑫</m:t>
                              </m:r>
                            </m:e>
                          </m:d>
                        </m:den>
                      </m:f>
                    </m:oMath>
                  </m:oMathPara>
                </a14:m>
                <a:endParaRPr lang="en-US" b="1" i="1" dirty="0">
                  <a:solidFill>
                    <a:schemeClr val="tx2"/>
                  </a:solidFill>
                  <a:latin typeface="Cambria Math"/>
                </a:endParaRPr>
              </a:p>
              <a:p>
                <a:r>
                  <a:rPr lang="en-US" i="1" dirty="0">
                    <a:latin typeface="Cambria Math"/>
                  </a:rPr>
                  <a:t>      </a:t>
                </a:r>
                <a14:m>
                  <m:oMath xmlns:m="http://schemas.openxmlformats.org/officeDocument/2006/math">
                    <m:r>
                      <a:rPr lang="en-US" sz="1400" i="1">
                        <a:latin typeface="Cambria Math"/>
                      </a:rPr>
                      <m:t>𝑤h𝑒𝑟𝑒</m:t>
                    </m:r>
                    <m:r>
                      <a:rPr lang="en-US" sz="1400" i="1">
                        <a:latin typeface="Cambria Math"/>
                      </a:rPr>
                      <m:t> </m:t>
                    </m:r>
                    <m:r>
                      <a:rPr lang="en-US" sz="1400" i="1">
                        <a:latin typeface="Cambria Math"/>
                      </a:rPr>
                      <m:t>𝛽</m:t>
                    </m:r>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𝛽</m:t>
                        </m:r>
                      </m:e>
                      <m:sub>
                        <m:r>
                          <a:rPr lang="en-US" sz="1400" i="1">
                            <a:latin typeface="Cambria Math"/>
                          </a:rPr>
                          <m:t>1</m:t>
                        </m:r>
                      </m:sub>
                    </m:sSub>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𝛽</m:t>
                        </m:r>
                      </m:e>
                      <m:sub>
                        <m:r>
                          <a:rPr lang="en-US" sz="1400" i="1">
                            <a:latin typeface="Cambria Math"/>
                          </a:rPr>
                          <m:t>𝑘</m:t>
                        </m:r>
                      </m:sub>
                    </m:sSub>
                  </m:oMath>
                </a14:m>
                <a:endParaRPr lang="en-US" sz="1400" i="1" dirty="0">
                  <a:latin typeface="Cambria" panose="02040503050406030204" pitchFamily="18" charset="0"/>
                </a:endParaRPr>
              </a:p>
              <a:p>
                <a:r>
                  <a:rPr lang="en-US" sz="1400" i="1" dirty="0">
                    <a:latin typeface="Cambria" panose="02040503050406030204" pitchFamily="18" charset="0"/>
                  </a:rPr>
                  <a:t>       </a:t>
                </a:r>
                <a14:m>
                  <m:oMath xmlns:m="http://schemas.openxmlformats.org/officeDocument/2006/math">
                    <m:r>
                      <a:rPr lang="en-US" sz="1400" i="1">
                        <a:latin typeface="Cambria Math"/>
                      </a:rPr>
                      <m:t>𝑝</m:t>
                    </m:r>
                    <m:d>
                      <m:dPr>
                        <m:ctrlPr>
                          <a:rPr lang="en-US" sz="1400" i="1">
                            <a:latin typeface="Cambria Math" panose="02040503050406030204" pitchFamily="18" charset="0"/>
                          </a:rPr>
                        </m:ctrlPr>
                      </m:dPr>
                      <m:e>
                        <m:r>
                          <a:rPr lang="en-US" sz="1400" i="1">
                            <a:latin typeface="Cambria Math"/>
                          </a:rPr>
                          <m:t>𝛽</m:t>
                        </m:r>
                      </m:e>
                    </m:d>
                    <m:r>
                      <a:rPr lang="en-US" sz="1400" i="1">
                        <a:latin typeface="Cambria Math"/>
                      </a:rPr>
                      <m:t>𝑖𝑠</m:t>
                    </m:r>
                    <m:r>
                      <a:rPr lang="en-US" sz="1400" i="1">
                        <a:latin typeface="Cambria Math"/>
                      </a:rPr>
                      <m:t> </m:t>
                    </m:r>
                    <m:r>
                      <a:rPr lang="en-US" sz="1400" i="1">
                        <a:latin typeface="Cambria Math"/>
                      </a:rPr>
                      <m:t>𝑡h𝑒</m:t>
                    </m:r>
                    <m:r>
                      <a:rPr lang="en-US" sz="1400" i="1">
                        <a:latin typeface="Cambria Math"/>
                      </a:rPr>
                      <m:t> </m:t>
                    </m:r>
                    <m:r>
                      <a:rPr lang="en-US" sz="1400" i="1">
                        <a:latin typeface="Cambria Math"/>
                      </a:rPr>
                      <m:t>𝑝𝑟𝑖𝑜𝑟</m:t>
                    </m:r>
                    <m:r>
                      <a:rPr lang="en-US" sz="1400" i="1">
                        <a:latin typeface="Cambria Math"/>
                      </a:rPr>
                      <m:t> </m:t>
                    </m:r>
                    <m:r>
                      <a:rPr lang="en-US" sz="1400" i="1">
                        <a:latin typeface="Cambria Math"/>
                      </a:rPr>
                      <m:t>𝑑𝑖𝑠𝑡𝑟𝑖𝑏𝑢𝑡𝑖𝑜𝑛</m:t>
                    </m:r>
                    <m:r>
                      <a:rPr lang="en-US" sz="1400" i="1">
                        <a:latin typeface="Cambria Math"/>
                      </a:rPr>
                      <m:t> </m:t>
                    </m:r>
                    <m:r>
                      <a:rPr lang="en-US" sz="1400" i="1">
                        <a:latin typeface="Cambria Math"/>
                      </a:rPr>
                      <m:t>𝑜𝑓</m:t>
                    </m:r>
                    <m:r>
                      <a:rPr lang="en-US" sz="1400" i="1">
                        <a:latin typeface="Cambria Math"/>
                      </a:rPr>
                      <m:t> </m:t>
                    </m:r>
                    <m:r>
                      <m:rPr>
                        <m:sty m:val="p"/>
                      </m:rPr>
                      <a:rPr lang="en-US" sz="1400" i="1">
                        <a:latin typeface="Cambria Math"/>
                      </a:rPr>
                      <m:t>β</m:t>
                    </m:r>
                  </m:oMath>
                </a14:m>
                <a:endParaRPr lang="en-US" sz="1400" i="1" dirty="0">
                  <a:latin typeface="Cambria" panose="02040503050406030204" pitchFamily="18" charset="0"/>
                </a:endParaRPr>
              </a:p>
              <a:p>
                <a:r>
                  <a:rPr lang="en-US" sz="1400" i="1" dirty="0">
                    <a:latin typeface="Cambria" panose="02040503050406030204" pitchFamily="18" charset="0"/>
                  </a:rPr>
                  <a:t>       </a:t>
                </a:r>
                <a14:m>
                  <m:oMath xmlns:m="http://schemas.openxmlformats.org/officeDocument/2006/math">
                    <m:r>
                      <a:rPr lang="en-US" sz="1400" i="1">
                        <a:latin typeface="Cambria Math"/>
                      </a:rPr>
                      <m:t>𝑝</m:t>
                    </m:r>
                    <m:d>
                      <m:dPr>
                        <m:ctrlPr>
                          <a:rPr lang="en-US" sz="1400" i="1">
                            <a:latin typeface="Cambria Math" panose="02040503050406030204" pitchFamily="18" charset="0"/>
                          </a:rPr>
                        </m:ctrlPr>
                      </m:dPr>
                      <m:e>
                        <m:r>
                          <a:rPr lang="en-US" sz="1400" i="1">
                            <a:latin typeface="Cambria Math"/>
                          </a:rPr>
                          <m:t>𝐷</m:t>
                        </m:r>
                      </m:e>
                      <m:e>
                        <m:r>
                          <a:rPr lang="en-US" sz="1400" i="1">
                            <a:latin typeface="Cambria Math"/>
                          </a:rPr>
                          <m:t>𝛽</m:t>
                        </m:r>
                      </m:e>
                    </m:d>
                    <m:r>
                      <a:rPr lang="en-US" sz="1400" i="1">
                        <a:latin typeface="Cambria Math"/>
                      </a:rPr>
                      <m:t>𝑖𝑠</m:t>
                    </m:r>
                    <m:r>
                      <a:rPr lang="en-US" sz="1400" i="1">
                        <a:latin typeface="Cambria Math"/>
                      </a:rPr>
                      <m:t> </m:t>
                    </m:r>
                    <m:r>
                      <a:rPr lang="en-US" sz="1400" i="1">
                        <a:latin typeface="Cambria Math"/>
                      </a:rPr>
                      <m:t>𝑡h𝑒</m:t>
                    </m:r>
                    <m:r>
                      <a:rPr lang="en-US" sz="1400" i="1">
                        <a:latin typeface="Cambria Math"/>
                      </a:rPr>
                      <m:t> </m:t>
                    </m:r>
                    <m:r>
                      <a:rPr lang="en-US" sz="1400" i="1">
                        <a:latin typeface="Cambria Math"/>
                      </a:rPr>
                      <m:t>𝑙𝑖𝑘𝑒𝑙𝑖h𝑜𝑜𝑑</m:t>
                    </m:r>
                    <m:r>
                      <a:rPr lang="en-US" sz="1400" i="1">
                        <a:latin typeface="Cambria Math"/>
                      </a:rPr>
                      <m:t> </m:t>
                    </m:r>
                    <m:r>
                      <a:rPr lang="en-US" sz="1400" i="1">
                        <a:latin typeface="Cambria Math"/>
                      </a:rPr>
                      <m:t>𝑓𝑢𝑛𝑐𝑡𝑜𝑖𝑛</m:t>
                    </m:r>
                  </m:oMath>
                </a14:m>
                <a:endParaRPr lang="en-US" sz="1400" i="1" dirty="0">
                  <a:latin typeface="Cambria" panose="02040503050406030204" pitchFamily="18" charset="0"/>
                </a:endParaRPr>
              </a:p>
              <a:p>
                <a:r>
                  <a:rPr lang="en-US" sz="1400" i="1" dirty="0">
                    <a:latin typeface="Cambria" panose="02040503050406030204" pitchFamily="18" charset="0"/>
                  </a:rPr>
                  <a:t>       </a:t>
                </a:r>
                <a14:m>
                  <m:oMath xmlns:m="http://schemas.openxmlformats.org/officeDocument/2006/math">
                    <m:r>
                      <a:rPr lang="en-US" sz="1400" i="1">
                        <a:latin typeface="Cambria Math"/>
                      </a:rPr>
                      <m:t>𝑝</m:t>
                    </m:r>
                    <m:d>
                      <m:dPr>
                        <m:ctrlPr>
                          <a:rPr lang="en-US" sz="1400" i="1">
                            <a:latin typeface="Cambria Math" panose="02040503050406030204" pitchFamily="18" charset="0"/>
                          </a:rPr>
                        </m:ctrlPr>
                      </m:dPr>
                      <m:e>
                        <m:r>
                          <a:rPr lang="en-US" sz="1400" i="1">
                            <a:latin typeface="Cambria Math"/>
                          </a:rPr>
                          <m:t>𝛽</m:t>
                        </m:r>
                      </m:e>
                      <m:e>
                        <m:r>
                          <a:rPr lang="en-US" sz="1400" i="1">
                            <a:latin typeface="Cambria Math"/>
                          </a:rPr>
                          <m:t>𝐷</m:t>
                        </m:r>
                      </m:e>
                    </m:d>
                    <m:r>
                      <a:rPr lang="en-US" sz="1400" i="1">
                        <a:latin typeface="Cambria Math"/>
                      </a:rPr>
                      <m:t>𝑖𝑠</m:t>
                    </m:r>
                    <m:r>
                      <a:rPr lang="en-US" sz="1400" i="1">
                        <a:latin typeface="Cambria Math"/>
                      </a:rPr>
                      <m:t> </m:t>
                    </m:r>
                    <m:r>
                      <a:rPr lang="en-US" sz="1400" i="1">
                        <a:latin typeface="Cambria Math"/>
                      </a:rPr>
                      <m:t>𝑝𝑜𝑠𝑡𝑒𝑟𝑖𝑜𝑟</m:t>
                    </m:r>
                    <m:r>
                      <a:rPr lang="en-US" sz="1400" i="1">
                        <a:latin typeface="Cambria Math"/>
                      </a:rPr>
                      <m:t> </m:t>
                    </m:r>
                    <m:r>
                      <a:rPr lang="en-US" sz="1400" i="1">
                        <a:latin typeface="Cambria Math"/>
                      </a:rPr>
                      <m:t>𝑑𝑖𝑠𝑡𝑟𝑖𝑏𝑢𝑡𝑖𝑜𝑛</m:t>
                    </m:r>
                    <m:r>
                      <a:rPr lang="en-US" sz="1400" i="1">
                        <a:latin typeface="Cambria Math"/>
                      </a:rPr>
                      <m:t> </m:t>
                    </m:r>
                    <m:r>
                      <a:rPr lang="en-US" sz="1400" i="1">
                        <a:latin typeface="Cambria Math"/>
                      </a:rPr>
                      <m:t>𝑔𝑖𝑣𝑒𝑛</m:t>
                    </m:r>
                    <m:r>
                      <a:rPr lang="en-US" sz="1400" i="1">
                        <a:latin typeface="Cambria Math"/>
                      </a:rPr>
                      <m:t> </m:t>
                    </m:r>
                    <m:r>
                      <a:rPr lang="en-US" sz="1400" i="1">
                        <a:latin typeface="Cambria Math"/>
                      </a:rPr>
                      <m:t>𝑑𝑎𝑡𝑎</m:t>
                    </m:r>
                  </m:oMath>
                </a14:m>
                <a:endParaRPr lang="en-US" sz="1400" i="1" dirty="0">
                  <a:latin typeface="Cambria" panose="02040503050406030204" pitchFamily="18" charset="0"/>
                </a:endParaRPr>
              </a:p>
              <a:p>
                <a:r>
                  <a:rPr lang="en-US" i="1" dirty="0">
                    <a:latin typeface="Cambria Math"/>
                  </a:rPr>
                  <a:t>        </a:t>
                </a:r>
              </a:p>
            </p:txBody>
          </p:sp>
        </mc:Choice>
        <mc:Fallback xmlns="">
          <p:sp>
            <p:nvSpPr>
              <p:cNvPr id="8" name="Rectangle 7"/>
              <p:cNvSpPr>
                <a:spLocks noRot="1" noChangeAspect="1" noMove="1" noResize="1" noEditPoints="1" noAdjustHandles="1" noChangeArrowheads="1" noChangeShapeType="1" noTextEdit="1"/>
              </p:cNvSpPr>
              <p:nvPr/>
            </p:nvSpPr>
            <p:spPr>
              <a:xfrm>
                <a:off x="1191696" y="2309736"/>
                <a:ext cx="5782310" cy="1876860"/>
              </a:xfrm>
              <a:prstGeom prst="rect">
                <a:avLst/>
              </a:prstGeom>
              <a:blipFill>
                <a:blip r:embed="rId3"/>
                <a:stretch>
                  <a:fillRect/>
                </a:stretch>
              </a:blipFill>
            </p:spPr>
            <p:txBody>
              <a:bodyPr/>
              <a:lstStyle/>
              <a:p>
                <a:r>
                  <a:rPr lang="en-US">
                    <a:noFill/>
                  </a:rPr>
                  <a:t> </a:t>
                </a:r>
              </a:p>
            </p:txBody>
          </p:sp>
        </mc:Fallback>
      </mc:AlternateContent>
      <p:pic>
        <p:nvPicPr>
          <p:cNvPr id="10" name="Picture 9"/>
          <p:cNvPicPr>
            <a:picLocks noChangeAspect="1"/>
          </p:cNvPicPr>
          <p:nvPr/>
        </p:nvPicPr>
        <p:blipFill>
          <a:blip r:embed="rId4"/>
          <a:stretch>
            <a:fillRect/>
          </a:stretch>
        </p:blipFill>
        <p:spPr>
          <a:xfrm>
            <a:off x="8168280" y="1698628"/>
            <a:ext cx="2603352" cy="2764190"/>
          </a:xfrm>
          <a:prstGeom prst="rect">
            <a:avLst/>
          </a:prstGeom>
        </p:spPr>
      </p:pic>
    </p:spTree>
    <p:extLst>
      <p:ext uri="{BB962C8B-B14F-4D97-AF65-F5344CB8AC3E}">
        <p14:creationId xmlns:p14="http://schemas.microsoft.com/office/powerpoint/2010/main" val="12432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p:txBody>
          <a:bodyPr/>
          <a:lstStyle/>
          <a:p>
            <a:r>
              <a:rPr lang="en-US" dirty="0"/>
              <a:t>Connection to other (regularized/shrinkage) estimators</a:t>
            </a:r>
          </a:p>
        </p:txBody>
      </p:sp>
      <p:sp>
        <p:nvSpPr>
          <p:cNvPr id="5" name="Slide Number Placeholder 4"/>
          <p:cNvSpPr>
            <a:spLocks noGrp="1"/>
          </p:cNvSpPr>
          <p:nvPr>
            <p:ph type="sldNum" sz="quarter" idx="4"/>
          </p:nvPr>
        </p:nvSpPr>
        <p:spPr/>
        <p:txBody>
          <a:bodyPr/>
          <a:lstStyle/>
          <a:p>
            <a:fld id="{A732B65F-C469-8E45-BF68-68AA1785A236}" type="slidenum">
              <a:rPr lang="en-US" smtClean="0"/>
              <a:pPr/>
              <a:t>21</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4003135" y="1994233"/>
                <a:ext cx="2811439" cy="2282588"/>
              </a:xfrm>
              <a:prstGeom prst="rect">
                <a:avLst/>
              </a:prstGeom>
            </p:spPr>
            <p:txBody>
              <a:bodyPr vert="horz" wrap="square" lIns="0" tIns="0" rIns="0" bIns="0" numCol="1" rtlCol="0">
                <a:normAutofit/>
              </a:bodyPr>
              <a:lstStyle/>
              <a:p>
                <a:pPr marL="0" algn="ctr">
                  <a:lnSpc>
                    <a:spcPts val="2200"/>
                  </a:lnSpc>
                  <a:spcBef>
                    <a:spcPts val="1100"/>
                  </a:spcBef>
                  <a:buClr>
                    <a:schemeClr val="tx2"/>
                  </a:buClr>
                </a:pPr>
                <a:r>
                  <a:rPr lang="en-US" sz="2400" u="sng" dirty="0">
                    <a:latin typeface="+mj-lt"/>
                    <a:cs typeface="Arial"/>
                  </a:rPr>
                  <a:t>Ridge estimator</a:t>
                </a:r>
              </a:p>
              <a:p>
                <a:pPr marL="0">
                  <a:lnSpc>
                    <a:spcPts val="2200"/>
                  </a:lnSpc>
                  <a:spcBef>
                    <a:spcPts val="1100"/>
                  </a:spcBef>
                  <a:buClr>
                    <a:schemeClr val="tx2"/>
                  </a:buClr>
                </a:pPr>
                <a:endParaRPr lang="en-US" i="1" dirty="0">
                  <a:latin typeface="Cambria Math" panose="02040503050406030204" pitchFamily="18" charset="0"/>
                  <a:cs typeface="Arial"/>
                </a:endParaRPr>
              </a:p>
              <a:p>
                <a:pPr marL="0">
                  <a:lnSpc>
                    <a:spcPts val="2200"/>
                  </a:lnSpc>
                  <a:spcBef>
                    <a:spcPts val="1100"/>
                  </a:spcBef>
                  <a:buClr>
                    <a:schemeClr val="tx2"/>
                  </a:buClr>
                </a:pPr>
                <a14:m>
                  <m:oMathPara xmlns:m="http://schemas.openxmlformats.org/officeDocument/2006/math">
                    <m:oMathParaPr>
                      <m:jc m:val="centerGroup"/>
                    </m:oMathParaPr>
                    <m:oMath xmlns:m="http://schemas.openxmlformats.org/officeDocument/2006/math">
                      <m:sSup>
                        <m:sSupPr>
                          <m:ctrlPr>
                            <a:rPr lang="en-US" sz="2000" b="1" i="1" smtClean="0">
                              <a:latin typeface="Cambria Math" panose="02040503050406030204" pitchFamily="18" charset="0"/>
                              <a:cs typeface="Arial"/>
                            </a:rPr>
                          </m:ctrlPr>
                        </m:sSupPr>
                        <m:e>
                          <m:d>
                            <m:dPr>
                              <m:begChr m:val="|"/>
                              <m:endChr m:val="|"/>
                              <m:ctrlPr>
                                <a:rPr lang="en-US" sz="2000" b="1" i="1" smtClean="0">
                                  <a:latin typeface="Cambria Math" panose="02040503050406030204" pitchFamily="18" charset="0"/>
                                  <a:cs typeface="Arial"/>
                                </a:rPr>
                              </m:ctrlPr>
                            </m:dPr>
                            <m:e>
                              <m:d>
                                <m:dPr>
                                  <m:begChr m:val="|"/>
                                  <m:endChr m:val="|"/>
                                  <m:ctrlPr>
                                    <a:rPr lang="en-US" sz="2000" b="1" i="1" smtClean="0">
                                      <a:latin typeface="Cambria Math" panose="02040503050406030204" pitchFamily="18" charset="0"/>
                                      <a:cs typeface="Arial"/>
                                    </a:rPr>
                                  </m:ctrlPr>
                                </m:dPr>
                                <m:e>
                                  <m:r>
                                    <a:rPr lang="en-US" sz="2000" b="1" i="1" smtClean="0">
                                      <a:latin typeface="Cambria Math" panose="02040503050406030204" pitchFamily="18" charset="0"/>
                                      <a:cs typeface="Arial"/>
                                    </a:rPr>
                                    <m:t>𝒚</m:t>
                                  </m:r>
                                  <m:r>
                                    <a:rPr lang="en-US" sz="2000" b="1" i="1" smtClean="0">
                                      <a:latin typeface="Cambria Math" panose="02040503050406030204" pitchFamily="18" charset="0"/>
                                      <a:cs typeface="Arial"/>
                                    </a:rPr>
                                    <m:t> −</m:t>
                                  </m:r>
                                  <m:r>
                                    <a:rPr lang="en-US" sz="2000" b="1" i="1" smtClean="0">
                                      <a:latin typeface="Cambria Math" panose="02040503050406030204" pitchFamily="18" charset="0"/>
                                      <a:cs typeface="Arial"/>
                                    </a:rPr>
                                    <m:t>𝑿</m:t>
                                  </m:r>
                                  <m:r>
                                    <a:rPr lang="en-US" sz="2000" b="1" i="1" smtClean="0">
                                      <a:latin typeface="Cambria Math" panose="02040503050406030204" pitchFamily="18" charset="0"/>
                                      <a:cs typeface="Arial"/>
                                    </a:rPr>
                                    <m:t>𝜷</m:t>
                                  </m:r>
                                </m:e>
                              </m:d>
                            </m:e>
                          </m:d>
                        </m:e>
                        <m:sup>
                          <m:r>
                            <a:rPr lang="en-US" sz="2000" b="1" i="1" smtClean="0">
                              <a:latin typeface="Cambria Math" panose="02040503050406030204" pitchFamily="18" charset="0"/>
                              <a:cs typeface="Arial"/>
                            </a:rPr>
                            <m:t>𝟐</m:t>
                          </m:r>
                        </m:sup>
                      </m:sSup>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𝝀</m:t>
                      </m:r>
                      <m:sSup>
                        <m:sSupPr>
                          <m:ctrlPr>
                            <a:rPr lang="en-US" sz="2000" b="1" i="1" smtClean="0">
                              <a:latin typeface="Cambria Math" panose="02040503050406030204" pitchFamily="18" charset="0"/>
                              <a:cs typeface="Arial"/>
                            </a:rPr>
                          </m:ctrlPr>
                        </m:sSupPr>
                        <m:e>
                          <m:d>
                            <m:dPr>
                              <m:begChr m:val="|"/>
                              <m:endChr m:val="|"/>
                              <m:ctrlPr>
                                <a:rPr lang="en-US" sz="2000" b="1" i="1" smtClean="0">
                                  <a:latin typeface="Cambria Math" panose="02040503050406030204" pitchFamily="18" charset="0"/>
                                  <a:cs typeface="Arial"/>
                                </a:rPr>
                              </m:ctrlPr>
                            </m:dPr>
                            <m:e>
                              <m:d>
                                <m:dPr>
                                  <m:begChr m:val="|"/>
                                  <m:endChr m:val="|"/>
                                  <m:ctrlPr>
                                    <a:rPr lang="en-US" sz="2000" b="1" i="1" smtClean="0">
                                      <a:latin typeface="Cambria Math" panose="02040503050406030204" pitchFamily="18" charset="0"/>
                                      <a:cs typeface="Arial"/>
                                    </a:rPr>
                                  </m:ctrlPr>
                                </m:dPr>
                                <m:e>
                                  <m:r>
                                    <a:rPr lang="en-US" sz="2000" b="1" i="1" smtClean="0">
                                      <a:latin typeface="Cambria Math" panose="02040503050406030204" pitchFamily="18" charset="0"/>
                                      <a:cs typeface="Arial"/>
                                    </a:rPr>
                                    <m:t>𝜷</m:t>
                                  </m:r>
                                </m:e>
                              </m:d>
                            </m:e>
                          </m:d>
                        </m:e>
                        <m:sup>
                          <m:r>
                            <a:rPr lang="en-US" sz="2000" b="1" i="1" smtClean="0">
                              <a:latin typeface="Cambria Math" panose="02040503050406030204" pitchFamily="18" charset="0"/>
                              <a:cs typeface="Arial"/>
                            </a:rPr>
                            <m:t>𝟐</m:t>
                          </m:r>
                        </m:sup>
                      </m:sSup>
                    </m:oMath>
                  </m:oMathPara>
                </a14:m>
                <a:endParaRPr lang="en-US" sz="2000" b="1" dirty="0">
                  <a:latin typeface="Arial"/>
                  <a:cs typeface="Arial"/>
                </a:endParaRPr>
              </a:p>
              <a:p>
                <a:pPr marL="0">
                  <a:lnSpc>
                    <a:spcPts val="2200"/>
                  </a:lnSpc>
                  <a:spcBef>
                    <a:spcPts val="1100"/>
                  </a:spcBef>
                  <a:buClr>
                    <a:schemeClr val="tx2"/>
                  </a:buClr>
                </a:pPr>
                <a:endParaRPr lang="en-US" sz="2000" b="1" dirty="0">
                  <a:latin typeface="Arial"/>
                  <a:cs typeface="Arial"/>
                </a:endParaRPr>
              </a:p>
              <a:p>
                <a:pPr marL="0">
                  <a:lnSpc>
                    <a:spcPts val="2200"/>
                  </a:lnSpc>
                  <a:spcBef>
                    <a:spcPts val="1100"/>
                  </a:spcBef>
                  <a:buClr>
                    <a:schemeClr val="tx2"/>
                  </a:buCl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cs typeface="Arial"/>
                        </a:rPr>
                        <m:t>𝜷</m:t>
                      </m:r>
                      <m:r>
                        <a:rPr lang="en-US" sz="2000" b="1" i="1" smtClean="0">
                          <a:latin typeface="Cambria Math" panose="02040503050406030204" pitchFamily="18" charset="0"/>
                          <a:cs typeface="Arial"/>
                        </a:rPr>
                        <m:t>=</m:t>
                      </m:r>
                      <m:sSup>
                        <m:sSupPr>
                          <m:ctrlPr>
                            <a:rPr lang="en-US" sz="2000" b="1" i="1" smtClean="0">
                              <a:latin typeface="Cambria Math" panose="02040503050406030204" pitchFamily="18" charset="0"/>
                              <a:cs typeface="Arial"/>
                            </a:rPr>
                          </m:ctrlPr>
                        </m:sSupPr>
                        <m:e>
                          <m:d>
                            <m:dPr>
                              <m:ctrlPr>
                                <a:rPr lang="en-US" sz="2000" b="1" i="1" smtClean="0">
                                  <a:latin typeface="Cambria Math" panose="02040503050406030204" pitchFamily="18" charset="0"/>
                                  <a:cs typeface="Arial"/>
                                </a:rPr>
                              </m:ctrlPr>
                            </m:dPr>
                            <m:e>
                              <m:sSup>
                                <m:sSupPr>
                                  <m:ctrlPr>
                                    <a:rPr lang="en-US" sz="2000" b="1" i="1" smtClean="0">
                                      <a:latin typeface="Cambria Math" panose="02040503050406030204" pitchFamily="18" charset="0"/>
                                      <a:cs typeface="Arial"/>
                                    </a:rPr>
                                  </m:ctrlPr>
                                </m:sSupPr>
                                <m:e>
                                  <m:r>
                                    <a:rPr lang="en-US" sz="2000" b="1" i="1" smtClean="0">
                                      <a:latin typeface="Cambria Math" panose="02040503050406030204" pitchFamily="18" charset="0"/>
                                      <a:cs typeface="Arial"/>
                                    </a:rPr>
                                    <m:t>𝑿</m:t>
                                  </m:r>
                                </m:e>
                                <m:sup>
                                  <m:r>
                                    <a:rPr lang="en-US" sz="2000" b="1" i="1" smtClean="0">
                                      <a:latin typeface="Cambria Math" panose="02040503050406030204" pitchFamily="18" charset="0"/>
                                      <a:cs typeface="Arial"/>
                                    </a:rPr>
                                    <m:t>′</m:t>
                                  </m:r>
                                </m:sup>
                              </m:sSup>
                              <m:r>
                                <a:rPr lang="en-US" sz="2000" b="1" i="1" smtClean="0">
                                  <a:latin typeface="Cambria Math" panose="02040503050406030204" pitchFamily="18" charset="0"/>
                                  <a:cs typeface="Arial"/>
                                </a:rPr>
                                <m:t>𝑿</m:t>
                              </m:r>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𝝀</m:t>
                              </m:r>
                              <m:r>
                                <a:rPr lang="en-US" sz="2000" b="1" i="1" smtClean="0">
                                  <a:latin typeface="Cambria Math" panose="02040503050406030204" pitchFamily="18" charset="0"/>
                                  <a:cs typeface="Arial"/>
                                </a:rPr>
                                <m:t>𝑰</m:t>
                              </m:r>
                            </m:e>
                          </m:d>
                        </m:e>
                        <m:sup>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𝟏</m:t>
                          </m:r>
                        </m:sup>
                      </m:sSup>
                      <m:sSup>
                        <m:sSupPr>
                          <m:ctrlPr>
                            <a:rPr lang="en-US" sz="2000" b="1" i="1" smtClean="0">
                              <a:latin typeface="Cambria Math" panose="02040503050406030204" pitchFamily="18" charset="0"/>
                              <a:cs typeface="Arial"/>
                            </a:rPr>
                          </m:ctrlPr>
                        </m:sSupPr>
                        <m:e>
                          <m:r>
                            <a:rPr lang="en-US" sz="2000" b="1" i="1" smtClean="0">
                              <a:latin typeface="Cambria Math" panose="02040503050406030204" pitchFamily="18" charset="0"/>
                              <a:cs typeface="Arial"/>
                            </a:rPr>
                            <m:t>𝑿</m:t>
                          </m:r>
                        </m:e>
                        <m:sup>
                          <m:r>
                            <a:rPr lang="en-US" sz="2000" b="1" i="1" smtClean="0">
                              <a:latin typeface="Cambria Math" panose="02040503050406030204" pitchFamily="18" charset="0"/>
                              <a:cs typeface="Arial"/>
                            </a:rPr>
                            <m:t>′</m:t>
                          </m:r>
                        </m:sup>
                      </m:sSup>
                      <m:r>
                        <a:rPr lang="en-US" sz="2000" b="1" i="1" smtClean="0">
                          <a:latin typeface="Cambria Math" panose="02040503050406030204" pitchFamily="18" charset="0"/>
                          <a:cs typeface="Arial"/>
                        </a:rPr>
                        <m:t>𝒚</m:t>
                      </m:r>
                    </m:oMath>
                  </m:oMathPara>
                </a14:m>
                <a:endParaRPr lang="en-US" sz="2000" b="1" dirty="0">
                  <a:latin typeface="Arial"/>
                  <a:cs typeface="Aria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003135" y="1994233"/>
                <a:ext cx="2811439" cy="2282588"/>
              </a:xfrm>
              <a:prstGeom prst="rect">
                <a:avLst/>
              </a:prstGeom>
              <a:blipFill>
                <a:blip r:embed="rId3"/>
                <a:stretch>
                  <a:fillRect t="-77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09441" y="1994233"/>
                <a:ext cx="2811439" cy="2154072"/>
              </a:xfrm>
              <a:prstGeom prst="rect">
                <a:avLst/>
              </a:prstGeom>
            </p:spPr>
            <p:txBody>
              <a:bodyPr vert="horz" wrap="square" lIns="0" tIns="0" rIns="0" bIns="0" numCol="1" rtlCol="0">
                <a:normAutofit/>
              </a:bodyPr>
              <a:lstStyle/>
              <a:p>
                <a:pPr marL="0">
                  <a:lnSpc>
                    <a:spcPts val="2200"/>
                  </a:lnSpc>
                  <a:spcBef>
                    <a:spcPts val="1100"/>
                  </a:spcBef>
                  <a:buClr>
                    <a:schemeClr val="tx2"/>
                  </a:buClr>
                </a:pPr>
                <a:r>
                  <a:rPr lang="en-US" sz="2400" b="0" dirty="0">
                    <a:latin typeface="+mj-lt"/>
                    <a:cs typeface="Arial"/>
                  </a:rPr>
                  <a:t> </a:t>
                </a:r>
                <a:r>
                  <a:rPr lang="en-US" sz="2400" b="0" u="sng" dirty="0">
                    <a:latin typeface="+mj-lt"/>
                    <a:cs typeface="Arial"/>
                  </a:rPr>
                  <a:t>OLS estimator</a:t>
                </a:r>
              </a:p>
              <a:p>
                <a:pPr marL="0">
                  <a:lnSpc>
                    <a:spcPts val="2200"/>
                  </a:lnSpc>
                  <a:spcBef>
                    <a:spcPts val="1100"/>
                  </a:spcBef>
                  <a:buClr>
                    <a:schemeClr val="tx2"/>
                  </a:buClr>
                </a:pPr>
                <a:endParaRPr lang="en-US" i="1" dirty="0">
                  <a:latin typeface="Cambria Math" panose="02040503050406030204" pitchFamily="18" charset="0"/>
                  <a:cs typeface="Arial"/>
                </a:endParaRPr>
              </a:p>
              <a:p>
                <a:pPr marL="0">
                  <a:lnSpc>
                    <a:spcPts val="2200"/>
                  </a:lnSpc>
                  <a:spcBef>
                    <a:spcPts val="1100"/>
                  </a:spcBef>
                  <a:buClr>
                    <a:schemeClr val="tx2"/>
                  </a:buClr>
                </a:pPr>
                <a14:m>
                  <m:oMathPara xmlns:m="http://schemas.openxmlformats.org/officeDocument/2006/math">
                    <m:oMathParaPr>
                      <m:jc m:val="centerGroup"/>
                    </m:oMathParaPr>
                    <m:oMath xmlns:m="http://schemas.openxmlformats.org/officeDocument/2006/math">
                      <m:sSup>
                        <m:sSupPr>
                          <m:ctrlPr>
                            <a:rPr lang="en-US" sz="2000" b="1" i="1" smtClean="0">
                              <a:latin typeface="Cambria Math" panose="02040503050406030204" pitchFamily="18" charset="0"/>
                              <a:cs typeface="Arial"/>
                            </a:rPr>
                          </m:ctrlPr>
                        </m:sSupPr>
                        <m:e>
                          <m:d>
                            <m:dPr>
                              <m:begChr m:val="|"/>
                              <m:endChr m:val="|"/>
                              <m:ctrlPr>
                                <a:rPr lang="en-US" sz="2000" b="1" i="1" smtClean="0">
                                  <a:latin typeface="Cambria Math" panose="02040503050406030204" pitchFamily="18" charset="0"/>
                                  <a:cs typeface="Arial"/>
                                </a:rPr>
                              </m:ctrlPr>
                            </m:dPr>
                            <m:e>
                              <m:d>
                                <m:dPr>
                                  <m:begChr m:val="|"/>
                                  <m:endChr m:val="|"/>
                                  <m:ctrlPr>
                                    <a:rPr lang="en-US" sz="2000" b="1" i="1" smtClean="0">
                                      <a:latin typeface="Cambria Math" panose="02040503050406030204" pitchFamily="18" charset="0"/>
                                      <a:cs typeface="Arial"/>
                                    </a:rPr>
                                  </m:ctrlPr>
                                </m:dPr>
                                <m:e>
                                  <m:r>
                                    <a:rPr lang="en-US" sz="2000" b="1" i="1" smtClean="0">
                                      <a:latin typeface="Cambria Math" panose="02040503050406030204" pitchFamily="18" charset="0"/>
                                      <a:cs typeface="Arial"/>
                                    </a:rPr>
                                    <m:t>𝒚</m:t>
                                  </m:r>
                                  <m:r>
                                    <a:rPr lang="en-US" sz="2000" b="1" i="1" smtClean="0">
                                      <a:latin typeface="Cambria Math" panose="02040503050406030204" pitchFamily="18" charset="0"/>
                                      <a:cs typeface="Arial"/>
                                    </a:rPr>
                                    <m:t> −</m:t>
                                  </m:r>
                                  <m:r>
                                    <a:rPr lang="en-US" sz="2000" b="1" i="1" smtClean="0">
                                      <a:latin typeface="Cambria Math" panose="02040503050406030204" pitchFamily="18" charset="0"/>
                                      <a:cs typeface="Arial"/>
                                    </a:rPr>
                                    <m:t>𝑿</m:t>
                                  </m:r>
                                  <m:r>
                                    <a:rPr lang="en-US" sz="2000" b="1" i="1" smtClean="0">
                                      <a:latin typeface="Cambria Math" panose="02040503050406030204" pitchFamily="18" charset="0"/>
                                      <a:cs typeface="Arial"/>
                                    </a:rPr>
                                    <m:t>𝜷</m:t>
                                  </m:r>
                                </m:e>
                              </m:d>
                            </m:e>
                          </m:d>
                        </m:e>
                        <m:sup>
                          <m:r>
                            <a:rPr lang="en-US" sz="2000" b="1" i="1" smtClean="0">
                              <a:latin typeface="Cambria Math" panose="02040503050406030204" pitchFamily="18" charset="0"/>
                              <a:cs typeface="Arial"/>
                            </a:rPr>
                            <m:t>𝟐</m:t>
                          </m:r>
                        </m:sup>
                      </m:sSup>
                    </m:oMath>
                  </m:oMathPara>
                </a14:m>
                <a:endParaRPr lang="en-US" sz="2000" b="1" dirty="0">
                  <a:latin typeface="Arial"/>
                  <a:cs typeface="Arial"/>
                </a:endParaRPr>
              </a:p>
              <a:p>
                <a:pPr marL="0">
                  <a:lnSpc>
                    <a:spcPts val="2200"/>
                  </a:lnSpc>
                  <a:spcBef>
                    <a:spcPts val="1100"/>
                  </a:spcBef>
                  <a:buClr>
                    <a:schemeClr val="tx2"/>
                  </a:buClr>
                </a:pPr>
                <a:endParaRPr lang="en-US" sz="2000" b="1" dirty="0">
                  <a:latin typeface="Arial"/>
                  <a:cs typeface="Arial"/>
                </a:endParaRPr>
              </a:p>
              <a:p>
                <a:pPr marL="0">
                  <a:lnSpc>
                    <a:spcPts val="2200"/>
                  </a:lnSpc>
                  <a:spcBef>
                    <a:spcPts val="1100"/>
                  </a:spcBef>
                  <a:buClr>
                    <a:schemeClr val="tx2"/>
                  </a:buCl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cs typeface="Arial"/>
                        </a:rPr>
                        <m:t>𝜷</m:t>
                      </m:r>
                      <m:r>
                        <a:rPr lang="en-US" sz="2000" b="1" i="1" smtClean="0">
                          <a:latin typeface="Cambria Math" panose="02040503050406030204" pitchFamily="18" charset="0"/>
                          <a:cs typeface="Arial"/>
                        </a:rPr>
                        <m:t>=</m:t>
                      </m:r>
                      <m:sSup>
                        <m:sSupPr>
                          <m:ctrlPr>
                            <a:rPr lang="en-US" sz="2000" b="1" i="1" smtClean="0">
                              <a:latin typeface="Cambria Math" panose="02040503050406030204" pitchFamily="18" charset="0"/>
                              <a:cs typeface="Arial"/>
                            </a:rPr>
                          </m:ctrlPr>
                        </m:sSupPr>
                        <m:e>
                          <m:d>
                            <m:dPr>
                              <m:ctrlPr>
                                <a:rPr lang="en-US" sz="2000" b="1" i="1" smtClean="0">
                                  <a:latin typeface="Cambria Math" panose="02040503050406030204" pitchFamily="18" charset="0"/>
                                  <a:cs typeface="Arial"/>
                                </a:rPr>
                              </m:ctrlPr>
                            </m:dPr>
                            <m:e>
                              <m:sSup>
                                <m:sSupPr>
                                  <m:ctrlPr>
                                    <a:rPr lang="en-US" sz="2000" b="1" i="1" smtClean="0">
                                      <a:latin typeface="Cambria Math" panose="02040503050406030204" pitchFamily="18" charset="0"/>
                                      <a:cs typeface="Arial"/>
                                    </a:rPr>
                                  </m:ctrlPr>
                                </m:sSupPr>
                                <m:e>
                                  <m:r>
                                    <a:rPr lang="en-US" sz="2000" b="1" i="1" smtClean="0">
                                      <a:latin typeface="Cambria Math" panose="02040503050406030204" pitchFamily="18" charset="0"/>
                                      <a:cs typeface="Arial"/>
                                    </a:rPr>
                                    <m:t>𝑿</m:t>
                                  </m:r>
                                </m:e>
                                <m:sup>
                                  <m:r>
                                    <a:rPr lang="en-US" sz="2000" b="1" i="1" smtClean="0">
                                      <a:latin typeface="Cambria Math" panose="02040503050406030204" pitchFamily="18" charset="0"/>
                                      <a:cs typeface="Arial"/>
                                    </a:rPr>
                                    <m:t>′</m:t>
                                  </m:r>
                                </m:sup>
                              </m:sSup>
                              <m:r>
                                <a:rPr lang="en-US" sz="2000" b="1" i="1" smtClean="0">
                                  <a:latin typeface="Cambria Math" panose="02040503050406030204" pitchFamily="18" charset="0"/>
                                  <a:cs typeface="Arial"/>
                                </a:rPr>
                                <m:t>𝑿</m:t>
                              </m:r>
                            </m:e>
                          </m:d>
                        </m:e>
                        <m:sup>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𝟏</m:t>
                          </m:r>
                        </m:sup>
                      </m:sSup>
                      <m:sSup>
                        <m:sSupPr>
                          <m:ctrlPr>
                            <a:rPr lang="en-US" sz="2000" b="1" i="1" smtClean="0">
                              <a:latin typeface="Cambria Math" panose="02040503050406030204" pitchFamily="18" charset="0"/>
                              <a:cs typeface="Arial"/>
                            </a:rPr>
                          </m:ctrlPr>
                        </m:sSupPr>
                        <m:e>
                          <m:r>
                            <a:rPr lang="en-US" sz="2000" b="1" i="1" smtClean="0">
                              <a:latin typeface="Cambria Math" panose="02040503050406030204" pitchFamily="18" charset="0"/>
                              <a:cs typeface="Arial"/>
                            </a:rPr>
                            <m:t>𝑿</m:t>
                          </m:r>
                        </m:e>
                        <m:sup>
                          <m:r>
                            <a:rPr lang="en-US" sz="2000" b="1" i="1" smtClean="0">
                              <a:latin typeface="Cambria Math" panose="02040503050406030204" pitchFamily="18" charset="0"/>
                              <a:cs typeface="Arial"/>
                            </a:rPr>
                            <m:t>′</m:t>
                          </m:r>
                        </m:sup>
                      </m:sSup>
                      <m:r>
                        <a:rPr lang="en-US" sz="2000" b="1" i="1" smtClean="0">
                          <a:latin typeface="Cambria Math" panose="02040503050406030204" pitchFamily="18" charset="0"/>
                          <a:cs typeface="Arial"/>
                        </a:rPr>
                        <m:t>𝒚</m:t>
                      </m:r>
                    </m:oMath>
                  </m:oMathPara>
                </a14:m>
                <a:endParaRPr lang="en-US" sz="2000" b="1" dirty="0">
                  <a:latin typeface="Arial"/>
                  <a:cs typeface="Aria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09441" y="1994233"/>
                <a:ext cx="2811439" cy="2154072"/>
              </a:xfrm>
              <a:prstGeom prst="rect">
                <a:avLst/>
              </a:prstGeom>
              <a:blipFill>
                <a:blip r:embed="rId4"/>
                <a:stretch>
                  <a:fillRect l="-6725" t="-82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697671" y="1977006"/>
                <a:ext cx="3232404" cy="2299815"/>
              </a:xfrm>
              <a:prstGeom prst="rect">
                <a:avLst/>
              </a:prstGeom>
            </p:spPr>
            <p:txBody>
              <a:bodyPr vert="horz" wrap="square" lIns="0" tIns="0" rIns="0" bIns="0" numCol="1" rtlCol="0">
                <a:normAutofit fontScale="92500"/>
              </a:bodyPr>
              <a:lstStyle/>
              <a:p>
                <a:pPr marL="0" algn="ctr">
                  <a:lnSpc>
                    <a:spcPts val="2200"/>
                  </a:lnSpc>
                  <a:spcBef>
                    <a:spcPts val="1100"/>
                  </a:spcBef>
                  <a:buClr>
                    <a:schemeClr val="tx2"/>
                  </a:buClr>
                </a:pPr>
                <a:r>
                  <a:rPr lang="en-US" sz="2400" u="sng" dirty="0">
                    <a:latin typeface="+mj-lt"/>
                    <a:cs typeface="Arial"/>
                  </a:rPr>
                  <a:t>Bayes regression estimator</a:t>
                </a:r>
              </a:p>
              <a:p>
                <a:pPr marL="0">
                  <a:lnSpc>
                    <a:spcPts val="2200"/>
                  </a:lnSpc>
                  <a:spcBef>
                    <a:spcPts val="1100"/>
                  </a:spcBef>
                  <a:buClr>
                    <a:schemeClr val="tx2"/>
                  </a:buClr>
                </a:pPr>
                <a:endParaRPr lang="en-US" i="1" dirty="0">
                  <a:latin typeface="Cambria Math" panose="02040503050406030204" pitchFamily="18" charset="0"/>
                  <a:cs typeface="Arial"/>
                </a:endParaRPr>
              </a:p>
              <a:p>
                <a:pPr marL="0">
                  <a:lnSpc>
                    <a:spcPts val="2200"/>
                  </a:lnSpc>
                  <a:spcBef>
                    <a:spcPts val="1100"/>
                  </a:spcBef>
                  <a:buClr>
                    <a:schemeClr val="tx2"/>
                  </a:buClr>
                </a:pPr>
                <a14:m>
                  <m:oMathPara xmlns:m="http://schemas.openxmlformats.org/officeDocument/2006/math">
                    <m:oMathParaPr>
                      <m:jc m:val="centerGroup"/>
                    </m:oMathParaPr>
                    <m:oMath xmlns:m="http://schemas.openxmlformats.org/officeDocument/2006/math">
                      <m:sSup>
                        <m:sSupPr>
                          <m:ctrlPr>
                            <a:rPr lang="en-US" sz="2000" b="1" i="1" smtClean="0">
                              <a:latin typeface="Cambria Math" panose="02040503050406030204" pitchFamily="18" charset="0"/>
                              <a:cs typeface="Arial"/>
                            </a:rPr>
                          </m:ctrlPr>
                        </m:sSupPr>
                        <m:e>
                          <m:d>
                            <m:dPr>
                              <m:begChr m:val="|"/>
                              <m:endChr m:val="|"/>
                              <m:ctrlPr>
                                <a:rPr lang="en-US" sz="2000" b="1" i="1" smtClean="0">
                                  <a:latin typeface="Cambria Math" panose="02040503050406030204" pitchFamily="18" charset="0"/>
                                  <a:cs typeface="Arial"/>
                                </a:rPr>
                              </m:ctrlPr>
                            </m:dPr>
                            <m:e>
                              <m:d>
                                <m:dPr>
                                  <m:begChr m:val="|"/>
                                  <m:endChr m:val="|"/>
                                  <m:ctrlPr>
                                    <a:rPr lang="en-US" sz="2000" b="1" i="1" smtClean="0">
                                      <a:latin typeface="Cambria Math" panose="02040503050406030204" pitchFamily="18" charset="0"/>
                                      <a:cs typeface="Arial"/>
                                    </a:rPr>
                                  </m:ctrlPr>
                                </m:dPr>
                                <m:e>
                                  <m:r>
                                    <a:rPr lang="en-US" sz="2000" b="1" i="1" smtClean="0">
                                      <a:latin typeface="Cambria Math" panose="02040503050406030204" pitchFamily="18" charset="0"/>
                                      <a:cs typeface="Arial"/>
                                    </a:rPr>
                                    <m:t>𝒚</m:t>
                                  </m:r>
                                  <m:r>
                                    <a:rPr lang="en-US" sz="2000" b="1" i="1" smtClean="0">
                                      <a:latin typeface="Cambria Math" panose="02040503050406030204" pitchFamily="18" charset="0"/>
                                      <a:cs typeface="Arial"/>
                                    </a:rPr>
                                    <m:t> −</m:t>
                                  </m:r>
                                  <m:r>
                                    <a:rPr lang="en-US" sz="2000" b="1" i="1" smtClean="0">
                                      <a:latin typeface="Cambria Math" panose="02040503050406030204" pitchFamily="18" charset="0"/>
                                      <a:cs typeface="Arial"/>
                                    </a:rPr>
                                    <m:t>𝑿</m:t>
                                  </m:r>
                                  <m:r>
                                    <a:rPr lang="en-US" sz="2000" b="1" i="1" smtClean="0">
                                      <a:latin typeface="Cambria Math" panose="02040503050406030204" pitchFamily="18" charset="0"/>
                                      <a:cs typeface="Arial"/>
                                    </a:rPr>
                                    <m:t>𝜷</m:t>
                                  </m:r>
                                </m:e>
                              </m:d>
                            </m:e>
                          </m:d>
                        </m:e>
                        <m:sup>
                          <m:r>
                            <a:rPr lang="en-US" sz="2000" b="1" i="1" smtClean="0">
                              <a:latin typeface="Cambria Math" panose="02040503050406030204" pitchFamily="18" charset="0"/>
                              <a:cs typeface="Arial"/>
                            </a:rPr>
                            <m:t>𝟐</m:t>
                          </m:r>
                        </m:sup>
                      </m:sSup>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𝑨</m:t>
                      </m:r>
                      <m:sSup>
                        <m:sSupPr>
                          <m:ctrlPr>
                            <a:rPr lang="en-US" sz="2000" b="1" i="1" smtClean="0">
                              <a:latin typeface="Cambria Math" panose="02040503050406030204" pitchFamily="18" charset="0"/>
                              <a:cs typeface="Arial"/>
                            </a:rPr>
                          </m:ctrlPr>
                        </m:sSupPr>
                        <m:e>
                          <m:d>
                            <m:dPr>
                              <m:begChr m:val="|"/>
                              <m:endChr m:val="|"/>
                              <m:ctrlPr>
                                <a:rPr lang="en-US" sz="2000" b="1" i="1" smtClean="0">
                                  <a:latin typeface="Cambria Math" panose="02040503050406030204" pitchFamily="18" charset="0"/>
                                  <a:cs typeface="Arial"/>
                                </a:rPr>
                              </m:ctrlPr>
                            </m:dPr>
                            <m:e>
                              <m:d>
                                <m:dPr>
                                  <m:begChr m:val="|"/>
                                  <m:endChr m:val="|"/>
                                  <m:ctrlPr>
                                    <a:rPr lang="en-US" sz="2000" b="1" i="1" smtClean="0">
                                      <a:latin typeface="Cambria Math" panose="02040503050406030204" pitchFamily="18" charset="0"/>
                                      <a:cs typeface="Arial"/>
                                    </a:rPr>
                                  </m:ctrlPr>
                                </m:dPr>
                                <m:e>
                                  <m:r>
                                    <a:rPr lang="en-US" sz="2000" b="1" i="1" smtClean="0">
                                      <a:latin typeface="Cambria Math" panose="02040503050406030204" pitchFamily="18" charset="0"/>
                                      <a:cs typeface="Arial"/>
                                    </a:rPr>
                                    <m:t>𝜷</m:t>
                                  </m:r>
                                  <m:r>
                                    <a:rPr lang="en-US" sz="2000" b="1" i="1" smtClean="0">
                                      <a:latin typeface="Cambria Math" panose="02040503050406030204" pitchFamily="18" charset="0"/>
                                      <a:cs typeface="Arial"/>
                                    </a:rPr>
                                    <m:t>−</m:t>
                                  </m:r>
                                  <m:acc>
                                    <m:accPr>
                                      <m:chr m:val="̅"/>
                                      <m:ctrlPr>
                                        <a:rPr lang="en-US" sz="2000" b="1" i="1" smtClean="0">
                                          <a:latin typeface="Cambria Math" panose="02040503050406030204" pitchFamily="18" charset="0"/>
                                          <a:cs typeface="Arial"/>
                                        </a:rPr>
                                      </m:ctrlPr>
                                    </m:accPr>
                                    <m:e>
                                      <m:r>
                                        <a:rPr lang="en-US" sz="2000" b="1" i="1" smtClean="0">
                                          <a:latin typeface="Cambria Math" panose="02040503050406030204" pitchFamily="18" charset="0"/>
                                          <a:cs typeface="Arial"/>
                                        </a:rPr>
                                        <m:t>𝜷</m:t>
                                      </m:r>
                                    </m:e>
                                  </m:acc>
                                </m:e>
                              </m:d>
                            </m:e>
                          </m:d>
                        </m:e>
                        <m:sup>
                          <m:r>
                            <a:rPr lang="en-US" sz="2000" b="1" i="1" smtClean="0">
                              <a:latin typeface="Cambria Math" panose="02040503050406030204" pitchFamily="18" charset="0"/>
                              <a:cs typeface="Arial"/>
                            </a:rPr>
                            <m:t>𝟐</m:t>
                          </m:r>
                        </m:sup>
                      </m:sSup>
                    </m:oMath>
                  </m:oMathPara>
                </a14:m>
                <a:endParaRPr lang="en-US" sz="2000" b="1" dirty="0">
                  <a:latin typeface="Arial"/>
                  <a:cs typeface="Arial"/>
                </a:endParaRPr>
              </a:p>
              <a:p>
                <a:pPr marL="0">
                  <a:lnSpc>
                    <a:spcPts val="2200"/>
                  </a:lnSpc>
                  <a:spcBef>
                    <a:spcPts val="1100"/>
                  </a:spcBef>
                  <a:buClr>
                    <a:schemeClr val="tx2"/>
                  </a:buClr>
                </a:pPr>
                <a:endParaRPr lang="en-US" sz="2000" b="1" dirty="0">
                  <a:latin typeface="Arial"/>
                  <a:cs typeface="Arial"/>
                </a:endParaRPr>
              </a:p>
              <a:p>
                <a:pPr>
                  <a:lnSpc>
                    <a:spcPts val="2200"/>
                  </a:lnSpc>
                  <a:spcBef>
                    <a:spcPts val="1100"/>
                  </a:spcBef>
                  <a:buClr>
                    <a:schemeClr val="tx2"/>
                  </a:buCl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cs typeface="Arial"/>
                        </a:rPr>
                        <m:t>𝜷</m:t>
                      </m:r>
                      <m:r>
                        <a:rPr lang="en-US" sz="2000" b="1" i="1" smtClean="0">
                          <a:latin typeface="Cambria Math" panose="02040503050406030204" pitchFamily="18" charset="0"/>
                          <a:cs typeface="Arial"/>
                        </a:rPr>
                        <m:t>=</m:t>
                      </m:r>
                      <m:sSup>
                        <m:sSupPr>
                          <m:ctrlPr>
                            <a:rPr lang="en-US" sz="2000" b="1" i="1" smtClean="0">
                              <a:latin typeface="Cambria Math" panose="02040503050406030204" pitchFamily="18" charset="0"/>
                              <a:cs typeface="Arial"/>
                            </a:rPr>
                          </m:ctrlPr>
                        </m:sSupPr>
                        <m:e>
                          <m:d>
                            <m:dPr>
                              <m:ctrlPr>
                                <a:rPr lang="en-US" sz="2000" b="1" i="1" smtClean="0">
                                  <a:latin typeface="Cambria Math" panose="02040503050406030204" pitchFamily="18" charset="0"/>
                                  <a:cs typeface="Arial"/>
                                </a:rPr>
                              </m:ctrlPr>
                            </m:dPr>
                            <m:e>
                              <m:sSup>
                                <m:sSupPr>
                                  <m:ctrlPr>
                                    <a:rPr lang="en-US" sz="2000" b="1" i="1" smtClean="0">
                                      <a:latin typeface="Cambria Math" panose="02040503050406030204" pitchFamily="18" charset="0"/>
                                      <a:cs typeface="Arial"/>
                                    </a:rPr>
                                  </m:ctrlPr>
                                </m:sSupPr>
                                <m:e>
                                  <m:r>
                                    <a:rPr lang="en-US" sz="2000" b="1" i="1" smtClean="0">
                                      <a:latin typeface="Cambria Math" panose="02040503050406030204" pitchFamily="18" charset="0"/>
                                      <a:cs typeface="Arial"/>
                                    </a:rPr>
                                    <m:t>𝑿</m:t>
                                  </m:r>
                                </m:e>
                                <m:sup>
                                  <m:r>
                                    <a:rPr lang="en-US" sz="2000" b="1" i="1" smtClean="0">
                                      <a:latin typeface="Cambria Math" panose="02040503050406030204" pitchFamily="18" charset="0"/>
                                      <a:cs typeface="Arial"/>
                                    </a:rPr>
                                    <m:t>′</m:t>
                                  </m:r>
                                </m:sup>
                              </m:sSup>
                              <m:r>
                                <a:rPr lang="en-US" sz="2000" b="1" i="1" smtClean="0">
                                  <a:latin typeface="Cambria Math" panose="02040503050406030204" pitchFamily="18" charset="0"/>
                                  <a:cs typeface="Arial"/>
                                </a:rPr>
                                <m:t>𝑿</m:t>
                              </m:r>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𝑨</m:t>
                              </m:r>
                            </m:e>
                          </m:d>
                        </m:e>
                        <m:sup>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𝟏</m:t>
                          </m:r>
                        </m:sup>
                      </m:sSup>
                      <m:d>
                        <m:dPr>
                          <m:ctrlPr>
                            <a:rPr lang="en-US" sz="2000" b="1" i="1" smtClean="0">
                              <a:latin typeface="Cambria Math" panose="02040503050406030204" pitchFamily="18" charset="0"/>
                              <a:cs typeface="Arial"/>
                            </a:rPr>
                          </m:ctrlPr>
                        </m:dPr>
                        <m:e>
                          <m:sSup>
                            <m:sSupPr>
                              <m:ctrlPr>
                                <a:rPr lang="en-US" sz="2000" b="1" i="1" smtClean="0">
                                  <a:latin typeface="Cambria Math" panose="02040503050406030204" pitchFamily="18" charset="0"/>
                                  <a:cs typeface="Arial"/>
                                </a:rPr>
                              </m:ctrlPr>
                            </m:sSupPr>
                            <m:e>
                              <m:r>
                                <a:rPr lang="en-US" sz="2000" b="1" i="1" smtClean="0">
                                  <a:latin typeface="Cambria Math" panose="02040503050406030204" pitchFamily="18" charset="0"/>
                                  <a:cs typeface="Arial"/>
                                </a:rPr>
                                <m:t>𝑿</m:t>
                              </m:r>
                            </m:e>
                            <m:sup>
                              <m:r>
                                <a:rPr lang="en-US" sz="2000" b="1" i="1" smtClean="0">
                                  <a:latin typeface="Cambria Math" panose="02040503050406030204" pitchFamily="18" charset="0"/>
                                  <a:cs typeface="Arial"/>
                                </a:rPr>
                                <m:t>′</m:t>
                              </m:r>
                            </m:sup>
                          </m:sSup>
                          <m:r>
                            <a:rPr lang="en-US" sz="2000" b="1" i="1" smtClean="0">
                              <a:latin typeface="Cambria Math" panose="02040503050406030204" pitchFamily="18" charset="0"/>
                              <a:cs typeface="Arial"/>
                            </a:rPr>
                            <m:t>𝒚</m:t>
                          </m:r>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𝑨</m:t>
                          </m:r>
                          <m:acc>
                            <m:accPr>
                              <m:chr m:val="̅"/>
                              <m:ctrlPr>
                                <a:rPr lang="en-US" sz="2000" b="1" i="1">
                                  <a:latin typeface="Cambria Math" panose="02040503050406030204" pitchFamily="18" charset="0"/>
                                  <a:cs typeface="Arial"/>
                                </a:rPr>
                              </m:ctrlPr>
                            </m:accPr>
                            <m:e>
                              <m:r>
                                <a:rPr lang="en-US" sz="2000" b="1" i="1">
                                  <a:latin typeface="Cambria Math" panose="02040503050406030204" pitchFamily="18" charset="0"/>
                                  <a:cs typeface="Arial"/>
                                </a:rPr>
                                <m:t>𝜷</m:t>
                              </m:r>
                            </m:e>
                          </m:acc>
                        </m:e>
                      </m:d>
                    </m:oMath>
                  </m:oMathPara>
                </a14:m>
                <a:endParaRPr lang="en-US" sz="2000" b="1" dirty="0">
                  <a:latin typeface="Arial"/>
                  <a:cs typeface="Aria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7697671" y="1977006"/>
                <a:ext cx="3232404" cy="2299815"/>
              </a:xfrm>
              <a:prstGeom prst="rect">
                <a:avLst/>
              </a:prstGeom>
              <a:blipFill>
                <a:blip r:embed="rId5"/>
                <a:stretch>
                  <a:fillRect t="-6085" r="-64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91819" y="4276821"/>
                <a:ext cx="6333449" cy="597089"/>
              </a:xfrm>
              <a:prstGeom prst="rect">
                <a:avLst/>
              </a:prstGeom>
            </p:spPr>
            <p:txBody>
              <a:bodyPr vert="horz" wrap="square" lIns="0" tIns="0" rIns="0" bIns="0" numCol="1" rtlCol="0">
                <a:normAutofit/>
              </a:bodyPr>
              <a:lstStyle/>
              <a:p>
                <a:pPr marL="0">
                  <a:lnSpc>
                    <a:spcPts val="2200"/>
                  </a:lnSpc>
                  <a:spcBef>
                    <a:spcPts val="1100"/>
                  </a:spcBef>
                  <a:buClr>
                    <a:schemeClr val="tx2"/>
                  </a:buClr>
                </a:pPr>
                <a:r>
                  <a:rPr lang="en-US" sz="2400" u="sng" dirty="0">
                    <a:latin typeface="+mj-lt"/>
                    <a:cs typeface="Arial"/>
                  </a:rPr>
                  <a:t>Lasso regression</a:t>
                </a:r>
                <a:r>
                  <a:rPr lang="en-US" i="1" u="sng" dirty="0">
                    <a:latin typeface="Cambria Math" panose="02040503050406030204" pitchFamily="18" charset="0"/>
                    <a:cs typeface="Arial"/>
                  </a:rPr>
                  <a:t> </a:t>
                </a:r>
                <a:r>
                  <a:rPr lang="en-US" i="1" dirty="0">
                    <a:latin typeface="Cambria Math" panose="02040503050406030204" pitchFamily="18" charset="0"/>
                    <a:cs typeface="Arial"/>
                  </a:rPr>
                  <a:t>: </a:t>
                </a:r>
                <a14:m>
                  <m:oMath xmlns:m="http://schemas.openxmlformats.org/officeDocument/2006/math">
                    <m:sSup>
                      <m:sSupPr>
                        <m:ctrlPr>
                          <a:rPr lang="en-US" sz="2000" b="1" i="1" smtClean="0">
                            <a:latin typeface="Cambria Math" panose="02040503050406030204" pitchFamily="18" charset="0"/>
                            <a:cs typeface="Arial"/>
                          </a:rPr>
                        </m:ctrlPr>
                      </m:sSupPr>
                      <m:e>
                        <m:d>
                          <m:dPr>
                            <m:begChr m:val="|"/>
                            <m:endChr m:val="|"/>
                            <m:ctrlPr>
                              <a:rPr lang="en-US" sz="2000" b="1" i="1" smtClean="0">
                                <a:latin typeface="Cambria Math" panose="02040503050406030204" pitchFamily="18" charset="0"/>
                                <a:cs typeface="Arial"/>
                              </a:rPr>
                            </m:ctrlPr>
                          </m:dPr>
                          <m:e>
                            <m:d>
                              <m:dPr>
                                <m:begChr m:val="|"/>
                                <m:endChr m:val="|"/>
                                <m:ctrlPr>
                                  <a:rPr lang="en-US" sz="2000" b="1" i="1" smtClean="0">
                                    <a:latin typeface="Cambria Math" panose="02040503050406030204" pitchFamily="18" charset="0"/>
                                    <a:cs typeface="Arial"/>
                                  </a:rPr>
                                </m:ctrlPr>
                              </m:dPr>
                              <m:e>
                                <m:r>
                                  <a:rPr lang="en-US" sz="2000" b="1" i="1" smtClean="0">
                                    <a:latin typeface="Cambria Math" panose="02040503050406030204" pitchFamily="18" charset="0"/>
                                    <a:cs typeface="Arial"/>
                                  </a:rPr>
                                  <m:t>𝒚</m:t>
                                </m:r>
                                <m:r>
                                  <a:rPr lang="en-US" sz="2000" b="1" i="1" smtClean="0">
                                    <a:latin typeface="Cambria Math" panose="02040503050406030204" pitchFamily="18" charset="0"/>
                                    <a:cs typeface="Arial"/>
                                  </a:rPr>
                                  <m:t> −</m:t>
                                </m:r>
                                <m:r>
                                  <a:rPr lang="en-US" sz="2000" b="1" i="1" smtClean="0">
                                    <a:latin typeface="Cambria Math" panose="02040503050406030204" pitchFamily="18" charset="0"/>
                                    <a:cs typeface="Arial"/>
                                  </a:rPr>
                                  <m:t>𝑿</m:t>
                                </m:r>
                                <m:r>
                                  <a:rPr lang="en-US" sz="2000" b="1" i="1" smtClean="0">
                                    <a:latin typeface="Cambria Math" panose="02040503050406030204" pitchFamily="18" charset="0"/>
                                    <a:cs typeface="Arial"/>
                                  </a:rPr>
                                  <m:t>𝜷</m:t>
                                </m:r>
                              </m:e>
                            </m:d>
                          </m:e>
                        </m:d>
                      </m:e>
                      <m:sup>
                        <m:r>
                          <a:rPr lang="en-US" sz="2000" b="1" i="1" smtClean="0">
                            <a:latin typeface="Cambria Math" panose="02040503050406030204" pitchFamily="18" charset="0"/>
                            <a:cs typeface="Arial"/>
                          </a:rPr>
                          <m:t>𝟐</m:t>
                        </m:r>
                      </m:sup>
                    </m:sSup>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𝝀</m:t>
                    </m:r>
                    <m:r>
                      <a:rPr lang="en-US" sz="2000" b="1" i="1" smtClean="0">
                        <a:latin typeface="Cambria Math" panose="02040503050406030204" pitchFamily="18" charset="0"/>
                        <a:cs typeface="Arial"/>
                      </a:rPr>
                      <m:t>|</m:t>
                    </m:r>
                    <m:d>
                      <m:dPr>
                        <m:begChr m:val="|"/>
                        <m:endChr m:val="|"/>
                        <m:ctrlPr>
                          <a:rPr lang="en-US" sz="2000" b="1" i="1" smtClean="0">
                            <a:latin typeface="Cambria Math" panose="02040503050406030204" pitchFamily="18" charset="0"/>
                            <a:cs typeface="Arial"/>
                          </a:rPr>
                        </m:ctrlPr>
                      </m:dPr>
                      <m:e>
                        <m:r>
                          <a:rPr lang="en-US" sz="2000" b="1" i="1" smtClean="0">
                            <a:latin typeface="Cambria Math" panose="02040503050406030204" pitchFamily="18" charset="0"/>
                            <a:cs typeface="Arial"/>
                          </a:rPr>
                          <m:t>𝜷</m:t>
                        </m:r>
                      </m:e>
                    </m:d>
                    <m:r>
                      <a:rPr lang="en-US" sz="2000" b="1" i="1" smtClean="0">
                        <a:latin typeface="Cambria Math" panose="02040503050406030204" pitchFamily="18" charset="0"/>
                        <a:cs typeface="Arial"/>
                      </a:rPr>
                      <m:t>|</m:t>
                    </m:r>
                  </m:oMath>
                </a14:m>
                <a:endParaRPr lang="en-US" sz="2000" b="1" dirty="0">
                  <a:latin typeface="Arial"/>
                  <a:cs typeface="Arial"/>
                </a:endParaRPr>
              </a:p>
              <a:p>
                <a:pPr marL="0">
                  <a:lnSpc>
                    <a:spcPts val="2200"/>
                  </a:lnSpc>
                  <a:spcBef>
                    <a:spcPts val="1100"/>
                  </a:spcBef>
                  <a:buClr>
                    <a:schemeClr val="tx2"/>
                  </a:buClr>
                </a:pPr>
                <a:endParaRPr lang="en-US" sz="2000" b="1" dirty="0">
                  <a:latin typeface="Arial"/>
                  <a:cs typeface="Arial"/>
                </a:endParaRPr>
              </a:p>
              <a:p>
                <a:pPr marL="0">
                  <a:lnSpc>
                    <a:spcPts val="2200"/>
                  </a:lnSpc>
                  <a:spcBef>
                    <a:spcPts val="1100"/>
                  </a:spcBef>
                  <a:buClr>
                    <a:schemeClr val="tx2"/>
                  </a:buClr>
                </a:pPr>
                <a:endParaRPr lang="en-US" sz="2000" b="1" dirty="0">
                  <a:latin typeface="Arial"/>
                  <a:cs typeface="Aria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91819" y="4276821"/>
                <a:ext cx="6333449" cy="597089"/>
              </a:xfrm>
              <a:prstGeom prst="rect">
                <a:avLst/>
              </a:prstGeom>
              <a:blipFill>
                <a:blip r:embed="rId6"/>
                <a:stretch>
                  <a:fillRect l="-2887" t="-30612"/>
                </a:stretch>
              </a:blipFill>
            </p:spPr>
            <p:txBody>
              <a:bodyPr/>
              <a:lstStyle/>
              <a:p>
                <a:r>
                  <a:rPr lang="en-US">
                    <a:noFill/>
                  </a:rPr>
                  <a:t> </a:t>
                </a:r>
              </a:p>
            </p:txBody>
          </p:sp>
        </mc:Fallback>
      </mc:AlternateContent>
      <p:sp>
        <p:nvSpPr>
          <p:cNvPr id="16" name="TextBox 15"/>
          <p:cNvSpPr txBox="1"/>
          <p:nvPr/>
        </p:nvSpPr>
        <p:spPr>
          <a:xfrm>
            <a:off x="691818" y="5115739"/>
            <a:ext cx="9516451" cy="984272"/>
          </a:xfrm>
          <a:prstGeom prst="rect">
            <a:avLst/>
          </a:prstGeom>
        </p:spPr>
        <p:txBody>
          <a:bodyPr vert="horz" wrap="square" lIns="0" tIns="0" rIns="0" bIns="0" numCol="1" rtlCol="0">
            <a:normAutofit fontScale="85000" lnSpcReduction="10000"/>
          </a:bodyPr>
          <a:lstStyle/>
          <a:p>
            <a:pPr marL="0">
              <a:lnSpc>
                <a:spcPts val="2200"/>
              </a:lnSpc>
              <a:spcBef>
                <a:spcPts val="1100"/>
              </a:spcBef>
              <a:buClr>
                <a:schemeClr val="tx2"/>
              </a:buClr>
            </a:pPr>
            <a:r>
              <a:rPr lang="en-US" sz="2400" u="sng" dirty="0">
                <a:latin typeface="+mj-lt"/>
                <a:cs typeface="Arial"/>
              </a:rPr>
              <a:t>Stein estimator</a:t>
            </a:r>
            <a:r>
              <a:rPr lang="en-US" sz="2400" dirty="0">
                <a:latin typeface="+mj-lt"/>
                <a:cs typeface="Arial"/>
              </a:rPr>
              <a:t>: same idea as empirical Bayes, where estimator for each individual unit is weighted average of grand mean and data of each individual. We will discuss empirical Bayes and hierarchal Bayes at another time. </a:t>
            </a:r>
            <a:endParaRPr lang="en-US" sz="2000" b="1" dirty="0">
              <a:latin typeface="Arial"/>
              <a:cs typeface="Arial"/>
            </a:endParaRPr>
          </a:p>
          <a:p>
            <a:pPr marL="0">
              <a:lnSpc>
                <a:spcPts val="2200"/>
              </a:lnSpc>
              <a:spcBef>
                <a:spcPts val="1100"/>
              </a:spcBef>
              <a:buClr>
                <a:schemeClr val="tx2"/>
              </a:buClr>
            </a:pPr>
            <a:endParaRPr lang="en-US" sz="2000" b="1" dirty="0">
              <a:latin typeface="Arial"/>
              <a:cs typeface="Arial"/>
            </a:endParaRPr>
          </a:p>
        </p:txBody>
      </p:sp>
    </p:spTree>
    <p:extLst>
      <p:ext uri="{BB962C8B-B14F-4D97-AF65-F5344CB8AC3E}">
        <p14:creationId xmlns:p14="http://schemas.microsoft.com/office/powerpoint/2010/main" val="275080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annalect.com</a:t>
            </a:r>
            <a:endParaRPr lang="en-US" dirty="0"/>
          </a:p>
        </p:txBody>
      </p:sp>
      <p:sp>
        <p:nvSpPr>
          <p:cNvPr id="5" name="Slide Number Placeholder 4"/>
          <p:cNvSpPr>
            <a:spLocks noGrp="1"/>
          </p:cNvSpPr>
          <p:nvPr>
            <p:ph type="sldNum" sz="quarter" idx="4"/>
          </p:nvPr>
        </p:nvSpPr>
        <p:spPr/>
        <p:txBody>
          <a:bodyPr/>
          <a:lstStyle/>
          <a:p>
            <a:fld id="{A732B65F-C469-8E45-BF68-68AA1785A236}" type="slidenum">
              <a:rPr lang="en-US" smtClean="0"/>
              <a:pPr/>
              <a:t>22</a:t>
            </a:fld>
            <a:endParaRPr lang="en-US" dirty="0"/>
          </a:p>
        </p:txBody>
      </p:sp>
      <p:sp>
        <p:nvSpPr>
          <p:cNvPr id="6" name="Title 5"/>
          <p:cNvSpPr>
            <a:spLocks noGrp="1"/>
          </p:cNvSpPr>
          <p:nvPr>
            <p:ph type="ctrTitle"/>
          </p:nvPr>
        </p:nvSpPr>
        <p:spPr/>
        <p:txBody>
          <a:bodyPr/>
          <a:lstStyle/>
          <a:p>
            <a:r>
              <a:rPr lang="en-US" dirty="0"/>
              <a:t>The End</a:t>
            </a:r>
          </a:p>
        </p:txBody>
      </p:sp>
      <p:sp>
        <p:nvSpPr>
          <p:cNvPr id="7" name="Subtitle 6"/>
          <p:cNvSpPr>
            <a:spLocks noGrp="1"/>
          </p:cNvSpPr>
          <p:nvPr>
            <p:ph type="subTitle" idx="1"/>
          </p:nvPr>
        </p:nvSpPr>
        <p:spPr>
          <a:xfrm>
            <a:off x="609441" y="4572000"/>
            <a:ext cx="10969942" cy="654416"/>
          </a:xfrm>
        </p:spPr>
        <p:txBody>
          <a:bodyPr anchor="b">
            <a:normAutofit/>
          </a:bodyPr>
          <a:lstStyle/>
          <a:p>
            <a:r>
              <a:rPr lang="en-US" dirty="0"/>
              <a:t>Thank you, and questions</a:t>
            </a:r>
          </a:p>
          <a:p>
            <a:endParaRPr lang="en-US" dirty="0"/>
          </a:p>
        </p:txBody>
      </p:sp>
    </p:spTree>
    <p:extLst>
      <p:ext uri="{BB962C8B-B14F-4D97-AF65-F5344CB8AC3E}">
        <p14:creationId xmlns:p14="http://schemas.microsoft.com/office/powerpoint/2010/main" val="269950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9659" y="342056"/>
            <a:ext cx="10969943" cy="725298"/>
          </a:xfrm>
        </p:spPr>
        <p:txBody>
          <a:bodyPr>
            <a:normAutofit/>
          </a:bodyPr>
          <a:lstStyle/>
          <a:p>
            <a:r>
              <a:rPr lang="en-US" sz="2398" dirty="0">
                <a:solidFill>
                  <a:schemeClr val="accent1">
                    <a:lumMod val="75000"/>
                  </a:schemeClr>
                </a:solidFill>
                <a:latin typeface="+mn-lt"/>
              </a:rPr>
              <a:t>Marketing Science MMM Platform (</a:t>
            </a:r>
            <a:r>
              <a:rPr lang="en-US" sz="2398" dirty="0" err="1">
                <a:solidFill>
                  <a:schemeClr val="accent1">
                    <a:lumMod val="75000"/>
                  </a:schemeClr>
                </a:solidFill>
                <a:latin typeface="+mn-lt"/>
              </a:rPr>
              <a:t>msmp</a:t>
            </a:r>
            <a:r>
              <a:rPr lang="en-US" sz="2398" dirty="0">
                <a:solidFill>
                  <a:schemeClr val="accent1">
                    <a:lumMod val="75000"/>
                  </a:schemeClr>
                </a:solidFill>
                <a:latin typeface="+mn-lt"/>
              </a:rPr>
              <a:t>) high level structure</a:t>
            </a:r>
            <a:br>
              <a:rPr lang="en-US" sz="2398" dirty="0">
                <a:solidFill>
                  <a:schemeClr val="accent1">
                    <a:lumMod val="75000"/>
                  </a:schemeClr>
                </a:solidFill>
                <a:latin typeface="+mn-lt"/>
              </a:rPr>
            </a:br>
            <a:endParaRPr lang="en-US" sz="2398" dirty="0">
              <a:solidFill>
                <a:schemeClr val="accent1">
                  <a:lumMod val="75000"/>
                </a:schemeClr>
              </a:solidFill>
              <a:latin typeface="+mn-lt"/>
            </a:endParaRPr>
          </a:p>
        </p:txBody>
      </p:sp>
      <p:sp>
        <p:nvSpPr>
          <p:cNvPr id="5" name="Rectangle 4"/>
          <p:cNvSpPr/>
          <p:nvPr/>
        </p:nvSpPr>
        <p:spPr>
          <a:xfrm>
            <a:off x="992441" y="2718499"/>
            <a:ext cx="1388145" cy="530721"/>
          </a:xfrm>
          <a:prstGeom prst="rect">
            <a:avLst/>
          </a:prstGeom>
          <a:solidFill>
            <a:srgbClr val="2FC5C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rgbClr val="FF0000"/>
                </a:solidFill>
              </a:rPr>
              <a:t> </a:t>
            </a:r>
            <a:r>
              <a:rPr lang="en-US" sz="1200" b="1" dirty="0">
                <a:solidFill>
                  <a:schemeClr val="tx1"/>
                </a:solidFill>
              </a:rPr>
              <a:t>Import</a:t>
            </a:r>
            <a:r>
              <a:rPr lang="en-US" sz="1200" b="1" dirty="0">
                <a:solidFill>
                  <a:srgbClr val="FF0000"/>
                </a:solidFill>
              </a:rPr>
              <a:t> </a:t>
            </a:r>
            <a:r>
              <a:rPr lang="en-US" sz="1200" b="1" dirty="0">
                <a:solidFill>
                  <a:schemeClr val="tx1"/>
                </a:solidFill>
              </a:rPr>
              <a:t>data and taxonomy </a:t>
            </a:r>
          </a:p>
        </p:txBody>
      </p:sp>
      <p:sp>
        <p:nvSpPr>
          <p:cNvPr id="6" name="Right Arrow 5"/>
          <p:cNvSpPr/>
          <p:nvPr/>
        </p:nvSpPr>
        <p:spPr>
          <a:xfrm>
            <a:off x="2923063" y="3329258"/>
            <a:ext cx="920239" cy="607349"/>
          </a:xfrm>
          <a:prstGeom prst="rightArrow">
            <a:avLst/>
          </a:prstGeom>
          <a:solidFill>
            <a:srgbClr val="2FC5C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91392" numCol="1" spcCol="0" rtlCol="0" fromWordArt="0" anchor="ctr" anchorCtr="0" forceAA="0" compatLnSpc="1">
            <a:prstTxWarp prst="textNoShape">
              <a:avLst/>
            </a:prstTxWarp>
            <a:noAutofit/>
          </a:bodyPr>
          <a:lstStyle/>
          <a:p>
            <a:pPr algn="ctr">
              <a:lnSpc>
                <a:spcPct val="112000"/>
              </a:lnSpc>
              <a:spcBef>
                <a:spcPts val="1500"/>
              </a:spcBef>
            </a:pPr>
            <a:r>
              <a:rPr lang="en-US" sz="1000" b="1" dirty="0" err="1">
                <a:solidFill>
                  <a:schemeClr val="tx1"/>
                </a:solidFill>
                <a:latin typeface="Arial"/>
                <a:cs typeface="Arial"/>
              </a:rPr>
              <a:t>mod_obj</a:t>
            </a:r>
            <a:endParaRPr lang="en-US" sz="1000" b="1" dirty="0">
              <a:solidFill>
                <a:schemeClr val="tx1"/>
              </a:solidFill>
              <a:latin typeface="Arial"/>
              <a:cs typeface="Arial"/>
            </a:endParaRPr>
          </a:p>
        </p:txBody>
      </p:sp>
      <p:sp>
        <p:nvSpPr>
          <p:cNvPr id="7" name="Rectangle 6"/>
          <p:cNvSpPr/>
          <p:nvPr/>
        </p:nvSpPr>
        <p:spPr>
          <a:xfrm>
            <a:off x="5564309" y="2710125"/>
            <a:ext cx="1218499" cy="547470"/>
          </a:xfrm>
          <a:prstGeom prst="rect">
            <a:avLst/>
          </a:prstGeom>
          <a:solidFill>
            <a:srgbClr val="2FC5C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FF0000"/>
                </a:solidFill>
              </a:rPr>
              <a:t> </a:t>
            </a:r>
            <a:r>
              <a:rPr lang="en-US" sz="1200" b="1" dirty="0">
                <a:solidFill>
                  <a:schemeClr val="tx1"/>
                </a:solidFill>
              </a:rPr>
              <a:t>transform</a:t>
            </a:r>
          </a:p>
        </p:txBody>
      </p:sp>
      <p:sp>
        <p:nvSpPr>
          <p:cNvPr id="8" name="Rectangle 7"/>
          <p:cNvSpPr/>
          <p:nvPr/>
        </p:nvSpPr>
        <p:spPr>
          <a:xfrm>
            <a:off x="6222552" y="3642438"/>
            <a:ext cx="1172420" cy="736337"/>
          </a:xfrm>
          <a:prstGeom prst="rect">
            <a:avLst/>
          </a:prstGeom>
          <a:solidFill>
            <a:srgbClr val="2FC5C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FF0000"/>
                </a:solidFill>
              </a:rPr>
              <a:t> </a:t>
            </a:r>
            <a:r>
              <a:rPr lang="en-US" sz="1200" b="1" dirty="0">
                <a:solidFill>
                  <a:schemeClr val="tx1"/>
                </a:solidFill>
              </a:rPr>
              <a:t>explore data analysis</a:t>
            </a:r>
          </a:p>
        </p:txBody>
      </p:sp>
      <p:sp>
        <p:nvSpPr>
          <p:cNvPr id="9" name="Rectangle 8"/>
          <p:cNvSpPr/>
          <p:nvPr/>
        </p:nvSpPr>
        <p:spPr>
          <a:xfrm>
            <a:off x="1114249" y="3826634"/>
            <a:ext cx="1266337" cy="367943"/>
          </a:xfrm>
          <a:prstGeom prst="rect">
            <a:avLst/>
          </a:prstGeom>
          <a:solidFill>
            <a:srgbClr val="2FC5C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FF0000"/>
                </a:solidFill>
              </a:rPr>
              <a:t> </a:t>
            </a:r>
            <a:r>
              <a:rPr lang="en-US" sz="1200" b="1" dirty="0">
                <a:solidFill>
                  <a:schemeClr val="tx1"/>
                </a:solidFill>
              </a:rPr>
              <a:t>tidy</a:t>
            </a:r>
            <a:r>
              <a:rPr lang="en-US" sz="1200" b="1" dirty="0">
                <a:solidFill>
                  <a:srgbClr val="FF0000"/>
                </a:solidFill>
              </a:rPr>
              <a:t> </a:t>
            </a:r>
            <a:r>
              <a:rPr lang="en-US" sz="1200" b="1" dirty="0">
                <a:solidFill>
                  <a:schemeClr val="tx1"/>
                </a:solidFill>
              </a:rPr>
              <a:t>data</a:t>
            </a:r>
          </a:p>
        </p:txBody>
      </p:sp>
      <p:sp>
        <p:nvSpPr>
          <p:cNvPr id="12" name="Rectangle 11"/>
          <p:cNvSpPr/>
          <p:nvPr/>
        </p:nvSpPr>
        <p:spPr>
          <a:xfrm>
            <a:off x="4244016" y="3600503"/>
            <a:ext cx="1365812" cy="725298"/>
          </a:xfrm>
          <a:prstGeom prst="rect">
            <a:avLst/>
          </a:prstGeom>
          <a:solidFill>
            <a:srgbClr val="2FC5C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 (</a:t>
            </a:r>
            <a:r>
              <a:rPr lang="en-US" sz="1200" b="1" dirty="0">
                <a:solidFill>
                  <a:schemeClr val="tx1"/>
                </a:solidFill>
              </a:rPr>
              <a:t>channel level) Bayesian Model (national or panel)</a:t>
            </a:r>
          </a:p>
        </p:txBody>
      </p:sp>
      <p:sp>
        <p:nvSpPr>
          <p:cNvPr id="13" name="Curved Left Arrow 12"/>
          <p:cNvSpPr/>
          <p:nvPr/>
        </p:nvSpPr>
        <p:spPr>
          <a:xfrm>
            <a:off x="7458843" y="3035171"/>
            <a:ext cx="974729" cy="927981"/>
          </a:xfrm>
          <a:prstGeom prst="curvedLeftArrow">
            <a:avLst/>
          </a:prstGeom>
          <a:solidFill>
            <a:srgbClr val="2FC5C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91392"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p:sp>
        <p:nvSpPr>
          <p:cNvPr id="14" name="Left Arrow 13"/>
          <p:cNvSpPr/>
          <p:nvPr/>
        </p:nvSpPr>
        <p:spPr>
          <a:xfrm>
            <a:off x="5751617" y="3849530"/>
            <a:ext cx="379812" cy="242891"/>
          </a:xfrm>
          <a:prstGeom prst="leftArrow">
            <a:avLst/>
          </a:prstGeom>
          <a:solidFill>
            <a:srgbClr val="2FC5C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91392"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p:sp>
        <p:nvSpPr>
          <p:cNvPr id="19" name="Bent Arrow 18"/>
          <p:cNvSpPr/>
          <p:nvPr/>
        </p:nvSpPr>
        <p:spPr>
          <a:xfrm>
            <a:off x="4683920" y="2685100"/>
            <a:ext cx="585799" cy="803356"/>
          </a:xfrm>
          <a:prstGeom prst="bentArrow">
            <a:avLst/>
          </a:prstGeom>
          <a:solidFill>
            <a:srgbClr val="2FC5C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91392"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p:sp>
        <p:nvSpPr>
          <p:cNvPr id="21" name="Rectangle 20"/>
          <p:cNvSpPr/>
          <p:nvPr/>
        </p:nvSpPr>
        <p:spPr>
          <a:xfrm>
            <a:off x="9419657" y="2345531"/>
            <a:ext cx="1281924" cy="725298"/>
          </a:xfrm>
          <a:prstGeom prst="rect">
            <a:avLst/>
          </a:prstGeom>
          <a:solidFill>
            <a:srgbClr val="2FC5C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FF0000"/>
                </a:solidFill>
              </a:rPr>
              <a:t> </a:t>
            </a:r>
            <a:r>
              <a:rPr lang="en-US" sz="1200" b="1" dirty="0">
                <a:solidFill>
                  <a:schemeClr val="tx1"/>
                </a:solidFill>
              </a:rPr>
              <a:t>decomposition &amp; </a:t>
            </a:r>
            <a:r>
              <a:rPr lang="en-US" sz="1200" b="1" dirty="0" err="1">
                <a:solidFill>
                  <a:schemeClr val="tx1"/>
                </a:solidFill>
              </a:rPr>
              <a:t>unnest</a:t>
            </a:r>
            <a:endParaRPr lang="en-US" sz="1200" b="1" dirty="0">
              <a:solidFill>
                <a:schemeClr val="tx1"/>
              </a:solidFill>
            </a:endParaRPr>
          </a:p>
        </p:txBody>
      </p:sp>
      <p:sp>
        <p:nvSpPr>
          <p:cNvPr id="22" name="Rectangle 21"/>
          <p:cNvSpPr/>
          <p:nvPr/>
        </p:nvSpPr>
        <p:spPr>
          <a:xfrm>
            <a:off x="9414541" y="3303642"/>
            <a:ext cx="1342759" cy="596624"/>
          </a:xfrm>
          <a:prstGeom prst="rect">
            <a:avLst/>
          </a:prstGeom>
          <a:solidFill>
            <a:srgbClr val="2FC5C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FF0000"/>
                </a:solidFill>
              </a:rPr>
              <a:t> </a:t>
            </a:r>
            <a:r>
              <a:rPr lang="en-US" sz="1200" b="1" dirty="0">
                <a:solidFill>
                  <a:schemeClr val="tx1"/>
                </a:solidFill>
              </a:rPr>
              <a:t>simulation (response curve)</a:t>
            </a:r>
          </a:p>
        </p:txBody>
      </p:sp>
      <p:sp>
        <p:nvSpPr>
          <p:cNvPr id="23" name="Rectangle 22"/>
          <p:cNvSpPr/>
          <p:nvPr/>
        </p:nvSpPr>
        <p:spPr>
          <a:xfrm>
            <a:off x="11040879" y="3233263"/>
            <a:ext cx="1093937" cy="859158"/>
          </a:xfrm>
          <a:prstGeom prst="rect">
            <a:avLst/>
          </a:prstGeom>
          <a:solidFill>
            <a:srgbClr val="2FC5C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optimization (channel planner)</a:t>
            </a:r>
          </a:p>
        </p:txBody>
      </p:sp>
      <p:sp>
        <p:nvSpPr>
          <p:cNvPr id="25" name="Right Arrow 24"/>
          <p:cNvSpPr/>
          <p:nvPr/>
        </p:nvSpPr>
        <p:spPr>
          <a:xfrm>
            <a:off x="10791903" y="3421018"/>
            <a:ext cx="220417" cy="246107"/>
          </a:xfrm>
          <a:prstGeom prst="rightArrow">
            <a:avLst/>
          </a:prstGeom>
          <a:solidFill>
            <a:srgbClr val="2FC5C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91392"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p:sp>
        <p:nvSpPr>
          <p:cNvPr id="31" name="Rectangle 30">
            <a:extLst>
              <a:ext uri="{FF2B5EF4-FFF2-40B4-BE49-F238E27FC236}">
                <a16:creationId xmlns:a16="http://schemas.microsoft.com/office/drawing/2014/main" id="{6BD6DFA7-0B90-4F21-B8B2-4328C2054767}"/>
              </a:ext>
            </a:extLst>
          </p:cNvPr>
          <p:cNvSpPr/>
          <p:nvPr/>
        </p:nvSpPr>
        <p:spPr>
          <a:xfrm>
            <a:off x="9414540" y="4370080"/>
            <a:ext cx="1597780" cy="467401"/>
          </a:xfrm>
          <a:prstGeom prst="rect">
            <a:avLst/>
          </a:prstGeom>
          <a:solidFill>
            <a:srgbClr val="2FC5C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Forecast/predict</a:t>
            </a:r>
          </a:p>
        </p:txBody>
      </p:sp>
      <p:sp>
        <p:nvSpPr>
          <p:cNvPr id="27" name="Down Arrow 19">
            <a:extLst>
              <a:ext uri="{FF2B5EF4-FFF2-40B4-BE49-F238E27FC236}">
                <a16:creationId xmlns:a16="http://schemas.microsoft.com/office/drawing/2014/main" id="{23F158E3-DE6C-4DF9-855D-D709F02AFA41}"/>
              </a:ext>
            </a:extLst>
          </p:cNvPr>
          <p:cNvSpPr/>
          <p:nvPr/>
        </p:nvSpPr>
        <p:spPr>
          <a:xfrm>
            <a:off x="1534664" y="3448211"/>
            <a:ext cx="397549" cy="253063"/>
          </a:xfrm>
          <a:prstGeom prst="downArrow">
            <a:avLst/>
          </a:prstGeom>
          <a:solidFill>
            <a:srgbClr val="2FC5C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91392"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p:sp>
        <p:nvSpPr>
          <p:cNvPr id="18" name="TextBox 17">
            <a:extLst>
              <a:ext uri="{FF2B5EF4-FFF2-40B4-BE49-F238E27FC236}">
                <a16:creationId xmlns:a16="http://schemas.microsoft.com/office/drawing/2014/main" id="{F22327BE-A3C5-40C2-98CC-61118359AD6E}"/>
              </a:ext>
            </a:extLst>
          </p:cNvPr>
          <p:cNvSpPr txBox="1"/>
          <p:nvPr/>
        </p:nvSpPr>
        <p:spPr>
          <a:xfrm>
            <a:off x="811243" y="1496243"/>
            <a:ext cx="1806478" cy="369236"/>
          </a:xfrm>
          <a:prstGeom prst="rect">
            <a:avLst/>
          </a:prstGeom>
          <a:solidFill>
            <a:srgbClr val="0070C0"/>
          </a:solidFill>
        </p:spPr>
        <p:txBody>
          <a:bodyPr wrap="square" rtlCol="0">
            <a:spAutoFit/>
          </a:bodyPr>
          <a:lstStyle/>
          <a:p>
            <a:pPr algn="ctr"/>
            <a:r>
              <a:rPr lang="en-US" sz="1799" dirty="0">
                <a:solidFill>
                  <a:schemeClr val="bg1"/>
                </a:solidFill>
              </a:rPr>
              <a:t>Data</a:t>
            </a:r>
            <a:r>
              <a:rPr lang="en-US" sz="1799" dirty="0"/>
              <a:t> </a:t>
            </a:r>
          </a:p>
        </p:txBody>
      </p:sp>
      <p:sp>
        <p:nvSpPr>
          <p:cNvPr id="37" name="TextBox 36">
            <a:extLst>
              <a:ext uri="{FF2B5EF4-FFF2-40B4-BE49-F238E27FC236}">
                <a16:creationId xmlns:a16="http://schemas.microsoft.com/office/drawing/2014/main" id="{0FDD3D32-89B3-48FF-B026-16224E982405}"/>
              </a:ext>
            </a:extLst>
          </p:cNvPr>
          <p:cNvSpPr txBox="1"/>
          <p:nvPr/>
        </p:nvSpPr>
        <p:spPr>
          <a:xfrm>
            <a:off x="4475338" y="1533546"/>
            <a:ext cx="3328335" cy="369236"/>
          </a:xfrm>
          <a:prstGeom prst="rect">
            <a:avLst/>
          </a:prstGeom>
          <a:solidFill>
            <a:srgbClr val="0070C0"/>
          </a:solidFill>
        </p:spPr>
        <p:txBody>
          <a:bodyPr wrap="square" rtlCol="0">
            <a:spAutoFit/>
          </a:bodyPr>
          <a:lstStyle/>
          <a:p>
            <a:pPr algn="ctr"/>
            <a:r>
              <a:rPr lang="en-US" sz="1799" dirty="0">
                <a:solidFill>
                  <a:schemeClr val="bg1"/>
                </a:solidFill>
              </a:rPr>
              <a:t>Model </a:t>
            </a:r>
          </a:p>
        </p:txBody>
      </p:sp>
      <p:sp>
        <p:nvSpPr>
          <p:cNvPr id="38" name="TextBox 37">
            <a:extLst>
              <a:ext uri="{FF2B5EF4-FFF2-40B4-BE49-F238E27FC236}">
                <a16:creationId xmlns:a16="http://schemas.microsoft.com/office/drawing/2014/main" id="{6FD09B70-9756-4C5C-97FA-40894216C02F}"/>
              </a:ext>
            </a:extLst>
          </p:cNvPr>
          <p:cNvSpPr txBox="1"/>
          <p:nvPr/>
        </p:nvSpPr>
        <p:spPr>
          <a:xfrm>
            <a:off x="9397195" y="1515218"/>
            <a:ext cx="2205492" cy="369236"/>
          </a:xfrm>
          <a:prstGeom prst="rect">
            <a:avLst/>
          </a:prstGeom>
          <a:solidFill>
            <a:srgbClr val="0070C0"/>
          </a:solidFill>
        </p:spPr>
        <p:txBody>
          <a:bodyPr wrap="square" rtlCol="0">
            <a:spAutoFit/>
          </a:bodyPr>
          <a:lstStyle/>
          <a:p>
            <a:pPr algn="ctr"/>
            <a:r>
              <a:rPr lang="en-US" sz="1799" dirty="0">
                <a:solidFill>
                  <a:schemeClr val="bg1"/>
                </a:solidFill>
              </a:rPr>
              <a:t>Post Model </a:t>
            </a:r>
          </a:p>
        </p:txBody>
      </p:sp>
      <p:sp>
        <p:nvSpPr>
          <p:cNvPr id="40" name="Right Arrow 5">
            <a:extLst>
              <a:ext uri="{FF2B5EF4-FFF2-40B4-BE49-F238E27FC236}">
                <a16:creationId xmlns:a16="http://schemas.microsoft.com/office/drawing/2014/main" id="{E7CCC869-14D0-4F24-BE07-1FF5FC3B0A30}"/>
              </a:ext>
            </a:extLst>
          </p:cNvPr>
          <p:cNvSpPr/>
          <p:nvPr/>
        </p:nvSpPr>
        <p:spPr>
          <a:xfrm>
            <a:off x="8389657" y="3712396"/>
            <a:ext cx="920239" cy="607349"/>
          </a:xfrm>
          <a:prstGeom prst="rightArrow">
            <a:avLst/>
          </a:prstGeom>
          <a:solidFill>
            <a:srgbClr val="2FC5C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91392" numCol="1" spcCol="0" rtlCol="0" fromWordArt="0" anchor="ctr" anchorCtr="0" forceAA="0" compatLnSpc="1">
            <a:prstTxWarp prst="textNoShape">
              <a:avLst/>
            </a:prstTxWarp>
            <a:noAutofit/>
          </a:bodyPr>
          <a:lstStyle/>
          <a:p>
            <a:pPr algn="ctr">
              <a:lnSpc>
                <a:spcPct val="112000"/>
              </a:lnSpc>
              <a:spcBef>
                <a:spcPts val="1500"/>
              </a:spcBef>
            </a:pPr>
            <a:r>
              <a:rPr lang="en-US" sz="1000" b="1" dirty="0" err="1">
                <a:solidFill>
                  <a:schemeClr val="tx1"/>
                </a:solidFill>
                <a:latin typeface="Arial"/>
                <a:cs typeface="Arial"/>
              </a:rPr>
              <a:t>mod_obj</a:t>
            </a:r>
            <a:endParaRPr lang="en-US" sz="1000" b="1" dirty="0">
              <a:solidFill>
                <a:schemeClr val="tx1"/>
              </a:solidFill>
              <a:latin typeface="Arial"/>
              <a:cs typeface="Arial"/>
            </a:endParaRPr>
          </a:p>
        </p:txBody>
      </p:sp>
      <p:sp>
        <p:nvSpPr>
          <p:cNvPr id="30" name="TextBox 29">
            <a:extLst>
              <a:ext uri="{FF2B5EF4-FFF2-40B4-BE49-F238E27FC236}">
                <a16:creationId xmlns:a16="http://schemas.microsoft.com/office/drawing/2014/main" id="{53898689-A26B-4B25-BEF4-B817186E8894}"/>
              </a:ext>
            </a:extLst>
          </p:cNvPr>
          <p:cNvSpPr txBox="1"/>
          <p:nvPr/>
        </p:nvSpPr>
        <p:spPr>
          <a:xfrm>
            <a:off x="887686" y="5056000"/>
            <a:ext cx="7592467" cy="1472124"/>
          </a:xfrm>
          <a:prstGeom prst="rect">
            <a:avLst/>
          </a:prstGeom>
        </p:spPr>
        <p:txBody>
          <a:bodyPr vert="horz" wrap="square" lIns="0" tIns="0" rIns="0" bIns="0" numCol="1" rtlCol="0">
            <a:normAutofit fontScale="92500"/>
          </a:bodyPr>
          <a:lstStyle/>
          <a:p>
            <a:pPr marL="285750" indent="-285750">
              <a:lnSpc>
                <a:spcPts val="2199"/>
              </a:lnSpc>
              <a:spcBef>
                <a:spcPts val="1100"/>
              </a:spcBef>
              <a:buClr>
                <a:schemeClr val="tx2"/>
              </a:buClr>
              <a:buFont typeface="Arial" panose="020B0604020202020204" pitchFamily="34" charset="0"/>
              <a:buChar char="•"/>
            </a:pPr>
            <a:r>
              <a:rPr lang="en-US" sz="1600" b="1" dirty="0">
                <a:latin typeface="Arial"/>
                <a:cs typeface="Arial"/>
              </a:rPr>
              <a:t>A system/model object (a list object) is created at the very beginning;</a:t>
            </a:r>
          </a:p>
          <a:p>
            <a:pPr marL="285750" indent="-285750">
              <a:lnSpc>
                <a:spcPts val="2199"/>
              </a:lnSpc>
              <a:spcBef>
                <a:spcPts val="1100"/>
              </a:spcBef>
              <a:buClr>
                <a:schemeClr val="tx2"/>
              </a:buClr>
              <a:buFont typeface="Arial" panose="020B0604020202020204" pitchFamily="34" charset="0"/>
              <a:buChar char="•"/>
            </a:pPr>
            <a:r>
              <a:rPr lang="en-US" sz="1600" b="1" dirty="0">
                <a:latin typeface="Arial"/>
                <a:cs typeface="Arial"/>
              </a:rPr>
              <a:t>It ties the whole work flow together.</a:t>
            </a:r>
          </a:p>
          <a:p>
            <a:pPr marL="285750" indent="-285750">
              <a:lnSpc>
                <a:spcPts val="2199"/>
              </a:lnSpc>
              <a:spcBef>
                <a:spcPts val="1100"/>
              </a:spcBef>
              <a:buClr>
                <a:schemeClr val="tx2"/>
              </a:buClr>
              <a:buFont typeface="Arial" panose="020B0604020202020204" pitchFamily="34" charset="0"/>
              <a:buChar char="•"/>
            </a:pPr>
            <a:r>
              <a:rPr lang="en-US" sz="1600" b="1" dirty="0">
                <a:latin typeface="Arial"/>
                <a:cs typeface="Arial"/>
              </a:rPr>
              <a:t>At the end of the model, we should have a model object that has data, model specification, and coefficients, model fit, decomp, and response </a:t>
            </a:r>
            <a:r>
              <a:rPr lang="en-US" sz="1600" b="1" dirty="0" err="1">
                <a:latin typeface="Arial"/>
                <a:cs typeface="Arial"/>
              </a:rPr>
              <a:t>curvesetc</a:t>
            </a:r>
            <a:r>
              <a:rPr lang="en-US" sz="1600" b="1" dirty="0">
                <a:latin typeface="Arial"/>
                <a:cs typeface="Arial"/>
              </a:rPr>
              <a:t>. </a:t>
            </a:r>
          </a:p>
        </p:txBody>
      </p:sp>
      <p:sp>
        <p:nvSpPr>
          <p:cNvPr id="2" name="Arrow: Right 1">
            <a:extLst>
              <a:ext uri="{FF2B5EF4-FFF2-40B4-BE49-F238E27FC236}">
                <a16:creationId xmlns:a16="http://schemas.microsoft.com/office/drawing/2014/main" id="{34AC661A-4438-462E-9A34-AC8F6A51EBEA}"/>
              </a:ext>
            </a:extLst>
          </p:cNvPr>
          <p:cNvSpPr/>
          <p:nvPr/>
        </p:nvSpPr>
        <p:spPr>
          <a:xfrm>
            <a:off x="3203469" y="4690127"/>
            <a:ext cx="5608692" cy="13249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91440"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p:sp>
        <p:nvSpPr>
          <p:cNvPr id="24" name="Rectangle 23">
            <a:extLst>
              <a:ext uri="{FF2B5EF4-FFF2-40B4-BE49-F238E27FC236}">
                <a16:creationId xmlns:a16="http://schemas.microsoft.com/office/drawing/2014/main" id="{4A2FB73B-9EE7-4543-8259-027127B20399}"/>
              </a:ext>
            </a:extLst>
          </p:cNvPr>
          <p:cNvSpPr/>
          <p:nvPr/>
        </p:nvSpPr>
        <p:spPr>
          <a:xfrm>
            <a:off x="1114248" y="4506155"/>
            <a:ext cx="1266337" cy="367943"/>
          </a:xfrm>
          <a:prstGeom prst="rect">
            <a:avLst/>
          </a:prstGeom>
          <a:solidFill>
            <a:srgbClr val="2FC5C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FF0000"/>
                </a:solidFill>
              </a:rPr>
              <a:t> </a:t>
            </a:r>
            <a:r>
              <a:rPr lang="en-US" sz="1200" b="1" dirty="0">
                <a:solidFill>
                  <a:schemeClr val="tx1"/>
                </a:solidFill>
              </a:rPr>
              <a:t>new planned</a:t>
            </a:r>
            <a:r>
              <a:rPr lang="en-US" sz="1200" b="1" dirty="0">
                <a:solidFill>
                  <a:srgbClr val="FF0000"/>
                </a:solidFill>
              </a:rPr>
              <a:t> </a:t>
            </a:r>
            <a:r>
              <a:rPr lang="en-US" sz="1200" b="1" dirty="0">
                <a:solidFill>
                  <a:schemeClr val="tx1"/>
                </a:solidFill>
              </a:rPr>
              <a:t>data</a:t>
            </a:r>
          </a:p>
        </p:txBody>
      </p:sp>
    </p:spTree>
    <p:extLst>
      <p:ext uri="{BB962C8B-B14F-4D97-AF65-F5344CB8AC3E}">
        <p14:creationId xmlns:p14="http://schemas.microsoft.com/office/powerpoint/2010/main" val="250708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annalect.com</a:t>
            </a:r>
            <a:endParaRPr lang="en-US" dirty="0"/>
          </a:p>
        </p:txBody>
      </p:sp>
      <p:sp>
        <p:nvSpPr>
          <p:cNvPr id="4" name="Slide Number Placeholder 3"/>
          <p:cNvSpPr>
            <a:spLocks noGrp="1"/>
          </p:cNvSpPr>
          <p:nvPr>
            <p:ph type="sldNum" sz="quarter" idx="4"/>
          </p:nvPr>
        </p:nvSpPr>
        <p:spPr/>
        <p:txBody>
          <a:bodyPr/>
          <a:lstStyle/>
          <a:p>
            <a:fld id="{A732B65F-C469-8E45-BF68-68AA1785A236}" type="slidenum">
              <a:rPr lang="en-US" smtClean="0"/>
              <a:pPr/>
              <a:t>4</a:t>
            </a:fld>
            <a:endParaRPr lang="en-US" dirty="0"/>
          </a:p>
        </p:txBody>
      </p:sp>
      <p:sp>
        <p:nvSpPr>
          <p:cNvPr id="5" name="Rectangle 4"/>
          <p:cNvSpPr/>
          <p:nvPr/>
        </p:nvSpPr>
        <p:spPr>
          <a:xfrm>
            <a:off x="0" y="2619807"/>
            <a:ext cx="9078686" cy="1589235"/>
          </a:xfrm>
          <a:prstGeom prst="rect">
            <a:avLst/>
          </a:prstGeom>
          <a:solidFill>
            <a:schemeClr val="accent1"/>
          </a:solidFill>
          <a:ln w="6350" cmpd="sng">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5398" dirty="0"/>
              <a:t>Why Bayes?</a:t>
            </a:r>
          </a:p>
        </p:txBody>
      </p:sp>
    </p:spTree>
    <p:extLst>
      <p:ext uri="{BB962C8B-B14F-4D97-AF65-F5344CB8AC3E}">
        <p14:creationId xmlns:p14="http://schemas.microsoft.com/office/powerpoint/2010/main" val="2401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normAutofit fontScale="92500" lnSpcReduction="10000"/>
          </a:bodyPr>
          <a:lstStyle/>
          <a:p>
            <a:pPr marL="342900" indent="-342900">
              <a:buFont typeface="Arial" panose="020B0604020202020204" pitchFamily="34" charset="0"/>
              <a:buChar char="•"/>
            </a:pPr>
            <a:r>
              <a:rPr lang="en-US" dirty="0"/>
              <a:t>Classical regression works great with</a:t>
            </a:r>
          </a:p>
          <a:p>
            <a:pPr lvl="2" indent="-457200">
              <a:buFont typeface="Arial" panose="020B0604020202020204" pitchFamily="34" charset="0"/>
              <a:buChar char="•"/>
            </a:pPr>
            <a:r>
              <a:rPr lang="en-US" sz="1900" dirty="0"/>
              <a:t>Aggregated data</a:t>
            </a:r>
          </a:p>
          <a:p>
            <a:pPr lvl="2" indent="-457200">
              <a:buFont typeface="Arial" panose="020B0604020202020204" pitchFamily="34" charset="0"/>
              <a:buChar char="•"/>
            </a:pPr>
            <a:r>
              <a:rPr lang="en-US" sz="1900" b="0" dirty="0"/>
              <a:t>Data that has </a:t>
            </a:r>
            <a:r>
              <a:rPr lang="en-US" sz="1900" dirty="0"/>
              <a:t>no serious</a:t>
            </a:r>
            <a:r>
              <a:rPr lang="en-US" sz="1900" b="0" dirty="0"/>
              <a:t> multi-collinearity </a:t>
            </a:r>
          </a:p>
          <a:p>
            <a:pPr marL="342900" indent="-342900">
              <a:buFont typeface="Arial" panose="020B0604020202020204" pitchFamily="34" charset="0"/>
              <a:buChar char="•"/>
            </a:pPr>
            <a:r>
              <a:rPr lang="en-US" dirty="0"/>
              <a:t>The realities:</a:t>
            </a:r>
          </a:p>
          <a:p>
            <a:pPr lvl="1" indent="-457200">
              <a:buFont typeface="Wingdings" panose="05000000000000000000" pitchFamily="2" charset="2"/>
              <a:buChar char="Ø"/>
            </a:pPr>
            <a:r>
              <a:rPr lang="en-US" b="0" dirty="0">
                <a:solidFill>
                  <a:schemeClr val="tx1"/>
                </a:solidFill>
              </a:rPr>
              <a:t>Multi-collinearity : TV and digital are </a:t>
            </a:r>
            <a:r>
              <a:rPr lang="en-US" b="0" dirty="0" err="1">
                <a:solidFill>
                  <a:schemeClr val="tx1"/>
                </a:solidFill>
              </a:rPr>
              <a:t>excuted</a:t>
            </a:r>
            <a:r>
              <a:rPr lang="en-US" b="0" dirty="0">
                <a:solidFill>
                  <a:schemeClr val="tx1"/>
                </a:solidFill>
              </a:rPr>
              <a:t> the same time -&gt; unreliable and unstable estimates. </a:t>
            </a:r>
          </a:p>
          <a:p>
            <a:pPr lvl="1" indent="-457200">
              <a:buFont typeface="Wingdings" panose="05000000000000000000" pitchFamily="2" charset="2"/>
              <a:buChar char="Ø"/>
            </a:pPr>
            <a:r>
              <a:rPr lang="en-US" sz="1600" b="0" dirty="0">
                <a:solidFill>
                  <a:schemeClr val="tx1"/>
                </a:solidFill>
              </a:rPr>
              <a:t>More granular estimates of marketing channels -&gt; Degree of freedom -&gt; too many predictors -&gt; over-fitting and poor predictions</a:t>
            </a:r>
          </a:p>
          <a:p>
            <a:pPr lvl="1" indent="-457200">
              <a:buFont typeface="Wingdings" panose="05000000000000000000" pitchFamily="2" charset="2"/>
              <a:buChar char="Ø"/>
            </a:pPr>
            <a:r>
              <a:rPr lang="en-US" sz="1600" b="0" dirty="0">
                <a:solidFill>
                  <a:schemeClr val="tx1"/>
                </a:solidFill>
              </a:rPr>
              <a:t>More granular estimates at regional level -&gt; sparse data -&gt; unreliable estimates</a:t>
            </a:r>
          </a:p>
          <a:p>
            <a:pPr lvl="1" indent="-457200">
              <a:buFont typeface="Wingdings" panose="05000000000000000000" pitchFamily="2" charset="2"/>
              <a:buChar char="Ø"/>
            </a:pPr>
            <a:r>
              <a:rPr lang="en-US" sz="1600" b="0" dirty="0">
                <a:solidFill>
                  <a:schemeClr val="tx1"/>
                </a:solidFill>
              </a:rPr>
              <a:t>Model with short time period</a:t>
            </a:r>
          </a:p>
          <a:p>
            <a:pPr lvl="1" indent="-457200">
              <a:buFont typeface="Wingdings" panose="05000000000000000000" pitchFamily="2" charset="2"/>
              <a:buChar char="Ø"/>
            </a:pPr>
            <a:r>
              <a:rPr lang="en-US" sz="1600" b="0" dirty="0">
                <a:solidFill>
                  <a:schemeClr val="tx1"/>
                </a:solidFill>
              </a:rPr>
              <a:t>Missing variable biases</a:t>
            </a:r>
          </a:p>
        </p:txBody>
      </p:sp>
      <p:sp>
        <p:nvSpPr>
          <p:cNvPr id="3" name="Footer Placeholder 2"/>
          <p:cNvSpPr>
            <a:spLocks noGrp="1"/>
          </p:cNvSpPr>
          <p:nvPr>
            <p:ph type="ftr" sz="quarter" idx="11"/>
          </p:nvPr>
        </p:nvSpPr>
        <p:spPr/>
        <p:txBody>
          <a:bodyPr/>
          <a:lstStyle/>
          <a:p>
            <a:r>
              <a:rPr lang="en-US"/>
              <a:t>annalect.com</a:t>
            </a:r>
            <a:endParaRPr lang="en-US" dirty="0"/>
          </a:p>
        </p:txBody>
      </p:sp>
      <p:sp>
        <p:nvSpPr>
          <p:cNvPr id="9" name="Title 8"/>
          <p:cNvSpPr>
            <a:spLocks noGrp="1"/>
          </p:cNvSpPr>
          <p:nvPr>
            <p:ph type="title"/>
          </p:nvPr>
        </p:nvSpPr>
        <p:spPr/>
        <p:txBody>
          <a:bodyPr/>
          <a:lstStyle/>
          <a:p>
            <a:r>
              <a:rPr lang="en-US" dirty="0"/>
              <a:t>Challenges in MMM</a:t>
            </a:r>
          </a:p>
        </p:txBody>
      </p:sp>
      <p:sp>
        <p:nvSpPr>
          <p:cNvPr id="5" name="Slide Number Placeholder 4"/>
          <p:cNvSpPr>
            <a:spLocks noGrp="1"/>
          </p:cNvSpPr>
          <p:nvPr>
            <p:ph type="sldNum" sz="quarter" idx="4"/>
          </p:nvPr>
        </p:nvSpPr>
        <p:spPr/>
        <p:txBody>
          <a:bodyPr/>
          <a:lstStyle/>
          <a:p>
            <a:fld id="{A732B65F-C469-8E45-BF68-68AA1785A236}" type="slidenum">
              <a:rPr lang="en-US" smtClean="0"/>
              <a:pPr/>
              <a:t>5</a:t>
            </a:fld>
            <a:endParaRPr lang="en-US" dirty="0"/>
          </a:p>
        </p:txBody>
      </p:sp>
    </p:spTree>
    <p:extLst>
      <p:ext uri="{BB962C8B-B14F-4D97-AF65-F5344CB8AC3E}">
        <p14:creationId xmlns:p14="http://schemas.microsoft.com/office/powerpoint/2010/main" val="300036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609441" y="1417639"/>
            <a:ext cx="10969943" cy="4756152"/>
          </a:xfrm>
        </p:spPr>
        <p:txBody>
          <a:bodyPr>
            <a:normAutofit fontScale="85000" lnSpcReduction="20000"/>
          </a:bodyPr>
          <a:lstStyle/>
          <a:p>
            <a:pPr marL="342900" indent="-342900">
              <a:buFont typeface="Arial" panose="020B0604020202020204" pitchFamily="34" charset="0"/>
              <a:buChar char="•"/>
            </a:pPr>
            <a:r>
              <a:rPr lang="en-US" b="0" dirty="0"/>
              <a:t>Bayesian framework allows incorporation of prior knowledge (from previous models, matched market test, domain experts knowledge, etc.). </a:t>
            </a:r>
          </a:p>
          <a:p>
            <a:pPr marL="342900" indent="-342900">
              <a:buFont typeface="Arial" panose="020B0604020202020204" pitchFamily="34" charset="0"/>
              <a:buChar char="•"/>
            </a:pPr>
            <a:r>
              <a:rPr lang="en-US" b="0" dirty="0"/>
              <a:t>We are allowed to incorporate prior information about the parameter, which is then updated by collected data… the posterior distribution (the result) from the previous model can then become prior for the next model… this process is just like human learning process -&gt; far more intuitive.</a:t>
            </a:r>
          </a:p>
          <a:p>
            <a:pPr marL="342900" indent="-342900">
              <a:buFont typeface="Arial" panose="020B0604020202020204" pitchFamily="34" charset="0"/>
              <a:buChar char="•"/>
            </a:pPr>
            <a:r>
              <a:rPr lang="en-US" b="0" dirty="0"/>
              <a:t>The Bayesian framework fits marketing analytics much better :</a:t>
            </a:r>
          </a:p>
          <a:p>
            <a:pPr lvl="1" indent="-457200">
              <a:buFont typeface="Arial" panose="020B0604020202020204" pitchFamily="34" charset="0"/>
              <a:buChar char="•"/>
            </a:pPr>
            <a:r>
              <a:rPr lang="en-US" b="0" dirty="0">
                <a:solidFill>
                  <a:schemeClr val="tx1"/>
                </a:solidFill>
              </a:rPr>
              <a:t>Marketing managers (subject experts) usually have a sense of how marketing response are. This knowledge can be expressed in math form and incorporated into the model. If no prior information, the prior distribution can be expressed as a uniform distribution or a normal distribution with a huge variance.</a:t>
            </a:r>
          </a:p>
          <a:p>
            <a:pPr lvl="1" indent="-457200">
              <a:buFont typeface="Arial" panose="020B0604020202020204" pitchFamily="34" charset="0"/>
              <a:buChar char="•"/>
            </a:pPr>
            <a:r>
              <a:rPr lang="en-US" b="0" dirty="0">
                <a:solidFill>
                  <a:schemeClr val="tx1"/>
                </a:solidFill>
              </a:rPr>
              <a:t>Models are usually done semi-annually or annually, no need to start from scratch.</a:t>
            </a:r>
          </a:p>
          <a:p>
            <a:pPr marL="342900" indent="-342900">
              <a:buFont typeface="Arial" panose="020B0604020202020204" pitchFamily="34" charset="0"/>
              <a:buChar char="•"/>
            </a:pPr>
            <a:r>
              <a:rPr lang="en-US" b="0" dirty="0"/>
              <a:t>The essence of Bayesian statistics is the combination of information from multiple sources and fully accounting uncertainty using probability distributions and regularize estimations proportionally according to group-level and individual-level information – hierarchical Bayesian model. </a:t>
            </a:r>
          </a:p>
          <a:p>
            <a:pPr marL="342900" indent="-342900">
              <a:buFont typeface="Arial" panose="020B0604020202020204" pitchFamily="34" charset="0"/>
              <a:buChar char="•"/>
            </a:pPr>
            <a:endParaRPr lang="en-US" b="0" dirty="0"/>
          </a:p>
        </p:txBody>
      </p:sp>
      <p:sp>
        <p:nvSpPr>
          <p:cNvPr id="3" name="Footer Placeholder 2"/>
          <p:cNvSpPr>
            <a:spLocks noGrp="1"/>
          </p:cNvSpPr>
          <p:nvPr>
            <p:ph type="ftr" sz="quarter" idx="11"/>
          </p:nvPr>
        </p:nvSpPr>
        <p:spPr/>
        <p:txBody>
          <a:bodyPr/>
          <a:lstStyle/>
          <a:p>
            <a:r>
              <a:rPr lang="en-US"/>
              <a:t>annalect.com</a:t>
            </a:r>
            <a:endParaRPr lang="en-US" dirty="0"/>
          </a:p>
        </p:txBody>
      </p:sp>
      <p:sp>
        <p:nvSpPr>
          <p:cNvPr id="9" name="Title 8"/>
          <p:cNvSpPr>
            <a:spLocks noGrp="1"/>
          </p:cNvSpPr>
          <p:nvPr>
            <p:ph type="title"/>
          </p:nvPr>
        </p:nvSpPr>
        <p:spPr/>
        <p:txBody>
          <a:bodyPr/>
          <a:lstStyle/>
          <a:p>
            <a:r>
              <a:rPr lang="en-US" dirty="0"/>
              <a:t>How can we use Bayesian?</a:t>
            </a:r>
          </a:p>
        </p:txBody>
      </p:sp>
      <p:sp>
        <p:nvSpPr>
          <p:cNvPr id="5" name="Slide Number Placeholder 4"/>
          <p:cNvSpPr>
            <a:spLocks noGrp="1"/>
          </p:cNvSpPr>
          <p:nvPr>
            <p:ph type="sldNum" sz="quarter" idx="4"/>
          </p:nvPr>
        </p:nvSpPr>
        <p:spPr/>
        <p:txBody>
          <a:bodyPr/>
          <a:lstStyle/>
          <a:p>
            <a:fld id="{A732B65F-C469-8E45-BF68-68AA1785A236}" type="slidenum">
              <a:rPr lang="en-US" smtClean="0"/>
              <a:pPr/>
              <a:t>6</a:t>
            </a:fld>
            <a:endParaRPr lang="en-US" dirty="0"/>
          </a:p>
        </p:txBody>
      </p:sp>
    </p:spTree>
    <p:extLst>
      <p:ext uri="{BB962C8B-B14F-4D97-AF65-F5344CB8AC3E}">
        <p14:creationId xmlns:p14="http://schemas.microsoft.com/office/powerpoint/2010/main" val="85201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6C50F9-0B62-44DE-A6C3-1FBEF075D3A6}"/>
              </a:ext>
            </a:extLst>
          </p:cNvPr>
          <p:cNvSpPr>
            <a:spLocks noGrp="1"/>
          </p:cNvSpPr>
          <p:nvPr>
            <p:ph type="ftr" sz="quarter" idx="11"/>
          </p:nvPr>
        </p:nvSpPr>
        <p:spPr/>
        <p:txBody>
          <a:bodyPr/>
          <a:lstStyle/>
          <a:p>
            <a:r>
              <a:rPr lang="en-US"/>
              <a:t>annalect.com</a:t>
            </a:r>
            <a:endParaRPr lang="en-US" dirty="0"/>
          </a:p>
        </p:txBody>
      </p:sp>
      <p:sp>
        <p:nvSpPr>
          <p:cNvPr id="3" name="Title 2">
            <a:extLst>
              <a:ext uri="{FF2B5EF4-FFF2-40B4-BE49-F238E27FC236}">
                <a16:creationId xmlns:a16="http://schemas.microsoft.com/office/drawing/2014/main" id="{6194579F-F606-4B2A-8714-D2739A7A7EF5}"/>
              </a:ext>
            </a:extLst>
          </p:cNvPr>
          <p:cNvSpPr>
            <a:spLocks noGrp="1"/>
          </p:cNvSpPr>
          <p:nvPr>
            <p:ph type="title"/>
          </p:nvPr>
        </p:nvSpPr>
        <p:spPr/>
        <p:txBody>
          <a:bodyPr/>
          <a:lstStyle/>
          <a:p>
            <a:r>
              <a:rPr lang="en-US" dirty="0"/>
              <a:t>FAQ : choice of prior</a:t>
            </a:r>
          </a:p>
        </p:txBody>
      </p:sp>
      <p:sp>
        <p:nvSpPr>
          <p:cNvPr id="4" name="Slide Number Placeholder 3">
            <a:extLst>
              <a:ext uri="{FF2B5EF4-FFF2-40B4-BE49-F238E27FC236}">
                <a16:creationId xmlns:a16="http://schemas.microsoft.com/office/drawing/2014/main" id="{E024E2C4-AC1B-44CA-901B-B54E09941F4A}"/>
              </a:ext>
            </a:extLst>
          </p:cNvPr>
          <p:cNvSpPr>
            <a:spLocks noGrp="1"/>
          </p:cNvSpPr>
          <p:nvPr>
            <p:ph type="sldNum" sz="quarter" idx="4"/>
          </p:nvPr>
        </p:nvSpPr>
        <p:spPr/>
        <p:txBody>
          <a:bodyPr/>
          <a:lstStyle/>
          <a:p>
            <a:fld id="{A732B65F-C469-8E45-BF68-68AA1785A236}" type="slidenum">
              <a:rPr lang="en-US" smtClean="0"/>
              <a:pPr/>
              <a:t>7</a:t>
            </a:fld>
            <a:endParaRPr lang="en-US" dirty="0"/>
          </a:p>
        </p:txBody>
      </p:sp>
      <p:sp>
        <p:nvSpPr>
          <p:cNvPr id="5" name="TextBox 4">
            <a:extLst>
              <a:ext uri="{FF2B5EF4-FFF2-40B4-BE49-F238E27FC236}">
                <a16:creationId xmlns:a16="http://schemas.microsoft.com/office/drawing/2014/main" id="{E33A46DE-2BE9-4B89-8563-949CCD5A213F}"/>
              </a:ext>
            </a:extLst>
          </p:cNvPr>
          <p:cNvSpPr txBox="1"/>
          <p:nvPr/>
        </p:nvSpPr>
        <p:spPr>
          <a:xfrm>
            <a:off x="896645" y="1767451"/>
            <a:ext cx="10147177" cy="4239088"/>
          </a:xfrm>
          <a:prstGeom prst="rect">
            <a:avLst/>
          </a:prstGeom>
        </p:spPr>
        <p:txBody>
          <a:bodyPr vert="horz" wrap="square" lIns="0" tIns="0" rIns="0" bIns="0" numCol="1" rtlCol="0">
            <a:normAutofit fontScale="85000" lnSpcReduction="10000"/>
          </a:bodyPr>
          <a:lstStyle/>
          <a:p>
            <a:pPr marL="285750" indent="-285750">
              <a:lnSpc>
                <a:spcPts val="2200"/>
              </a:lnSpc>
              <a:spcBef>
                <a:spcPts val="1100"/>
              </a:spcBef>
              <a:buClr>
                <a:schemeClr val="tx2"/>
              </a:buClr>
              <a:buFont typeface="Arial" panose="020B0604020202020204" pitchFamily="34" charset="0"/>
              <a:buChar char="•"/>
            </a:pPr>
            <a:r>
              <a:rPr lang="en-US" sz="2400" dirty="0">
                <a:latin typeface="Arial"/>
                <a:cs typeface="Arial"/>
              </a:rPr>
              <a:t>In the </a:t>
            </a:r>
            <a:r>
              <a:rPr lang="en-US" sz="2400" dirty="0" err="1">
                <a:latin typeface="Arial"/>
                <a:cs typeface="Arial"/>
              </a:rPr>
              <a:t>msmp</a:t>
            </a:r>
            <a:r>
              <a:rPr lang="en-US" sz="2400" dirty="0">
                <a:latin typeface="Arial"/>
                <a:cs typeface="Arial"/>
              </a:rPr>
              <a:t> framework, the prior of the model parameters are assumed to have gaussian distribution -&gt; conjugate prior, Markov Chain Monte Carlo is not needed. </a:t>
            </a:r>
          </a:p>
          <a:p>
            <a:pPr marL="285750" indent="-285750">
              <a:lnSpc>
                <a:spcPts val="2200"/>
              </a:lnSpc>
              <a:spcBef>
                <a:spcPts val="1100"/>
              </a:spcBef>
              <a:buClr>
                <a:schemeClr val="tx2"/>
              </a:buClr>
              <a:buFont typeface="Arial" panose="020B0604020202020204" pitchFamily="34" charset="0"/>
              <a:buChar char="•"/>
            </a:pPr>
            <a:r>
              <a:rPr lang="en-US" sz="2400" dirty="0">
                <a:latin typeface="Arial"/>
                <a:cs typeface="Arial"/>
              </a:rPr>
              <a:t>the default priors are diffuse/flat. In other words, normal distribution with mean of zero and standard deviation of 1 billion. The Bayesian regression result defaults to OLS result with such priors. </a:t>
            </a:r>
          </a:p>
          <a:p>
            <a:pPr marL="285750" indent="-285750">
              <a:lnSpc>
                <a:spcPts val="2200"/>
              </a:lnSpc>
              <a:spcBef>
                <a:spcPts val="1100"/>
              </a:spcBef>
              <a:buClr>
                <a:schemeClr val="tx2"/>
              </a:buClr>
              <a:buFont typeface="Arial" panose="020B0604020202020204" pitchFamily="34" charset="0"/>
              <a:buChar char="•"/>
            </a:pPr>
            <a:r>
              <a:rPr lang="en-US" sz="2400" dirty="0">
                <a:latin typeface="Arial"/>
                <a:cs typeface="Arial"/>
              </a:rPr>
              <a:t>I recommend start with diffuse priors if you are building a model for a client/category for the first time.</a:t>
            </a:r>
          </a:p>
          <a:p>
            <a:pPr marL="285750" indent="-285750">
              <a:lnSpc>
                <a:spcPts val="2200"/>
              </a:lnSpc>
              <a:spcBef>
                <a:spcPts val="1100"/>
              </a:spcBef>
              <a:buClr>
                <a:schemeClr val="tx2"/>
              </a:buClr>
              <a:buFont typeface="Arial" panose="020B0604020202020204" pitchFamily="34" charset="0"/>
              <a:buChar char="•"/>
            </a:pPr>
            <a:r>
              <a:rPr lang="en-US" sz="2400" dirty="0">
                <a:latin typeface="Arial"/>
                <a:cs typeface="Arial"/>
              </a:rPr>
              <a:t>Use informative priors (based on previous model results) during a model refresh.</a:t>
            </a:r>
          </a:p>
          <a:p>
            <a:pPr marL="285750" indent="-285750">
              <a:lnSpc>
                <a:spcPts val="2200"/>
              </a:lnSpc>
              <a:spcBef>
                <a:spcPts val="1100"/>
              </a:spcBef>
              <a:buClr>
                <a:schemeClr val="tx2"/>
              </a:buClr>
              <a:buFont typeface="Arial" panose="020B0604020202020204" pitchFamily="34" charset="0"/>
              <a:buChar char="•"/>
            </a:pPr>
            <a:r>
              <a:rPr lang="en-US" sz="2400" dirty="0">
                <a:latin typeface="Arial"/>
                <a:cs typeface="Arial"/>
              </a:rPr>
              <a:t>If the data is panel style, geo or categories, hierarchical Bayesian model (partial pooling) can be built to account for </a:t>
            </a:r>
          </a:p>
          <a:p>
            <a:pPr marL="285750" indent="-285750">
              <a:lnSpc>
                <a:spcPts val="2200"/>
              </a:lnSpc>
              <a:spcBef>
                <a:spcPts val="1100"/>
              </a:spcBef>
              <a:buClr>
                <a:schemeClr val="tx2"/>
              </a:buClr>
              <a:buFont typeface="Arial" panose="020B0604020202020204" pitchFamily="34" charset="0"/>
              <a:buChar char="•"/>
            </a:pPr>
            <a:r>
              <a:rPr lang="en-US" sz="2400" dirty="0">
                <a:latin typeface="Arial"/>
                <a:cs typeface="Arial"/>
              </a:rPr>
              <a:t>We have also split the variable (say total TV) to </a:t>
            </a:r>
          </a:p>
        </p:txBody>
      </p:sp>
    </p:spTree>
    <p:extLst>
      <p:ext uri="{BB962C8B-B14F-4D97-AF65-F5344CB8AC3E}">
        <p14:creationId xmlns:p14="http://schemas.microsoft.com/office/powerpoint/2010/main" val="233341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annalect.com</a:t>
            </a:r>
            <a:endParaRPr lang="en-US" dirty="0"/>
          </a:p>
        </p:txBody>
      </p:sp>
      <p:sp>
        <p:nvSpPr>
          <p:cNvPr id="4" name="Slide Number Placeholder 3"/>
          <p:cNvSpPr>
            <a:spLocks noGrp="1"/>
          </p:cNvSpPr>
          <p:nvPr>
            <p:ph type="sldNum" sz="quarter" idx="4"/>
          </p:nvPr>
        </p:nvSpPr>
        <p:spPr/>
        <p:txBody>
          <a:bodyPr/>
          <a:lstStyle/>
          <a:p>
            <a:fld id="{A732B65F-C469-8E45-BF68-68AA1785A236}" type="slidenum">
              <a:rPr lang="en-US" smtClean="0"/>
              <a:pPr/>
              <a:t>8</a:t>
            </a:fld>
            <a:endParaRPr lang="en-US" dirty="0"/>
          </a:p>
        </p:txBody>
      </p:sp>
      <p:sp>
        <p:nvSpPr>
          <p:cNvPr id="5" name="Rectangle 4"/>
          <p:cNvSpPr/>
          <p:nvPr/>
        </p:nvSpPr>
        <p:spPr>
          <a:xfrm>
            <a:off x="0" y="2619807"/>
            <a:ext cx="9078686" cy="1589235"/>
          </a:xfrm>
          <a:prstGeom prst="rect">
            <a:avLst/>
          </a:prstGeom>
          <a:solidFill>
            <a:schemeClr val="accent1"/>
          </a:solidFill>
          <a:ln w="6350" cmpd="sng">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5398" dirty="0"/>
              <a:t>The MMM R code framework</a:t>
            </a:r>
          </a:p>
          <a:p>
            <a:pPr algn="ctr"/>
            <a:r>
              <a:rPr lang="en-US" sz="2800" dirty="0"/>
              <a:t>(</a:t>
            </a:r>
            <a:r>
              <a:rPr lang="en-US" sz="2800" dirty="0" err="1"/>
              <a:t>msmp</a:t>
            </a:r>
            <a:r>
              <a:rPr lang="en-US" sz="2800" dirty="0"/>
              <a:t> – marketing science model platform)</a:t>
            </a:r>
          </a:p>
        </p:txBody>
      </p:sp>
    </p:spTree>
    <p:extLst>
      <p:ext uri="{BB962C8B-B14F-4D97-AF65-F5344CB8AC3E}">
        <p14:creationId xmlns:p14="http://schemas.microsoft.com/office/powerpoint/2010/main" val="373194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51AE601-7D9A-4641-9257-1B349CF73D1E}"/>
              </a:ext>
            </a:extLst>
          </p:cNvPr>
          <p:cNvSpPr>
            <a:spLocks noGrp="1"/>
          </p:cNvSpPr>
          <p:nvPr>
            <p:ph type="ftr" sz="quarter" idx="11"/>
          </p:nvPr>
        </p:nvSpPr>
        <p:spPr/>
        <p:txBody>
          <a:bodyPr/>
          <a:lstStyle/>
          <a:p>
            <a:r>
              <a:rPr lang="en-US"/>
              <a:t>annalect.com</a:t>
            </a:r>
            <a:endParaRPr lang="en-US" dirty="0"/>
          </a:p>
        </p:txBody>
      </p:sp>
      <p:sp>
        <p:nvSpPr>
          <p:cNvPr id="3" name="Title 2">
            <a:extLst>
              <a:ext uri="{FF2B5EF4-FFF2-40B4-BE49-F238E27FC236}">
                <a16:creationId xmlns:a16="http://schemas.microsoft.com/office/drawing/2014/main" id="{F5E2D3C1-FFF9-44D5-8597-E7C7AA7B4CA8}"/>
              </a:ext>
            </a:extLst>
          </p:cNvPr>
          <p:cNvSpPr>
            <a:spLocks noGrp="1"/>
          </p:cNvSpPr>
          <p:nvPr>
            <p:ph type="title"/>
          </p:nvPr>
        </p:nvSpPr>
        <p:spPr>
          <a:xfrm>
            <a:off x="1342571" y="274638"/>
            <a:ext cx="10164242" cy="1143000"/>
          </a:xfrm>
        </p:spPr>
        <p:txBody>
          <a:bodyPr/>
          <a:lstStyle/>
          <a:p>
            <a:r>
              <a:rPr lang="en-US" dirty="0" err="1"/>
              <a:t>msmp</a:t>
            </a:r>
            <a:r>
              <a:rPr lang="en-US" dirty="0"/>
              <a:t> R functions</a:t>
            </a:r>
          </a:p>
        </p:txBody>
      </p:sp>
      <p:sp>
        <p:nvSpPr>
          <p:cNvPr id="4" name="Slide Number Placeholder 3">
            <a:extLst>
              <a:ext uri="{FF2B5EF4-FFF2-40B4-BE49-F238E27FC236}">
                <a16:creationId xmlns:a16="http://schemas.microsoft.com/office/drawing/2014/main" id="{146746EF-A016-4768-ABEB-2221C0F6D1FC}"/>
              </a:ext>
            </a:extLst>
          </p:cNvPr>
          <p:cNvSpPr>
            <a:spLocks noGrp="1"/>
          </p:cNvSpPr>
          <p:nvPr>
            <p:ph type="sldNum" sz="quarter" idx="4"/>
          </p:nvPr>
        </p:nvSpPr>
        <p:spPr/>
        <p:txBody>
          <a:bodyPr/>
          <a:lstStyle/>
          <a:p>
            <a:fld id="{A732B65F-C469-8E45-BF68-68AA1785A236}" type="slidenum">
              <a:rPr lang="en-US" smtClean="0"/>
              <a:pPr/>
              <a:t>9</a:t>
            </a:fld>
            <a:endParaRPr lang="en-US" dirty="0"/>
          </a:p>
        </p:txBody>
      </p:sp>
      <p:sp>
        <p:nvSpPr>
          <p:cNvPr id="5" name="TextBox 4">
            <a:extLst>
              <a:ext uri="{FF2B5EF4-FFF2-40B4-BE49-F238E27FC236}">
                <a16:creationId xmlns:a16="http://schemas.microsoft.com/office/drawing/2014/main" id="{D4D01A3B-92D7-4AA6-8655-30B4EAD69FC0}"/>
              </a:ext>
            </a:extLst>
          </p:cNvPr>
          <p:cNvSpPr txBox="1"/>
          <p:nvPr/>
        </p:nvSpPr>
        <p:spPr>
          <a:xfrm>
            <a:off x="5638800" y="2971800"/>
            <a:ext cx="914400" cy="914400"/>
          </a:xfrm>
          <a:prstGeom prst="rect">
            <a:avLst/>
          </a:prstGeom>
        </p:spPr>
        <p:txBody>
          <a:bodyPr vert="horz" wrap="square" lIns="0" tIns="0" rIns="0" bIns="0" numCol="1" rtlCol="0">
            <a:normAutofit/>
          </a:bodyPr>
          <a:lstStyle/>
          <a:p>
            <a:pPr marL="0">
              <a:lnSpc>
                <a:spcPts val="2200"/>
              </a:lnSpc>
              <a:spcBef>
                <a:spcPts val="1100"/>
              </a:spcBef>
              <a:buClr>
                <a:schemeClr val="tx2"/>
              </a:buClr>
            </a:pPr>
            <a:endParaRPr lang="en-US" sz="1600" dirty="0">
              <a:latin typeface="Arial"/>
              <a:cs typeface="Arial"/>
            </a:endParaRPr>
          </a:p>
        </p:txBody>
      </p:sp>
      <p:sp>
        <p:nvSpPr>
          <p:cNvPr id="6" name="TextBox 5">
            <a:extLst>
              <a:ext uri="{FF2B5EF4-FFF2-40B4-BE49-F238E27FC236}">
                <a16:creationId xmlns:a16="http://schemas.microsoft.com/office/drawing/2014/main" id="{0DFC729A-8506-4E18-A808-1C9D0B6E63F7}"/>
              </a:ext>
            </a:extLst>
          </p:cNvPr>
          <p:cNvSpPr txBox="1"/>
          <p:nvPr/>
        </p:nvSpPr>
        <p:spPr>
          <a:xfrm>
            <a:off x="878113" y="1625601"/>
            <a:ext cx="7852229" cy="3171371"/>
          </a:xfrm>
          <a:prstGeom prst="rect">
            <a:avLst/>
          </a:prstGeom>
        </p:spPr>
        <p:txBody>
          <a:bodyPr vert="horz" wrap="square" lIns="0" tIns="0" rIns="0" bIns="0" numCol="1" rtlCol="0">
            <a:normAutofit/>
          </a:bodyPr>
          <a:lstStyle/>
          <a:p>
            <a:pPr marL="0">
              <a:lnSpc>
                <a:spcPts val="2200"/>
              </a:lnSpc>
              <a:spcBef>
                <a:spcPts val="1100"/>
              </a:spcBef>
              <a:buClr>
                <a:schemeClr val="tx2"/>
              </a:buClr>
            </a:pPr>
            <a:endParaRPr lang="en-US" sz="1600" dirty="0">
              <a:latin typeface="Arial"/>
              <a:cs typeface="Arial"/>
            </a:endParaRPr>
          </a:p>
        </p:txBody>
      </p:sp>
      <p:sp>
        <p:nvSpPr>
          <p:cNvPr id="7" name="TextBox 6">
            <a:extLst>
              <a:ext uri="{FF2B5EF4-FFF2-40B4-BE49-F238E27FC236}">
                <a16:creationId xmlns:a16="http://schemas.microsoft.com/office/drawing/2014/main" id="{03C07F30-2843-4324-A787-55ACA29F30F0}"/>
              </a:ext>
            </a:extLst>
          </p:cNvPr>
          <p:cNvSpPr txBox="1"/>
          <p:nvPr/>
        </p:nvSpPr>
        <p:spPr>
          <a:xfrm>
            <a:off x="1342571" y="1417638"/>
            <a:ext cx="9354458" cy="3568019"/>
          </a:xfrm>
          <a:prstGeom prst="rect">
            <a:avLst/>
          </a:prstGeom>
        </p:spPr>
        <p:txBody>
          <a:bodyPr vert="horz" wrap="square" lIns="0" tIns="0" rIns="0" bIns="0" numCol="1" rtlCol="0">
            <a:normAutofit/>
          </a:bodyPr>
          <a:lstStyle/>
          <a:p>
            <a:pPr marL="285750" indent="-285750">
              <a:lnSpc>
                <a:spcPts val="2200"/>
              </a:lnSpc>
              <a:spcBef>
                <a:spcPts val="1100"/>
              </a:spcBef>
              <a:buClr>
                <a:schemeClr val="tx2"/>
              </a:buClr>
              <a:buFont typeface="Arial" panose="020B0604020202020204" pitchFamily="34" charset="0"/>
              <a:buChar char="•"/>
            </a:pPr>
            <a:endParaRPr lang="en-US" sz="1600" dirty="0">
              <a:latin typeface="Arial"/>
              <a:cs typeface="Arial"/>
            </a:endParaRPr>
          </a:p>
        </p:txBody>
      </p:sp>
      <p:sp>
        <p:nvSpPr>
          <p:cNvPr id="8" name="TextBox 7">
            <a:extLst>
              <a:ext uri="{FF2B5EF4-FFF2-40B4-BE49-F238E27FC236}">
                <a16:creationId xmlns:a16="http://schemas.microsoft.com/office/drawing/2014/main" id="{607142B7-4997-4985-B17A-46E71058E288}"/>
              </a:ext>
            </a:extLst>
          </p:cNvPr>
          <p:cNvSpPr txBox="1"/>
          <p:nvPr/>
        </p:nvSpPr>
        <p:spPr>
          <a:xfrm>
            <a:off x="1284514" y="1625601"/>
            <a:ext cx="9412515" cy="3911600"/>
          </a:xfrm>
          <a:prstGeom prst="rect">
            <a:avLst/>
          </a:prstGeom>
        </p:spPr>
        <p:txBody>
          <a:bodyPr vert="horz" wrap="square" lIns="0" tIns="0" rIns="0" bIns="0" numCol="1" rtlCol="0">
            <a:normAutofit/>
          </a:bodyPr>
          <a:lstStyle/>
          <a:p>
            <a:pPr marL="285750" indent="-285750">
              <a:lnSpc>
                <a:spcPts val="2200"/>
              </a:lnSpc>
              <a:spcBef>
                <a:spcPts val="1100"/>
              </a:spcBef>
              <a:buClr>
                <a:schemeClr val="tx2"/>
              </a:buClr>
              <a:buFont typeface="Arial" panose="020B0604020202020204" pitchFamily="34" charset="0"/>
              <a:buChar char="•"/>
            </a:pPr>
            <a:r>
              <a:rPr lang="en-US" sz="2000" dirty="0">
                <a:latin typeface="Arial"/>
                <a:cs typeface="Arial"/>
              </a:rPr>
              <a:t>The common R functions that can be used across clients/projects</a:t>
            </a:r>
          </a:p>
          <a:p>
            <a:pPr marL="742950" lvl="1" indent="-285750">
              <a:lnSpc>
                <a:spcPts val="2200"/>
              </a:lnSpc>
              <a:spcBef>
                <a:spcPts val="1100"/>
              </a:spcBef>
              <a:buClr>
                <a:schemeClr val="tx2"/>
              </a:buClr>
              <a:buFont typeface="Arial" panose="020B0604020202020204" pitchFamily="34" charset="0"/>
              <a:buChar char="•"/>
            </a:pPr>
            <a:r>
              <a:rPr lang="en-US" sz="1600" dirty="0" err="1">
                <a:latin typeface="Arial"/>
                <a:cs typeface="Arial"/>
              </a:rPr>
              <a:t>Transform.R</a:t>
            </a:r>
            <a:endParaRPr lang="en-US" sz="1600" dirty="0">
              <a:latin typeface="Arial"/>
              <a:cs typeface="Arial"/>
            </a:endParaRPr>
          </a:p>
          <a:p>
            <a:pPr marL="742950" lvl="1" indent="-285750">
              <a:lnSpc>
                <a:spcPts val="2200"/>
              </a:lnSpc>
              <a:spcBef>
                <a:spcPts val="1100"/>
              </a:spcBef>
              <a:buClr>
                <a:schemeClr val="tx2"/>
              </a:buClr>
              <a:buFont typeface="Arial" panose="020B0604020202020204" pitchFamily="34" charset="0"/>
              <a:buChar char="•"/>
            </a:pPr>
            <a:r>
              <a:rPr lang="en-US" sz="1600" dirty="0" err="1">
                <a:latin typeface="Arial"/>
                <a:cs typeface="Arial"/>
              </a:rPr>
              <a:t>Run_Model.R</a:t>
            </a:r>
            <a:r>
              <a:rPr lang="en-US" sz="1600" dirty="0">
                <a:latin typeface="Arial"/>
                <a:cs typeface="Arial"/>
              </a:rPr>
              <a:t> (runs </a:t>
            </a:r>
            <a:r>
              <a:rPr lang="en-US" sz="1600" dirty="0" err="1">
                <a:latin typeface="Arial"/>
                <a:cs typeface="Arial"/>
              </a:rPr>
              <a:t>myBayes.R</a:t>
            </a:r>
            <a:r>
              <a:rPr lang="en-US" sz="1600" dirty="0">
                <a:latin typeface="Arial"/>
                <a:cs typeface="Arial"/>
              </a:rPr>
              <a:t> – the Bayesian regression function)</a:t>
            </a:r>
          </a:p>
          <a:p>
            <a:pPr marL="742950" lvl="1" indent="-285750">
              <a:lnSpc>
                <a:spcPts val="2200"/>
              </a:lnSpc>
              <a:spcBef>
                <a:spcPts val="1100"/>
              </a:spcBef>
              <a:buClr>
                <a:schemeClr val="tx2"/>
              </a:buClr>
              <a:buFont typeface="Arial" panose="020B0604020202020204" pitchFamily="34" charset="0"/>
              <a:buChar char="•"/>
            </a:pPr>
            <a:r>
              <a:rPr lang="en-US" sz="1600" dirty="0" err="1">
                <a:latin typeface="Arial"/>
                <a:cs typeface="Arial"/>
              </a:rPr>
              <a:t>Run_Model_Panel.R</a:t>
            </a:r>
            <a:r>
              <a:rPr lang="en-US" sz="1600" dirty="0">
                <a:latin typeface="Arial"/>
                <a:cs typeface="Arial"/>
              </a:rPr>
              <a:t>  ( used for hierarchical Bayesian model)</a:t>
            </a:r>
          </a:p>
          <a:p>
            <a:pPr marL="742950" lvl="1" indent="-285750">
              <a:lnSpc>
                <a:spcPts val="2200"/>
              </a:lnSpc>
              <a:spcBef>
                <a:spcPts val="1100"/>
              </a:spcBef>
              <a:buClr>
                <a:schemeClr val="tx2"/>
              </a:buClr>
              <a:buFont typeface="Arial" panose="020B0604020202020204" pitchFamily="34" charset="0"/>
              <a:buChar char="•"/>
            </a:pPr>
            <a:r>
              <a:rPr lang="en-US" sz="1600" dirty="0" err="1">
                <a:latin typeface="Arial"/>
                <a:cs typeface="Arial"/>
              </a:rPr>
              <a:t>Decomp.R</a:t>
            </a:r>
            <a:endParaRPr lang="en-US" sz="1600" dirty="0">
              <a:latin typeface="Arial"/>
              <a:cs typeface="Arial"/>
            </a:endParaRPr>
          </a:p>
          <a:p>
            <a:pPr marL="742950" lvl="1" indent="-285750">
              <a:lnSpc>
                <a:spcPts val="2200"/>
              </a:lnSpc>
              <a:spcBef>
                <a:spcPts val="1100"/>
              </a:spcBef>
              <a:buClr>
                <a:schemeClr val="tx2"/>
              </a:buClr>
              <a:buFont typeface="Arial" panose="020B0604020202020204" pitchFamily="34" charset="0"/>
              <a:buChar char="•"/>
            </a:pPr>
            <a:r>
              <a:rPr lang="en-US" sz="1600" dirty="0" err="1">
                <a:latin typeface="Arial"/>
                <a:cs typeface="Arial"/>
              </a:rPr>
              <a:t>Unnestr.R</a:t>
            </a:r>
            <a:endParaRPr lang="en-US" sz="1600" dirty="0">
              <a:latin typeface="Arial"/>
              <a:cs typeface="Arial"/>
            </a:endParaRPr>
          </a:p>
          <a:p>
            <a:pPr marL="742950" lvl="1" indent="-285750">
              <a:lnSpc>
                <a:spcPts val="2200"/>
              </a:lnSpc>
              <a:spcBef>
                <a:spcPts val="1100"/>
              </a:spcBef>
              <a:buClr>
                <a:schemeClr val="tx2"/>
              </a:buClr>
              <a:buFont typeface="Arial" panose="020B0604020202020204" pitchFamily="34" charset="0"/>
              <a:buChar char="•"/>
            </a:pPr>
            <a:r>
              <a:rPr lang="en-US" sz="1600" dirty="0" err="1">
                <a:latin typeface="Arial"/>
                <a:cs typeface="Arial"/>
              </a:rPr>
              <a:t>ResponseCurve.R</a:t>
            </a:r>
            <a:endParaRPr lang="en-US" sz="1600" dirty="0">
              <a:latin typeface="Arial"/>
              <a:cs typeface="Arial"/>
            </a:endParaRPr>
          </a:p>
          <a:p>
            <a:pPr marL="742950" lvl="1" indent="-285750">
              <a:lnSpc>
                <a:spcPts val="2200"/>
              </a:lnSpc>
              <a:spcBef>
                <a:spcPts val="1100"/>
              </a:spcBef>
              <a:buClr>
                <a:schemeClr val="tx2"/>
              </a:buClr>
              <a:buFont typeface="Arial" panose="020B0604020202020204" pitchFamily="34" charset="0"/>
              <a:buChar char="•"/>
            </a:pPr>
            <a:r>
              <a:rPr lang="en-US" sz="1600" dirty="0">
                <a:latin typeface="Arial"/>
                <a:cs typeface="Arial"/>
              </a:rPr>
              <a:t>Etc.</a:t>
            </a:r>
          </a:p>
          <a:p>
            <a:pPr marL="285750" indent="-285750">
              <a:lnSpc>
                <a:spcPts val="2200"/>
              </a:lnSpc>
              <a:spcBef>
                <a:spcPts val="1100"/>
              </a:spcBef>
              <a:buClr>
                <a:schemeClr val="tx2"/>
              </a:buClr>
              <a:buFont typeface="Arial" panose="020B0604020202020204" pitchFamily="34" charset="0"/>
              <a:buChar char="•"/>
            </a:pPr>
            <a:r>
              <a:rPr lang="en-US" dirty="0">
                <a:latin typeface="Arial"/>
                <a:cs typeface="Arial"/>
              </a:rPr>
              <a:t>Each function takes in a model object, picks what it needs, performs its functionality, updates and returns the object -&gt; flexible and modular</a:t>
            </a:r>
          </a:p>
        </p:txBody>
      </p:sp>
    </p:spTree>
    <p:extLst>
      <p:ext uri="{BB962C8B-B14F-4D97-AF65-F5344CB8AC3E}">
        <p14:creationId xmlns:p14="http://schemas.microsoft.com/office/powerpoint/2010/main" val="170871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Annalect 042716">
  <a:themeElements>
    <a:clrScheme name="Custom 195">
      <a:dk1>
        <a:srgbClr val="404040"/>
      </a:dk1>
      <a:lt1>
        <a:sysClr val="window" lastClr="FFFFFF"/>
      </a:lt1>
      <a:dk2>
        <a:srgbClr val="CCCCCC"/>
      </a:dk2>
      <a:lt2>
        <a:srgbClr val="EAEAEA"/>
      </a:lt2>
      <a:accent1>
        <a:srgbClr val="2FC3C7"/>
      </a:accent1>
      <a:accent2>
        <a:srgbClr val="6F5798"/>
      </a:accent2>
      <a:accent3>
        <a:srgbClr val="999999"/>
      </a:accent3>
      <a:accent4>
        <a:srgbClr val="DAC454"/>
      </a:accent4>
      <a:accent5>
        <a:srgbClr val="D18169"/>
      </a:accent5>
      <a:accent6>
        <a:srgbClr val="86DBDE"/>
      </a:accent6>
      <a:hlink>
        <a:srgbClr val="2FC3C7"/>
      </a:hlink>
      <a:folHlink>
        <a:srgbClr val="2FC3C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91440" numCol="1" spcCol="0" rtlCol="0" fromWordArt="0" anchor="ctr" anchorCtr="0" forceAA="0" compatLnSpc="1">
        <a:prstTxWarp prst="textNoShape">
          <a:avLst/>
        </a:prstTxWarp>
        <a:noAutofit/>
      </a:bodyPr>
      <a:lstStyle>
        <a:defPPr algn="ctr">
          <a:lnSpc>
            <a:spcPct val="112000"/>
          </a:lnSpc>
          <a:spcBef>
            <a:spcPts val="1500"/>
          </a:spcBef>
          <a:defRPr sz="1600" dirty="0" smtClean="0">
            <a:solidFill>
              <a:schemeClr val="bg1"/>
            </a:solidFill>
            <a:latin typeface="Arial"/>
            <a:cs typeface="Aria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mpd="sng">
          <a:solidFill>
            <a:schemeClr val="tx2"/>
          </a:solidFill>
        </a:ln>
      </a:spPr>
      <a:bodyPr/>
      <a:lstStyle/>
      <a:style>
        <a:lnRef idx="1">
          <a:schemeClr val="accent5"/>
        </a:lnRef>
        <a:fillRef idx="0">
          <a:schemeClr val="accent5"/>
        </a:fillRef>
        <a:effectRef idx="0">
          <a:schemeClr val="accent5"/>
        </a:effectRef>
        <a:fontRef idx="minor">
          <a:schemeClr val="tx1"/>
        </a:fontRef>
      </a:style>
    </a:lnDef>
    <a:txDef>
      <a:spPr/>
      <a:bodyPr vert="horz" wrap="square" lIns="0" tIns="0" rIns="0" bIns="0" numCol="1" rtlCol="0">
        <a:normAutofit/>
      </a:bodyPr>
      <a:lstStyle>
        <a:defPPr marL="0">
          <a:lnSpc>
            <a:spcPts val="2200"/>
          </a:lnSpc>
          <a:spcBef>
            <a:spcPts val="1100"/>
          </a:spcBef>
          <a:buClr>
            <a:schemeClr val="tx2"/>
          </a:buClr>
          <a:defRPr sz="1600" dirty="0">
            <a:latin typeface="Arial"/>
            <a:cs typeface="Aria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57397</TotalTime>
  <Words>1679</Words>
  <Application>Microsoft Office PowerPoint</Application>
  <PresentationFormat>Custom</PresentationFormat>
  <Paragraphs>209</Paragraphs>
  <Slides>22</Slides>
  <Notes>15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1" baseType="lpstr">
      <vt:lpstr>Arial</vt:lpstr>
      <vt:lpstr>Calibri</vt:lpstr>
      <vt:lpstr>Cambria</vt:lpstr>
      <vt:lpstr>Cambria Math</vt:lpstr>
      <vt:lpstr>Century Gothic</vt:lpstr>
      <vt:lpstr>Lucida Grande</vt:lpstr>
      <vt:lpstr>Wingdings</vt:lpstr>
      <vt:lpstr>Annalect 042716</vt:lpstr>
      <vt:lpstr>Equation</vt:lpstr>
      <vt:lpstr>Annalect (US) MMM framework</vt:lpstr>
      <vt:lpstr>Wish list of the model platform</vt:lpstr>
      <vt:lpstr>Marketing Science MMM Platform (msmp) high level structure </vt:lpstr>
      <vt:lpstr>PowerPoint Presentation</vt:lpstr>
      <vt:lpstr>Challenges in MMM</vt:lpstr>
      <vt:lpstr>How can we use Bayesian?</vt:lpstr>
      <vt:lpstr>FAQ : choice of prior</vt:lpstr>
      <vt:lpstr>PowerPoint Presentation</vt:lpstr>
      <vt:lpstr>msmp R functions</vt:lpstr>
      <vt:lpstr>MMM project (data and code) organization and workflow</vt:lpstr>
      <vt:lpstr>PowerPoint Presentation</vt:lpstr>
      <vt:lpstr>PowerPoint Presentation</vt:lpstr>
      <vt:lpstr>Bayesian regression</vt:lpstr>
      <vt:lpstr>Bayesian inference (1st step)</vt:lpstr>
      <vt:lpstr>Bayesian inference (2nd step)</vt:lpstr>
      <vt:lpstr>Bayesian inference (the 3rd step)</vt:lpstr>
      <vt:lpstr>Calculate posterior without using MCMC </vt:lpstr>
      <vt:lpstr>Bayesian regression estimator with conjugate priors</vt:lpstr>
      <vt:lpstr>PowerPoint Presentation</vt:lpstr>
      <vt:lpstr>Bayesian theorem</vt:lpstr>
      <vt:lpstr>Connection to other (regularized/shrinkage) estimators</vt:lpstr>
      <vt:lpstr>The End</vt:lpstr>
    </vt:vector>
  </TitlesOfParts>
  <Company>Annalect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Petrisko</dc:creator>
  <cp:lastModifiedBy>Julia Liu (Annalect)</cp:lastModifiedBy>
  <cp:revision>1101</cp:revision>
  <cp:lastPrinted>2016-12-20T15:35:23Z</cp:lastPrinted>
  <dcterms:created xsi:type="dcterms:W3CDTF">2016-01-13T17:44:44Z</dcterms:created>
  <dcterms:modified xsi:type="dcterms:W3CDTF">2022-09-09T20:46:58Z</dcterms:modified>
</cp:coreProperties>
</file>