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5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04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5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0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7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80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2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4065-82E9-4363-BA17-F06731423BDE}" type="datetimeFigureOut">
              <a:rPr lang="es-MX" smtClean="0"/>
              <a:t>03/05/2018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B5B6-E9D6-4350-96A7-86675661A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146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045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2018-05-03T22:12:07Z</dcterms:created>
  <dcterms:modified xsi:type="dcterms:W3CDTF">2018-05-03T22:12:36Z</dcterms:modified>
</cp:coreProperties>
</file>