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15378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6093296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資工二 </a:t>
            </a:r>
            <a:r>
              <a:rPr lang="en-US" altLang="zh-TW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105590013 </a:t>
            </a:r>
            <a:r>
              <a:rPr lang="zh-TW" altLang="en-US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盧冠宇</a:t>
            </a:r>
            <a:endParaRPr lang="zh-TW" altLang="en-US" sz="2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073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944" cy="6858000"/>
          </a:xfrm>
        </p:spPr>
      </p:pic>
      <p:cxnSp>
        <p:nvCxnSpPr>
          <p:cNvPr id="6" name="直線單箭頭接點 5"/>
          <p:cNvCxnSpPr/>
          <p:nvPr/>
        </p:nvCxnSpPr>
        <p:spPr>
          <a:xfrm>
            <a:off x="3748066" y="773996"/>
            <a:ext cx="136815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138179" y="5893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Gordon </a:t>
            </a:r>
            <a:r>
              <a:rPr lang="zh-TW" altLang="en-US" dirty="0" smtClean="0"/>
              <a:t>照片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779912" y="1484784"/>
            <a:ext cx="168295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462871" y="1268760"/>
            <a:ext cx="17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課程相關優點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519047" y="2204864"/>
            <a:ext cx="84147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432142" y="2020198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Gordon </a:t>
            </a:r>
            <a:r>
              <a:rPr lang="zh-TW" altLang="en-US" dirty="0" smtClean="0"/>
              <a:t>照片</a:t>
            </a:r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1691680" y="2492896"/>
            <a:ext cx="41764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869699" y="2308230"/>
            <a:ext cx="197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介紹課程文字</a:t>
            </a:r>
            <a:endParaRPr lang="zh-TW" altLang="en-US" dirty="0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3779912" y="3356992"/>
            <a:ext cx="15121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364088" y="317232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課程包含項目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3730064" y="4293096"/>
            <a:ext cx="15121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292080" y="410843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課程內容規劃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3188574" y="5301208"/>
            <a:ext cx="15121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860032" y="511654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參加過人員心得</a:t>
            </a:r>
            <a:r>
              <a:rPr lang="zh-TW" altLang="en-US" dirty="0"/>
              <a:t>圖</a:t>
            </a: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3707904" y="5753136"/>
            <a:ext cx="15121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5251134" y="557016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背景圖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>
            <a:off x="3131840" y="6064466"/>
            <a:ext cx="184764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5076056" y="587980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課程保證及優點</a:t>
            </a:r>
            <a:endParaRPr lang="zh-TW" altLang="en-US" dirty="0"/>
          </a:p>
        </p:txBody>
      </p:sp>
      <p:cxnSp>
        <p:nvCxnSpPr>
          <p:cNvPr id="41" name="直線單箭頭接點 40"/>
          <p:cNvCxnSpPr/>
          <p:nvPr/>
        </p:nvCxnSpPr>
        <p:spPr>
          <a:xfrm>
            <a:off x="2394180" y="6597352"/>
            <a:ext cx="310095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5495135" y="6412686"/>
            <a:ext cx="213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ICON</a:t>
            </a:r>
            <a:endParaRPr lang="zh-TW" altLang="en-US" dirty="0"/>
          </a:p>
        </p:txBody>
      </p:sp>
      <p:cxnSp>
        <p:nvCxnSpPr>
          <p:cNvPr id="49" name="直線單箭頭接點 48"/>
          <p:cNvCxnSpPr/>
          <p:nvPr/>
        </p:nvCxnSpPr>
        <p:spPr>
          <a:xfrm>
            <a:off x="755576" y="188640"/>
            <a:ext cx="3676566" cy="2566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4432142" y="275670"/>
            <a:ext cx="278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看更多指南</a:t>
            </a:r>
            <a:endParaRPr lang="zh-TW" altLang="en-US" dirty="0"/>
          </a:p>
        </p:txBody>
      </p:sp>
      <p:cxnSp>
        <p:nvCxnSpPr>
          <p:cNvPr id="52" name="直線單箭頭接點 51"/>
          <p:cNvCxnSpPr/>
          <p:nvPr/>
        </p:nvCxnSpPr>
        <p:spPr>
          <a:xfrm>
            <a:off x="3851920" y="169249"/>
            <a:ext cx="3456384" cy="193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7286979" y="397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登入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226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48553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868144" y="757205"/>
            <a:ext cx="432048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755960" y="2774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顏色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444208" y="75720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(0,0,0)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868144" y="1280901"/>
            <a:ext cx="4320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444208" y="127160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(255,255,255)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755960" y="2132856"/>
            <a:ext cx="13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字型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Arial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755960" y="33569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ICON:</a:t>
            </a:r>
            <a:endParaRPr lang="zh-TW" altLang="en-US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47" y="3222459"/>
            <a:ext cx="638397" cy="638397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002" y="3302931"/>
            <a:ext cx="588236" cy="47745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3231314"/>
            <a:ext cx="620688" cy="6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9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50</Words>
  <Application>Microsoft Office PowerPoint</Application>
  <PresentationFormat>如螢幕大小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Windows 使用者</cp:lastModifiedBy>
  <cp:revision>5</cp:revision>
  <dcterms:created xsi:type="dcterms:W3CDTF">2018-04-10T17:04:38Z</dcterms:created>
  <dcterms:modified xsi:type="dcterms:W3CDTF">2018-04-10T17:55:25Z</dcterms:modified>
</cp:coreProperties>
</file>