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.gif" ContentType="image/gif"/>
  <Override PartName="/ppt/media/image2.png" ContentType="image/png"/>
  <Override PartName="/ppt/media/image5.png" ContentType="image/png"/>
  <Override PartName="/ppt/media/image1.gif" ContentType="image/gif"/>
  <Override PartName="/ppt/media/image4.gif" ContentType="image/gif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gif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49200" y="0"/>
            <a:ext cx="457200" cy="636480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5400000"/>
          </a:gradFill>
        </p:spPr>
      </p:sp>
      <p:sp>
        <p:nvSpPr>
          <p:cNvPr id="7" name="CustomShape 2"/>
          <p:cNvSpPr/>
          <p:nvPr/>
        </p:nvSpPr>
        <p:spPr>
          <a:xfrm>
            <a:off x="737280" y="6128640"/>
            <a:ext cx="8406720" cy="38016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10800000"/>
          </a:gradFill>
        </p:spPr>
      </p:sp>
      <p:pic>
        <p:nvPicPr>
          <p:cNvPr descr="" id="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6320" y="5791320"/>
            <a:ext cx="995040" cy="990000"/>
          </a:xfrm>
          <a:prstGeom prst="rect">
            <a:avLst/>
          </a:prstGeom>
        </p:spPr>
      </p:pic>
      <p:sp>
        <p:nvSpPr>
          <p:cNvPr id="9" name="CustomShape 3"/>
          <p:cNvSpPr/>
          <p:nvPr/>
        </p:nvSpPr>
        <p:spPr>
          <a:xfrm>
            <a:off x="1219320" y="1841040"/>
            <a:ext cx="7543080" cy="228528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4800">
                <a:solidFill>
                  <a:srgbClr val="1f497d"/>
                </a:solidFill>
                <a:latin typeface="Times New Roman"/>
              </a:rPr>
              <a:t>DEANQA:  Combing Techniques for Accurate Question Answering </a:t>
            </a:r>
            <a:endParaRPr/>
          </a:p>
        </p:txBody>
      </p:sp>
      <p:sp>
        <p:nvSpPr>
          <p:cNvPr id="10" name="CustomShape 4"/>
          <p:cNvSpPr/>
          <p:nvPr/>
        </p:nvSpPr>
        <p:spPr>
          <a:xfrm>
            <a:off x="1752480" y="4267080"/>
            <a:ext cx="6460920" cy="106596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2400">
                <a:solidFill>
                  <a:srgbClr val="000000"/>
                </a:solidFill>
                <a:latin typeface="Times New Roman"/>
              </a:rPr>
              <a:t>Alex Conrad, Yann Le Gall, Eric Heim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349200" y="0"/>
            <a:ext cx="457200" cy="636480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5400000"/>
          </a:gradFill>
        </p:spPr>
      </p:sp>
      <p:sp>
        <p:nvSpPr>
          <p:cNvPr id="12" name="CustomShape 2"/>
          <p:cNvSpPr/>
          <p:nvPr/>
        </p:nvSpPr>
        <p:spPr>
          <a:xfrm>
            <a:off x="1219320" y="274680"/>
            <a:ext cx="7466760" cy="71532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3200">
                <a:solidFill>
                  <a:srgbClr val="1f497d"/>
                </a:solidFill>
                <a:latin typeface="Times New Roman"/>
              </a:rPr>
              <a:t>Results</a:t>
            </a:r>
            <a:endParaRPr/>
          </a:p>
        </p:txBody>
      </p:sp>
      <p:pic>
        <p:nvPicPr>
          <p:cNvPr descr="" id="1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6200" y="886320"/>
            <a:ext cx="6022440" cy="5056920"/>
          </a:xfrm>
          <a:prstGeom prst="rect">
            <a:avLst/>
          </a:prstGeom>
        </p:spPr>
      </p:pic>
      <p:sp>
        <p:nvSpPr>
          <p:cNvPr id="14" name="CustomShape 3"/>
          <p:cNvSpPr/>
          <p:nvPr/>
        </p:nvSpPr>
        <p:spPr>
          <a:xfrm>
            <a:off x="737280" y="6128640"/>
            <a:ext cx="8406720" cy="38016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10800000"/>
          </a:gradFill>
        </p:spPr>
      </p:sp>
      <p:pic>
        <p:nvPicPr>
          <p:cNvPr descr="" id="15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3080" y="5791320"/>
            <a:ext cx="995040" cy="99000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349200" y="0"/>
            <a:ext cx="457200" cy="636480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5400000"/>
          </a:gradFill>
        </p:spPr>
      </p:sp>
      <p:sp>
        <p:nvSpPr>
          <p:cNvPr id="17" name="CustomShape 2"/>
          <p:cNvSpPr/>
          <p:nvPr/>
        </p:nvSpPr>
        <p:spPr>
          <a:xfrm>
            <a:off x="1219320" y="274680"/>
            <a:ext cx="7466760" cy="715320"/>
          </a:xfrm>
          <a:prstGeom prst="rect">
            <a:avLst/>
          </a:prstGeom>
        </p:spPr>
        <p:txBody>
          <a:bodyPr anchor="ctr" bIns="45000" lIns="90000" rIns="90000" tIns="45000"/>
          <a:p>
            <a:pPr algn="ctr"/>
            <a:r>
              <a:rPr lang="en-US" sz="3200">
                <a:solidFill>
                  <a:srgbClr val="1f497d"/>
                </a:solidFill>
                <a:latin typeface="Times New Roman"/>
              </a:rPr>
              <a:t>System Architecture</a:t>
            </a:r>
            <a:endParaRPr/>
          </a:p>
        </p:txBody>
      </p:sp>
      <p:sp>
        <p:nvSpPr>
          <p:cNvPr id="18" name="CustomShape 3"/>
          <p:cNvSpPr/>
          <p:nvPr/>
        </p:nvSpPr>
        <p:spPr>
          <a:xfrm>
            <a:off x="737280" y="6128640"/>
            <a:ext cx="8406720" cy="38016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eedc82"/>
              </a:gs>
            </a:gsLst>
            <a:lin ang="10800000"/>
          </a:gradFill>
        </p:spPr>
      </p:sp>
      <p:pic>
        <p:nvPicPr>
          <p:cNvPr descr="" id="19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3080" y="5791320"/>
            <a:ext cx="995040" cy="990000"/>
          </a:xfrm>
          <a:prstGeom prst="rect">
            <a:avLst/>
          </a:prstGeom>
        </p:spPr>
      </p:pic>
      <p:pic>
        <p:nvPicPr>
          <p:cNvPr descr="" id="2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38240" y="1543680"/>
            <a:ext cx="7142400" cy="381852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