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.gif" ContentType="image/gif"/>
  <Override PartName="/ppt/media/image2.gif" ContentType="image/gif"/>
  <Override PartName="/ppt/media/image1.gif" ContentType="image/gif"/>
  <Override PartName="/ppt/media/image4.gif" ContentType="image/gif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8b8b8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r>
              <a:rPr lang="en-US" sz="1200">
                <a:solidFill>
                  <a:srgbClr val="8b8b8b"/>
                </a:solidFill>
                <a:latin typeface="Calibri"/>
              </a:rPr>
              <a:t>12/9/11</a:t>
            </a:r>
            <a:endParaRPr/>
          </a:p>
        </p:txBody>
      </p:sp>
      <p:sp>
        <p:nvSpPr>
          <p:cNvPr id="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fld id="{91F131F1-4121-4121-8191-51C14161C19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Eighth Outline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Ninth Outline LevelClick to edit Master text styles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r>
              <a:rPr lang="en-US" sz="1200">
                <a:solidFill>
                  <a:srgbClr val="8b8b8b"/>
                </a:solidFill>
                <a:latin typeface="Calibri"/>
              </a:rPr>
              <a:t>12/9/11</a:t>
            </a:r>
            <a:endParaRPr/>
          </a:p>
        </p:txBody>
      </p:sp>
      <p:sp>
        <p:nvSpPr>
          <p:cNvPr id="8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fld id="{7131A191-F1D1-4181-8191-A191B141919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760320" y="0"/>
            <a:ext cx="5967720" cy="38052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eedc82"/>
              </a:gs>
            </a:gsLst>
            <a:lin ang="16200000"/>
          </a:gradFill>
        </p:spPr>
      </p:sp>
      <p:sp>
        <p:nvSpPr>
          <p:cNvPr id="11" name="CustomShape 2"/>
          <p:cNvSpPr/>
          <p:nvPr/>
        </p:nvSpPr>
        <p:spPr>
          <a:xfrm>
            <a:off x="9144000" y="6477120"/>
            <a:ext cx="8178480" cy="38052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eedc82"/>
              </a:gs>
            </a:gsLst>
            <a:lin ang="10800000"/>
          </a:gradFill>
        </p:spPr>
      </p:sp>
      <p:pic>
        <p:nvPicPr>
          <p:cNvPr descr="" id="1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6320" y="5791320"/>
            <a:ext cx="995400" cy="990360"/>
          </a:xfrm>
          <a:prstGeom prst="rect">
            <a:avLst/>
          </a:prstGeom>
        </p:spPr>
      </p:pic>
      <p:sp>
        <p:nvSpPr>
          <p:cNvPr id="13" name="TextShape 3"/>
          <p:cNvSpPr txBox="1"/>
          <p:nvPr/>
        </p:nvSpPr>
        <p:spPr>
          <a:xfrm>
            <a:off x="1219320" y="1841040"/>
            <a:ext cx="7543440" cy="2285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800">
                <a:solidFill>
                  <a:srgbClr val="1f497d"/>
                </a:solidFill>
                <a:latin typeface="Times New Roman"/>
              </a:rPr>
              <a:t>DEANQA:  Combing Techniques for Accurate Question Answering </a:t>
            </a:r>
            <a:endParaRPr/>
          </a:p>
        </p:txBody>
      </p:sp>
      <p:sp>
        <p:nvSpPr>
          <p:cNvPr id="14" name="TextShape 4"/>
          <p:cNvSpPr txBox="1"/>
          <p:nvPr/>
        </p:nvSpPr>
        <p:spPr>
          <a:xfrm>
            <a:off x="1752480" y="4267080"/>
            <a:ext cx="6461280" cy="106632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2400">
                <a:solidFill>
                  <a:srgbClr val="000000"/>
                </a:solidFill>
                <a:latin typeface="Times New Roman"/>
              </a:rPr>
              <a:t>Alex Conrad, Yann Le Gall, Eric Heim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Shape 1"/>
          <p:cNvSpPr txBox="1"/>
          <p:nvPr/>
        </p:nvSpPr>
        <p:spPr>
          <a:xfrm>
            <a:off x="1219320" y="274680"/>
            <a:ext cx="7467120" cy="71568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3200">
                <a:solidFill>
                  <a:srgbClr val="1f497d"/>
                </a:solidFill>
                <a:latin typeface="Times New Roman"/>
              </a:rPr>
              <a:t>System Architecture</a:t>
            </a:r>
            <a:endParaRPr/>
          </a:p>
        </p:txBody>
      </p:sp>
      <p:sp>
        <p:nvSpPr>
          <p:cNvPr id="16" name="CustomShape 2"/>
          <p:cNvSpPr/>
          <p:nvPr/>
        </p:nvSpPr>
        <p:spPr>
          <a:xfrm>
            <a:off x="757080" y="0"/>
            <a:ext cx="5967720" cy="38052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eedc82"/>
              </a:gs>
            </a:gsLst>
            <a:lin ang="16200000"/>
          </a:gradFill>
        </p:spPr>
      </p:sp>
      <p:sp>
        <p:nvSpPr>
          <p:cNvPr id="17" name="CustomShape 3"/>
          <p:cNvSpPr/>
          <p:nvPr/>
        </p:nvSpPr>
        <p:spPr>
          <a:xfrm>
            <a:off x="9141120" y="6477120"/>
            <a:ext cx="8178480" cy="38052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eedc82"/>
              </a:gs>
            </a:gsLst>
            <a:lin ang="10800000"/>
          </a:gradFill>
        </p:spPr>
      </p:sp>
      <p:pic>
        <p:nvPicPr>
          <p:cNvPr descr="" id="18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3080" y="5791320"/>
            <a:ext cx="995400" cy="99036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Shape 1"/>
          <p:cNvSpPr txBox="1"/>
          <p:nvPr/>
        </p:nvSpPr>
        <p:spPr>
          <a:xfrm>
            <a:off x="1219320" y="274680"/>
            <a:ext cx="7467120" cy="71568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3200">
                <a:solidFill>
                  <a:srgbClr val="1f497d"/>
                </a:solidFill>
                <a:latin typeface="Times New Roman"/>
              </a:rPr>
              <a:t>Performance</a:t>
            </a:r>
            <a:endParaRPr/>
          </a:p>
        </p:txBody>
      </p:sp>
      <p:sp>
        <p:nvSpPr>
          <p:cNvPr id="20" name="CustomShape 2"/>
          <p:cNvSpPr/>
          <p:nvPr/>
        </p:nvSpPr>
        <p:spPr>
          <a:xfrm>
            <a:off x="757080" y="0"/>
            <a:ext cx="5967720" cy="38052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eedc82"/>
              </a:gs>
            </a:gsLst>
            <a:lin ang="16200000"/>
          </a:gradFill>
        </p:spPr>
      </p:sp>
      <p:sp>
        <p:nvSpPr>
          <p:cNvPr id="21" name="CustomShape 3"/>
          <p:cNvSpPr/>
          <p:nvPr/>
        </p:nvSpPr>
        <p:spPr>
          <a:xfrm>
            <a:off x="9141120" y="6477120"/>
            <a:ext cx="8178480" cy="38052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eedc82"/>
              </a:gs>
            </a:gsLst>
            <a:lin ang="10800000"/>
          </a:gradFill>
        </p:spPr>
      </p:sp>
      <p:pic>
        <p:nvPicPr>
          <p:cNvPr descr="" id="22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3080" y="5791320"/>
            <a:ext cx="995400" cy="99036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Shape 1"/>
          <p:cNvSpPr txBox="1"/>
          <p:nvPr/>
        </p:nvSpPr>
        <p:spPr>
          <a:xfrm>
            <a:off x="1219320" y="274680"/>
            <a:ext cx="7467120" cy="71568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3200">
                <a:solidFill>
                  <a:srgbClr val="1f497d"/>
                </a:solidFill>
                <a:latin typeface="Times New Roman"/>
              </a:rPr>
              <a:t>COPY ME TO MAKE NEW SLIDES!</a:t>
            </a:r>
            <a:endParaRPr/>
          </a:p>
        </p:txBody>
      </p:sp>
      <p:sp>
        <p:nvSpPr>
          <p:cNvPr id="24" name="TextShape 2"/>
          <p:cNvSpPr txBox="1"/>
          <p:nvPr/>
        </p:nvSpPr>
        <p:spPr>
          <a:xfrm>
            <a:off x="1219320" y="1219320"/>
            <a:ext cx="7467120" cy="4748400"/>
          </a:xfrm>
          <a:prstGeom prst="rect">
            <a:avLst/>
          </a:prstGeom>
        </p:spPr>
        <p:txBody>
          <a:bodyPr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I’m a bullet point!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I’m a subpoint.</a:t>
            </a:r>
            <a:endParaRPr/>
          </a:p>
        </p:txBody>
      </p:sp>
      <p:sp>
        <p:nvSpPr>
          <p:cNvPr id="25" name="CustomShape 3"/>
          <p:cNvSpPr/>
          <p:nvPr/>
        </p:nvSpPr>
        <p:spPr>
          <a:xfrm>
            <a:off x="757080" y="0"/>
            <a:ext cx="5967720" cy="38052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eedc82"/>
              </a:gs>
            </a:gsLst>
            <a:lin ang="16200000"/>
          </a:gradFill>
        </p:spPr>
      </p:sp>
      <p:sp>
        <p:nvSpPr>
          <p:cNvPr id="26" name="CustomShape 4"/>
          <p:cNvSpPr/>
          <p:nvPr/>
        </p:nvSpPr>
        <p:spPr>
          <a:xfrm>
            <a:off x="9141120" y="6477120"/>
            <a:ext cx="8178480" cy="38052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eedc82"/>
              </a:gs>
            </a:gsLst>
            <a:lin ang="10800000"/>
          </a:gradFill>
        </p:spPr>
      </p:sp>
      <p:pic>
        <p:nvPicPr>
          <p:cNvPr descr="" id="27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3080" y="5791320"/>
            <a:ext cx="995400" cy="99036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