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3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6C3E-8310-43F1-8657-0BE50A775DA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-2414332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5008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91200"/>
            <a:ext cx="995759" cy="9906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19200" y="1840992"/>
            <a:ext cx="7543800" cy="2286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DEANQA:  Combing Techniques for Accurate Question Answering </a:t>
            </a:r>
            <a:endParaRPr lang="en-US" sz="4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52600" y="4267200"/>
            <a:ext cx="646176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Alex Conrad,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 Gall, Eric Heim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Support Vector Machine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how about a Machine Learning approach?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 a classifier that can predict whether a sentence answers a question or not.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data from training documents, questions, and answers.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data point is a sentence-question pair with a label if the sentence is the answer to its pair (1) or not (-1)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feature captures some information from the sentence-question pair (POS, NER,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occurance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lemmas).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classifying pick the sentence-question pair that is most likely (but not necessarily classified) to be the answer.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features were taken from Ng et al. [4] with one set of Question Type features added.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Support Vector Machine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difference from [4] is that they used a C5 classifier. We substituted this for a Support Vector Machine (SVM).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short, this model attempts to create a decision boundary between classes that maximizes the margin between the boundary and either class, penalizing instances that cross it.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Very popular right now.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training set (“input-test1”), using the same features and training set (“input”) the SVM model classified sentences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(148 out of 310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C4.5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 (131 out of 310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used:  WEKA [3],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LibSVM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[1], Stanford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CoreNLP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[2], [6]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 Model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7142858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" y="1828800"/>
            <a:ext cx="3832544" cy="3153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56" y="1828800"/>
            <a:ext cx="3880104" cy="30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Components: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Simple Bag of Words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Linguistic, Rule-bed Strategy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ALEX PUT YOUR COMPONENTS HERE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component answers fairly accurately for certain kinds of questions but not for others.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combining the components intelligently, we can improve overall accuracy.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 Improvements: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Anaphora resolution for SVM.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investigation of how to weight components.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easily add other components.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467600" cy="47487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-Chung Chang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-Jen Lin. 2001.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Libsvm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library for support vector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Jenny Rose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Finkel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Grenager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Christopher Manning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Incorporating non-local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information into information extraction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systems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gibbs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sampling.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ACL, pages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363–	370.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Mark Hall,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Eibe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Frank, Geoffrey Holmes,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Bernhard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Pfahringer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Peter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Reutemann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Ian H. 	Witten.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mining software: An update.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Ng, Leong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Jennifer Lai,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Jennifer Lai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Pheng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Kwan. 2000.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machine 	learning approach to answering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questions for reading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comprehension tests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	Proceedings of EMNLP/VLC-2000 at ACL-2000.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 J. Ross Quinlan. 1993. C4.5: programs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Morgan  Kaufmann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Publishers Inc.,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San Francisco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CA, USA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 Ellen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Riloff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Michael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2000.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rule-based question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answering system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reading 	comprehension tests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Proceedings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2000 ANLP/NAACL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Workshop 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comprehension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tests as evaluation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computer-based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language understanding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	Volume 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ANLP/NAACL-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ReadingComp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’00, pages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13–19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Stroudsburg, PA, USA.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Association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Computational Linguistics.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Rotaru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D.J.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Litman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2005. Improving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 Answering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Reading Comprehension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Tests by Combining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Multiple Systems. In Proceedings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American Association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Artificial Intelligence: Workshop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Question Answering in Restricted Domains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[8] Kristina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Toutanova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Christopher D. Manning.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2000. Enriching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knowledge sources used in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maximum entropy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part-of-speech tagger.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EMNLP/VLC 2000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pages 63–70.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PittTemplate</Template>
  <TotalTime>138</TotalTime>
  <Words>377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PittTemplate</vt:lpstr>
      <vt:lpstr>DEANQA:  Combing Techniques for Accurate Question Answering </vt:lpstr>
      <vt:lpstr>Support Vector Machine Component</vt:lpstr>
      <vt:lpstr>Support Vector Machine Component</vt:lpstr>
      <vt:lpstr>System Model</vt:lpstr>
      <vt:lpstr>Results</vt:lpstr>
      <vt:lpstr>Conclusions</vt:lpstr>
      <vt:lpstr>References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T. Heim</dc:creator>
  <cp:lastModifiedBy>Eric T. Heim</cp:lastModifiedBy>
  <cp:revision>12</cp:revision>
  <dcterms:created xsi:type="dcterms:W3CDTF">2011-12-08T16:15:59Z</dcterms:created>
  <dcterms:modified xsi:type="dcterms:W3CDTF">2011-12-09T21:57:37Z</dcterms:modified>
</cp:coreProperties>
</file>