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6" r:id="rId6"/>
    <p:sldId id="267" r:id="rId7"/>
    <p:sldId id="268" r:id="rId8"/>
    <p:sldId id="264" r:id="rId9"/>
    <p:sldId id="260" r:id="rId10"/>
    <p:sldId id="269" r:id="rId11"/>
    <p:sldId id="262" r:id="rId12"/>
    <p:sldId id="263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6C3E-8310-43F1-8657-0BE50A775DA8}" type="datetimeFigureOut">
              <a:rPr lang="en-US" smtClean="0"/>
              <a:t>12/10/2011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7CF9-29C7-47E6-A9E3-BD947ED5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-2414332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5008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91200"/>
            <a:ext cx="995759" cy="990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00" y="1840992"/>
            <a:ext cx="7543800" cy="228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DEANQA:  Combing Techniques for Accurate Question Answering </a:t>
            </a:r>
            <a:endParaRPr lang="en-US" sz="4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46176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Alex Conrad,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Gall, Eric Heim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Answer Predictor Combinations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 predictor modules combined using different weights for each question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Weights learned by experimenting using test1 data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743200"/>
          <a:ext cx="7848600" cy="3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664"/>
                <a:gridCol w="6568936"/>
              </a:tblGrid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Q. 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Weights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Other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1.0*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What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0.4*SVM + 0.4*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0.33*bow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+ 0.33*SVM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How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0.8*bow + 0.2*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+ 0.2*bow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+ 0.2*SVM + 0.2*rule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" y="1828800"/>
            <a:ext cx="3832544" cy="3153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56" y="1828800"/>
            <a:ext cx="3880104" cy="30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Bag-of-Words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Bag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N-Grams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Linguistic, Rule-based Strategy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Discourse Parser, Named Entity Recognizer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 answers fairly accurately for certain kinds of questions but not for others.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combining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improve overall accuracy.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Improvements: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Anaphora resolution for SVM.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investigation of how to weight components.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add other components.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467600" cy="4748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-Chung Chang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-Jen Lin. 2001.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for support vector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Jenny Rose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Finkel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Grenager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Manning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Incorporating non-local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information into information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systems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gibbs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ACL,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363–	370.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Mark Hall,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Eibe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Frank, Geoffrey Holmes,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Bernhard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Pfahringer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Reutemann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Ian H. 	Witten.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mining software: An update.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Leong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Jennifer Lai,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Jennifer Lai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Kwan.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machine 	learning approach to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for 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	Proceedings of EMNLP/VLC-2000 at ACL-2000.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J. Ross Quinlan. 1993. C4.5: programs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Morgan  Kaufmann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Publishers Inc.,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San Francisco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CA, USA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Ellen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Michael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question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answering system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reading 	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Proceedings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2000 ANLP/NAACL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comprehension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tests as evaluation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computer-based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 understanding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	Volume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ANLP/NAACL-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ReadingComp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’00,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13–19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Stroudsburg, PA, USA.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Association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Computational Linguistics.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Rotaru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D.J.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Litman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2005. Improving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Reading Comprehension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Tests by Combining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Systems. In Proceedings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American Association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Artificial Intelligence: Workshop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Question Answering in Restricted Domains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Kristina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Toutanova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Christopher D. Manning.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2000. Enriching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knowledge sources used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maximum entropy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part-of-speech tagger.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EMNLP/VLC 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pages 63–70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and Min-Yen Kan. A PTDB-Styled End-to-End Discourse Parser. 	Technical Report TRB8/10, School of Computing, National University of Singapore, Singapore.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and Min-Yen Kan. Automatically Evaluating Text Coherence Using 	Discourse Relations. ACL, 2011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member of our group developed a model (or models) that give how probable each sentence in the document is the answer to a given question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Bag-of-Words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Bag of N-Grams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Discourse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NER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Vector Machine 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these models via a weighted averaging.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Picked the most probabilistic model.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 Model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7142858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Bag-of-Words and Rule-Based Components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Bag-of-Words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accuracy is generally above 50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Rule-Based Model</a:t>
            </a:r>
          </a:p>
          <a:p>
            <a:pPr lvl="1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 [6]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for each question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given points for matching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incorporate bag-of-words, named-entity-recognition, and other lexical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hints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 for a WHEN question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+1 points if the line contains {during, before, after, time,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.}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+2 points if the line contains a DATE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 of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N-Grams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sentences which match multi-word expression(s) in a question may be more likely to be answers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rank sentences in terms of how many n-grams matched, not just individual words (unigrams)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Discourse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specific kinds of discourse relations may frequently be part of an answer to a specific kind of question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Ex: a “Synchronous” or “Asynchronous” relation may frequently be part of an answer to a “When” question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 question type / discourse relation type correlation from training set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participating in strongly-correlated discourse relations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Discourse parser trained on PDTB [9]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tagset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similar domain, used in other published work [10]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Named Entity Recognizer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different kinds of questions may require different kinds of named entities in their answer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an answer to a “Where” question may frequently contain a “Location” entity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the kinds of entities present in each sentence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containing instances of the appropriate entity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pre-trained “muc.7class.distsim.crf” model provided with Stanford parser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how about a Machine Learning approach?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a classifier that can predict whether a sentence answers a question or not.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data from training documents, questions, and answers.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data point is a sentence-question pair with a label if the sentence is the answer to its pair (1) or not (-1)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feature captures some information from the sentence-question pair (POS, NER,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Co-occurrence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lemmas).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classifying pick the sentence-question pair that is most likely (but not necessarily classified) to be the answer.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features were taken from Ng et al. [4] with one set of Question Type features added.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difference from [4] is that they used a C5 classifier. We substituted this for a Support Vector Machine (SVM).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short, this model attempts to create a decision boundary between classes that maximizes the margin between the boundary and either class, penalizing instances that cross it.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popular right now.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training set (“input-test1”), using the same features and training set (“input”) the SVM model classified sentences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(148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C4.5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(131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used:  WEKA [3],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[1], Stanford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CoreNLP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[2],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[8]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PittTemplate</Template>
  <TotalTime>159</TotalTime>
  <Words>776</Words>
  <Application>Microsoft Office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PittTemplate</vt:lpstr>
      <vt:lpstr>DEANQA:  Combing Techniques for Accurate Question Answering </vt:lpstr>
      <vt:lpstr>Introduction</vt:lpstr>
      <vt:lpstr>System Model</vt:lpstr>
      <vt:lpstr>Bag-of-Words and Rule-Based Components</vt:lpstr>
      <vt:lpstr>Bag of N-Grams</vt:lpstr>
      <vt:lpstr>Discourse Component</vt:lpstr>
      <vt:lpstr>Named Entity Recognizer Component</vt:lpstr>
      <vt:lpstr>Support Vector Machine Component</vt:lpstr>
      <vt:lpstr>Support Vector Machine Component</vt:lpstr>
      <vt:lpstr>Answer Predictor Combinations</vt:lpstr>
      <vt:lpstr>Results</vt:lpstr>
      <vt:lpstr>Conclusions</vt:lpstr>
      <vt:lpstr>References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T. Heim</dc:creator>
  <cp:lastModifiedBy>Eric T. Heim</cp:lastModifiedBy>
  <cp:revision>15</cp:revision>
  <dcterms:created xsi:type="dcterms:W3CDTF">2011-12-08T16:15:59Z</dcterms:created>
  <dcterms:modified xsi:type="dcterms:W3CDTF">2011-12-10T22:15:36Z</dcterms:modified>
</cp:coreProperties>
</file>