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6C3E-8310-43F1-8657-0BE50A775DA8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-2414332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5008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91200"/>
            <a:ext cx="995759" cy="990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00" y="1840992"/>
            <a:ext cx="7543800" cy="228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DEANQA:  Combing Techniques for Accurate Question Answering </a:t>
            </a:r>
            <a:endParaRPr lang="en-US" sz="4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46176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Alex Conrad,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Gall, Eric Heim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COPY ME TO MAKE NEW SLIDES!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I’m a bullet point!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I’m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PittTemplate</Template>
  <TotalTime>19</TotalTime>
  <Words>33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PittTemplate</vt:lpstr>
      <vt:lpstr>DEANQA:  Combing Techniques for Accurate Question Answering </vt:lpstr>
      <vt:lpstr>COPY ME TO MAKE NEW SLIDES!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T. Heim</dc:creator>
  <cp:lastModifiedBy>Eric T. Heim</cp:lastModifiedBy>
  <cp:revision>4</cp:revision>
  <dcterms:created xsi:type="dcterms:W3CDTF">2011-12-08T16:15:59Z</dcterms:created>
  <dcterms:modified xsi:type="dcterms:W3CDTF">2011-12-08T16:35:46Z</dcterms:modified>
</cp:coreProperties>
</file>