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gif" ContentType="image/gif"/>
  <Override PartName="/ppt/media/image2.gif" ContentType="image/gif"/>
  <Override PartName="/ppt/media/image4.png" ContentType="image/png"/>
  <Override PartName="/ppt/media/image1.gif" ContentType="image/gif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12/9/11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5111B171-0181-4181-8141-714151F1617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12/9/11</a:t>
            </a:r>
            <a:endParaRPr/>
          </a:p>
        </p:txBody>
      </p:sp>
      <p:sp>
        <p:nvSpPr>
          <p:cNvPr id="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91417161-9171-41C1-91F1-C111D1B1E10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759600" y="-720"/>
            <a:ext cx="596772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5400000"/>
          </a:gradFill>
        </p:spPr>
      </p:sp>
      <p:sp>
        <p:nvSpPr>
          <p:cNvPr id="11" name="CustomShape 2"/>
          <p:cNvSpPr/>
          <p:nvPr/>
        </p:nvSpPr>
        <p:spPr>
          <a:xfrm>
            <a:off x="9144000" y="6477120"/>
            <a:ext cx="817848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1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5791320"/>
            <a:ext cx="995400" cy="990360"/>
          </a:xfrm>
          <a:prstGeom prst="rect">
            <a:avLst/>
          </a:prstGeom>
        </p:spPr>
      </p:pic>
      <p:sp>
        <p:nvSpPr>
          <p:cNvPr id="13" name="TextShape 3"/>
          <p:cNvSpPr txBox="1"/>
          <p:nvPr/>
        </p:nvSpPr>
        <p:spPr>
          <a:xfrm>
            <a:off x="1219320" y="1841040"/>
            <a:ext cx="7543440" cy="2285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800">
                <a:solidFill>
                  <a:srgbClr val="1f497d"/>
                </a:solidFill>
                <a:latin typeface="Times New Roman"/>
              </a:rPr>
              <a:t>DEANQA:  Combing Techniques for Accurate Question Answering </a:t>
            </a:r>
            <a:endParaRPr/>
          </a:p>
        </p:txBody>
      </p:sp>
      <p:sp>
        <p:nvSpPr>
          <p:cNvPr id="14" name="TextShape 4"/>
          <p:cNvSpPr txBox="1"/>
          <p:nvPr/>
        </p:nvSpPr>
        <p:spPr>
          <a:xfrm>
            <a:off x="1752480" y="4267080"/>
            <a:ext cx="6461280" cy="10663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2400">
                <a:solidFill>
                  <a:srgbClr val="000000"/>
                </a:solidFill>
                <a:latin typeface="Times New Roman"/>
              </a:rPr>
              <a:t>Alex Conrad, Yann Le Gall, Eric Heim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1219320" y="274680"/>
            <a:ext cx="7467120" cy="71568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200">
                <a:solidFill>
                  <a:srgbClr val="1f497d"/>
                </a:solidFill>
                <a:latin typeface="Times New Roman"/>
              </a:rPr>
              <a:t>System Architecture</a:t>
            </a:r>
            <a:endParaRPr/>
          </a:p>
        </p:txBody>
      </p:sp>
      <p:sp>
        <p:nvSpPr>
          <p:cNvPr id="16" name="CustomShape 2"/>
          <p:cNvSpPr/>
          <p:nvPr/>
        </p:nvSpPr>
        <p:spPr>
          <a:xfrm>
            <a:off x="757080" y="0"/>
            <a:ext cx="596772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5400000"/>
          </a:gradFill>
        </p:spPr>
      </p:sp>
      <p:sp>
        <p:nvSpPr>
          <p:cNvPr id="17" name="CustomShape 3"/>
          <p:cNvSpPr/>
          <p:nvPr/>
        </p:nvSpPr>
        <p:spPr>
          <a:xfrm>
            <a:off x="9141120" y="6477120"/>
            <a:ext cx="817848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18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5791320"/>
            <a:ext cx="995400" cy="9903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 txBox="1"/>
          <p:nvPr/>
        </p:nvSpPr>
        <p:spPr>
          <a:xfrm>
            <a:off x="1219320" y="274680"/>
            <a:ext cx="7467120" cy="71568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200">
                <a:solidFill>
                  <a:srgbClr val="1f497d"/>
                </a:solidFill>
                <a:latin typeface="Times New Roman"/>
              </a:rPr>
              <a:t>Results</a:t>
            </a:r>
            <a:endParaRPr/>
          </a:p>
        </p:txBody>
      </p:sp>
      <p:sp>
        <p:nvSpPr>
          <p:cNvPr id="20" name="CustomShape 2"/>
          <p:cNvSpPr/>
          <p:nvPr/>
        </p:nvSpPr>
        <p:spPr>
          <a:xfrm>
            <a:off x="757080" y="0"/>
            <a:ext cx="596772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5400000"/>
          </a:gradFill>
        </p:spPr>
      </p:sp>
      <p:sp>
        <p:nvSpPr>
          <p:cNvPr id="21" name="CustomShape 3"/>
          <p:cNvSpPr/>
          <p:nvPr/>
        </p:nvSpPr>
        <p:spPr>
          <a:xfrm>
            <a:off x="9141120" y="6477120"/>
            <a:ext cx="817848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2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5791320"/>
            <a:ext cx="995400" cy="990360"/>
          </a:xfrm>
          <a:prstGeom prst="rect">
            <a:avLst/>
          </a:prstGeom>
        </p:spPr>
      </p:pic>
      <p:pic>
        <p:nvPicPr>
          <p:cNvPr descr="" id="2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06200" y="886320"/>
            <a:ext cx="6022800" cy="50572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