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4" r:id="rId4"/>
    <p:sldId id="268" r:id="rId5"/>
    <p:sldId id="263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0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85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0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51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0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44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593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3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84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4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8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6C3E-8310-43F1-8657-0BE50A775DA8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Bag of </a:t>
            </a:r>
            <a:r>
              <a:rPr lang="en-US" sz="3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NGrams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sentences which match multi-word expression(s) in a question may be more likely to be answers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rank sentences in terms of how many n-grams matched, not just individual words (unigrams)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Discourse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specific kinds of discourse relations may frequently be part of an answer to a specific kind of question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Ex: a “Synchronous” or “Asynchronous” relation may frequently be part of an answer to a “When” question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Learn question type / discourse relation type correlation from training set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Depending on the type of the question, increase likelihood of sentences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participating in strongly-correlated discourse relations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Discourse parser trained on PDTB [9]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tagset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similar domain, used in other published work [10]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Named Entity Recognizer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different kinds of questions may require different kinds of named entities in their answer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an answer to a “Where” question may frequently contain a “Location” entity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the kinds of entities present in each sentence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Depending on the type of the question, increase likelihood of sentences containing instances of the appropriate entity type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pre-trained “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muc.7class.distsim.crf” model provided with Stanford parser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Answer Predictor Combinations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Answer predictor modules combined using different weights for each question type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Weights learned by experimenting using test1 data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2743200"/>
          <a:ext cx="7848600" cy="3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664"/>
                <a:gridCol w="6568936"/>
              </a:tblGrid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Q. 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Weights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+ 0.45*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Other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1.0*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What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0.4*SVM + 0.4*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+ 0.1*disc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0.33*bow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+ 0.33*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+ 0.33*SVM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How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+ 0.45*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When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0.8*bow + 0.2*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Where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0.2*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+ 0.2*bow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+ 0.2*SVM + 0.2*rule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+ 0.1*disc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Components: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Simple Bag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Words, Bag of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NGrams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Linguistic,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Rule-based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Strategy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Discourse Parser, Named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ntity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ecognizer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Vector Machine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component answers fairly accurately for certain kinds of questions but not for others.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combining the components intelligently, we can improve overall accuracy.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 Improvements: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Anaphora resolution for SVM.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investigation of how to weight components.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easily add other components.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69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467600" cy="47487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-Chung Chang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-Jen Lin. 2001.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Libsvm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library for support vector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Jenny Rose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Finkel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Grenager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Christopher Manning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Incorporating non-local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information into information extraction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systems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gibbs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sampling.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ACL, pages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363–	370.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Mark Hall,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Eibe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Frank, Geoffrey Holmes,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Bernhard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Pfahringer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Peter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Reutemann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Ian H. 	Witten.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mining software: An update.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Ng, Leong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Jennifer Lai,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Jennifer Lai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Kwan. 2000.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machine 	learning approach to answering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questions for 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comprehension tests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	Proceedings of EMNLP/VLC-2000 at ACL-2000.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 J. Ross Quinlan. 1993. C4.5: programs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Morgan  Kaufmann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Publishers Inc.,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San Francisco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CA, USA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 Ellen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Riloff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Michael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2000.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rule-based question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answering system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reading 	comprehension tests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Proceedings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2000 ANLP/NAACL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Workshop 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comprehension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tests as evaluation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computer-based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language understanding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	Volume 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ANLP/NAACL-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ReadingComp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’00, pages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13–19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Stroudsburg, PA, USA.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Association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Computational Linguistics.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Rotaru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D.J.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Litman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2005. Improving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 Answering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Reading Comprehension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Tests by Combining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 Systems. In Proceedings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American Association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Artificial Intelligence: Workshop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Question Answering in Restricted Domains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[8] Kristina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Toutanova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Christopher D. Manning.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2000. Enriching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knowledge sources used in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maximum entropy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part-of-speech tagger.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EMNLP/VLC 2000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pages 63–70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[9]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Ziheng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Ng, and Min-Yen Kan.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PTDB-Styled End-to-End Discourse Parser. 	Technical Report TRB8/10, School of Computing, National University of Singapore, Singapore.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[10]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Ziheng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Ng, and Min-Yen Kan. Automatically Evaluating Text Coherence Using 	Discourse Relations. ACL, 2011.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60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PittTemplate</Template>
  <TotalTime>1325</TotalTime>
  <Words>397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PittTemplate</vt:lpstr>
      <vt:lpstr>Bag of NGrams</vt:lpstr>
      <vt:lpstr>Discourse Component</vt:lpstr>
      <vt:lpstr>Named Entity Recognizer Component</vt:lpstr>
      <vt:lpstr>Answer Predictor Combinations</vt:lpstr>
      <vt:lpstr>Conclusions</vt:lpstr>
      <vt:lpstr>References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T. Heim</dc:creator>
  <cp:lastModifiedBy>Alexander P Conrad</cp:lastModifiedBy>
  <cp:revision>29</cp:revision>
  <dcterms:created xsi:type="dcterms:W3CDTF">2011-12-08T16:15:59Z</dcterms:created>
  <dcterms:modified xsi:type="dcterms:W3CDTF">2011-12-10T22:02:03Z</dcterms:modified>
</cp:coreProperties>
</file>