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9911408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5991140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d517066b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d517066b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517066b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517066b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d517066b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d517066b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d517066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d517066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517066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517066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517066b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517066b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517066b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517066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517066b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d517066b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d517066b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d517066b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517066b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517066b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517066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d517066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517066b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d517066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Machine Learning SS20</a:t>
            </a:r>
            <a:br>
              <a:rPr lang="de"/>
            </a:br>
            <a:r>
              <a:rPr lang="de"/>
              <a:t>Assignment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 Inversion Attack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24427" y="35620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Dominik Eitler, 01633008</a:t>
            </a:r>
            <a:br>
              <a:rPr lang="de"/>
            </a:br>
            <a:r>
              <a:rPr lang="de"/>
              <a:t>Gwendolyn Rippberger, 01307685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Marko Spegel-Grünberger, 08726501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(MLP)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401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outputs generally resemble only noise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in the noise, slight patterns and outlines can be found (see picture on top)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raising beta did not improve results</a:t>
            </a:r>
            <a:endParaRPr sz="1900"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12234" r="12242" t="0"/>
          <a:stretch/>
        </p:blipFill>
        <p:spPr>
          <a:xfrm>
            <a:off x="4804850" y="859075"/>
            <a:ext cx="3460500" cy="18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0" l="12234" r="12242" t="0"/>
          <a:stretch/>
        </p:blipFill>
        <p:spPr>
          <a:xfrm>
            <a:off x="4804850" y="2691850"/>
            <a:ext cx="3460500" cy="18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(SDAE)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401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surprisingly, the autoencoder did not work well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for every class, the same image was generated (see middle row)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also processing did not improve </a:t>
            </a:r>
            <a:r>
              <a:rPr lang="de" sz="1900"/>
              <a:t>it (see bottom row)</a:t>
            </a:r>
            <a:endParaRPr sz="1900"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9990" l="16441" r="13623" t="0"/>
          <a:stretch/>
        </p:blipFill>
        <p:spPr>
          <a:xfrm>
            <a:off x="4820850" y="1037225"/>
            <a:ext cx="3754475" cy="32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138" y="738975"/>
            <a:ext cx="4581925" cy="18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(CNN)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401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results are either all white or grey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we can see the blurring from</a:t>
            </a:r>
            <a:br>
              <a:rPr lang="de" sz="1900"/>
            </a:br>
            <a:r>
              <a:rPr lang="de" sz="1900"/>
              <a:t>the convolution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probably due to convolution</a:t>
            </a:r>
            <a:br>
              <a:rPr lang="de" sz="1900"/>
            </a:br>
            <a:r>
              <a:rPr lang="de" sz="1900"/>
              <a:t>more difficult to reconstruct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algorithm failed</a:t>
            </a:r>
            <a:endParaRPr sz="1900"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125" y="2768125"/>
            <a:ext cx="4581950" cy="18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difficult to reproduce results from paper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algorithm was “wrong”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only successfully reconstructed images for Softmax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fastest model inversions were Softmax (model simplicity) and DAE (vector size)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CNN probably “safe” due to using convolution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Training of different neural networks for image recognition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Using a white-box model inversion attack to reproduce input images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Testing this algorithm  on different networks and evaluate results</a:t>
            </a:r>
            <a:endParaRPr sz="1900"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Softmax Regressor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Multi-Layer Perceptron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Stacked denoising Autoencoder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Convolutional Neural Network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Softmax Regressor: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1 linear </a:t>
            </a:r>
            <a:r>
              <a:rPr lang="de" sz="1900"/>
              <a:t>layer with Softmax activation that maps 112x92 input image to 40 class-probabilities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trained with Stochastic Gradient Descent and Cross Entropy Loss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Multi-Layer Perceptron</a:t>
            </a:r>
            <a:r>
              <a:rPr lang="de" sz="1900"/>
              <a:t>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1 hidden layer of 3000 nodes with Sigmoid activations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1 Softmax output layer as described in </a:t>
            </a:r>
            <a:r>
              <a:rPr i="1" lang="de" sz="1900"/>
              <a:t>Softmax</a:t>
            </a:r>
            <a:endParaRPr i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trained with Stochastic Gradient Descent and Cross Entropy Loss</a:t>
            </a:r>
            <a:endParaRPr sz="1900"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Stacked denoising Autoencoder</a:t>
            </a:r>
            <a:r>
              <a:rPr lang="de" sz="1900"/>
              <a:t>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2 pretrained Autoencoder layers (1000 and 300 nodes) with tanh activation functions (trained with partly corrupted input)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de" sz="1900"/>
              <a:t>trained with Adam Optimizer and Mean Squared Error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1 Softmax output layer as described in </a:t>
            </a:r>
            <a:r>
              <a:rPr i="1" lang="de" sz="1900"/>
              <a:t>Softmax</a:t>
            </a:r>
            <a:endParaRPr i="1"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de" sz="1900"/>
              <a:t>trained with Stochastic Gradient Descent and Cross Entropy Loss</a:t>
            </a:r>
            <a:endParaRPr sz="1900"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Convolutional Neural Network</a:t>
            </a:r>
            <a:r>
              <a:rPr lang="de" sz="1900"/>
              <a:t>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2 convolutional layers using kernel size of 3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Relu activation function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max pooling on convolutional layers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then using one linear layer of 512 neuros converting to</a:t>
            </a:r>
            <a:br>
              <a:rPr lang="de" sz="1900"/>
            </a:br>
            <a:r>
              <a:rPr lang="de" sz="1900"/>
              <a:t>40 nodes output layer</a:t>
            </a:r>
            <a:endParaRPr sz="1900"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Inversion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algorithm uses Stochastic Gradient Descent to find optimal input to a model to get a certain class label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this input can be understood as a reconstructed image of the input data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for the SDAE a </a:t>
            </a:r>
            <a:r>
              <a:rPr i="1" lang="de" sz="1900"/>
              <a:t>processing</a:t>
            </a:r>
            <a:r>
              <a:rPr lang="de" sz="1900"/>
              <a:t> function can be applied in each iteration, which denoises and sharpens the generated picture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(Softmax)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401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generally worked well (see picture on top)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although had bad performance on a few instances (see picture on the bottom)</a:t>
            </a:r>
            <a:endParaRPr sz="1900"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12364" r="12107" t="0"/>
          <a:stretch/>
        </p:blipFill>
        <p:spPr>
          <a:xfrm>
            <a:off x="4804850" y="859075"/>
            <a:ext cx="3460500" cy="18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12371" r="12099" t="0"/>
          <a:stretch/>
        </p:blipFill>
        <p:spPr>
          <a:xfrm>
            <a:off x="4804850" y="2691850"/>
            <a:ext cx="3460500" cy="18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