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73C-4E4D-4D8F-824E-1DE6369A285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D461-C2F6-4B6A-A3B1-6679B4CF2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[1]: </a:t>
            </a:r>
            <a:r>
              <a:rPr lang="en-US" dirty="0" err="1" smtClean="0"/>
              <a:t>def</a:t>
            </a:r>
            <a:r>
              <a:rPr lang="en-US" dirty="0" smtClean="0"/>
              <a:t> square(value):</a:t>
            </a:r>
          </a:p>
          <a:p>
            <a:r>
              <a:rPr lang="en-US" dirty="0" smtClean="0"/>
              <a:t> ...: </a:t>
            </a:r>
            <a:r>
              <a:rPr lang="en-US" dirty="0" err="1" smtClean="0"/>
              <a:t>new_value</a:t>
            </a:r>
            <a:r>
              <a:rPr lang="en-US" dirty="0" smtClean="0"/>
              <a:t> = value ** 2 </a:t>
            </a:r>
          </a:p>
          <a:p>
            <a:r>
              <a:rPr lang="en-US" dirty="0" smtClean="0"/>
              <a:t>...: return </a:t>
            </a:r>
            <a:r>
              <a:rPr lang="en-US" dirty="0" err="1" smtClean="0"/>
              <a:t>new_value</a:t>
            </a:r>
            <a:endParaRPr lang="en-US" dirty="0" smtClean="0"/>
          </a:p>
          <a:p>
            <a:r>
              <a:rPr lang="en-US" dirty="0" smtClean="0"/>
              <a:t> In [12]: </a:t>
            </a:r>
            <a:r>
              <a:rPr lang="en-US" dirty="0" err="1" smtClean="0"/>
              <a:t>num</a:t>
            </a:r>
            <a:r>
              <a:rPr lang="en-US" dirty="0" smtClean="0"/>
              <a:t> = square(4) In [13]: print(</a:t>
            </a:r>
            <a:r>
              <a:rPr lang="en-US" dirty="0" err="1" smtClean="0"/>
              <a:t>num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5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8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pPr marL="0" indent="0">
              <a:buNone/>
            </a:pPr>
            <a:r>
              <a:rPr lang="en-US" dirty="0" smtClean="0"/>
              <a:t>Function type: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1. Build in functions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0563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[1]: x = </a:t>
            </a:r>
            <a:r>
              <a:rPr lang="en-US" dirty="0" err="1" smtClean="0"/>
              <a:t>str</a:t>
            </a:r>
            <a:r>
              <a:rPr lang="en-US" dirty="0" smtClean="0"/>
              <a:t>(5) </a:t>
            </a:r>
          </a:p>
          <a:p>
            <a:r>
              <a:rPr lang="en-US" dirty="0" smtClean="0"/>
              <a:t>In [2]: print(x) '5' </a:t>
            </a:r>
          </a:p>
          <a:p>
            <a:r>
              <a:rPr lang="en-US" dirty="0" smtClean="0"/>
              <a:t>In [3]: print(type(x))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a Function</a:t>
            </a:r>
          </a:p>
          <a:p>
            <a:r>
              <a:rPr lang="en-US" dirty="0"/>
              <a:t>In Python a function is defined using the 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/>
              <a:t> keyword: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print("Hello from a function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b="1" dirty="0" smtClean="0"/>
              <a:t>Calling the Functions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print("Hello from a function")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my_function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84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can be passed to functions as parameter.</a:t>
            </a:r>
          </a:p>
          <a:p>
            <a:r>
              <a:rPr lang="en-US" dirty="0"/>
              <a:t>Parameters are specified after the function name, inside the parentheses. You can add as many parameters as you want, just separate them with a comma.</a:t>
            </a:r>
          </a:p>
          <a:p>
            <a:r>
              <a:rPr lang="en-US" dirty="0"/>
              <a:t>The following example has a function with one parameter (</a:t>
            </a:r>
            <a:r>
              <a:rPr lang="en-US" dirty="0" err="1"/>
              <a:t>fname</a:t>
            </a:r>
            <a:r>
              <a:rPr lang="en-US" dirty="0"/>
              <a:t>). When the function is called, we pass along a first name, which is used inside the function to print the full name: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 err="1"/>
              <a:t>fname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fname</a:t>
            </a:r>
            <a:r>
              <a:rPr lang="en-US" dirty="0"/>
              <a:t> + " </a:t>
            </a:r>
            <a:r>
              <a:rPr lang="en-US" dirty="0" err="1"/>
              <a:t>Refsnes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"Emil"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"Tobias"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"Linus"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print("I am from " + country)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my_function</a:t>
            </a:r>
            <a:r>
              <a:rPr lang="en-US" dirty="0"/>
              <a:t>("Brazil")</a:t>
            </a:r>
          </a:p>
        </p:txBody>
      </p:sp>
    </p:spTree>
    <p:extLst>
      <p:ext uri="{BB962C8B-B14F-4D97-AF65-F5344CB8AC3E}">
        <p14:creationId xmlns:p14="http://schemas.microsoft.com/office/powerpoint/2010/main" val="188290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(x):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b="1" dirty="0"/>
              <a:t>return 5 * x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54451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[1]: </a:t>
            </a:r>
            <a:r>
              <a:rPr lang="en-US" dirty="0" err="1" smtClean="0"/>
              <a:t>def</a:t>
            </a:r>
            <a:r>
              <a:rPr lang="en-US" dirty="0" smtClean="0"/>
              <a:t> square(): </a:t>
            </a:r>
          </a:p>
          <a:p>
            <a:r>
              <a:rPr lang="en-US" dirty="0" smtClean="0"/>
              <a:t>...: </a:t>
            </a:r>
            <a:r>
              <a:rPr lang="en-US" dirty="0" err="1" smtClean="0"/>
              <a:t>new_value</a:t>
            </a:r>
            <a:r>
              <a:rPr lang="en-US" dirty="0" smtClean="0"/>
              <a:t> = 4 ** 2</a:t>
            </a:r>
          </a:p>
          <a:p>
            <a:r>
              <a:rPr lang="en-US" dirty="0" smtClean="0"/>
              <a:t> ...: print(</a:t>
            </a:r>
            <a:r>
              <a:rPr lang="en-US" dirty="0" err="1" smtClean="0"/>
              <a:t>new_value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In [2]: square()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0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c64c9ce364438380c1a445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Functions</vt:lpstr>
      <vt:lpstr>PowerPoint Presentation</vt:lpstr>
      <vt:lpstr>Build in functions</vt:lpstr>
      <vt:lpstr>PowerPoint Presentation</vt:lpstr>
      <vt:lpstr>Parameter</vt:lpstr>
      <vt:lpstr>Example</vt:lpstr>
      <vt:lpstr>Default Parameter Value </vt:lpstr>
      <vt:lpstr>Return Values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User</dc:creator>
  <cp:lastModifiedBy>User</cp:lastModifiedBy>
  <cp:revision>5</cp:revision>
  <dcterms:created xsi:type="dcterms:W3CDTF">2019-02-14T01:15:16Z</dcterms:created>
  <dcterms:modified xsi:type="dcterms:W3CDTF">2019-02-14T01:52:20Z</dcterms:modified>
</cp:coreProperties>
</file>