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1" r:id="rId2"/>
    <p:sldId id="281" r:id="rId3"/>
    <p:sldId id="315" r:id="rId4"/>
    <p:sldId id="284" r:id="rId5"/>
    <p:sldId id="285" r:id="rId6"/>
    <p:sldId id="286" r:id="rId7"/>
    <p:sldId id="287" r:id="rId8"/>
    <p:sldId id="288" r:id="rId9"/>
    <p:sldId id="289" r:id="rId10"/>
    <p:sldId id="324" r:id="rId11"/>
    <p:sldId id="325" r:id="rId12"/>
    <p:sldId id="326" r:id="rId13"/>
    <p:sldId id="327" r:id="rId14"/>
    <p:sldId id="328" r:id="rId15"/>
    <p:sldId id="331" r:id="rId16"/>
    <p:sldId id="329" r:id="rId17"/>
    <p:sldId id="332" r:id="rId18"/>
    <p:sldId id="330" r:id="rId19"/>
    <p:sldId id="333" r:id="rId20"/>
    <p:sldId id="334" r:id="rId21"/>
    <p:sldId id="335" r:id="rId22"/>
    <p:sldId id="336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58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384" autoAdjust="0"/>
  </p:normalViewPr>
  <p:slideViewPr>
    <p:cSldViewPr snapToGrid="0">
      <p:cViewPr varScale="1">
        <p:scale>
          <a:sx n="72" d="100"/>
          <a:sy n="72" d="100"/>
        </p:scale>
        <p:origin x="600" y="90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13A3-BEFD-4773-B110-C1AC060CE521}" type="datetimeFigureOut">
              <a:rPr lang="id-ID" smtClean="0"/>
              <a:t>28/07/2019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CCB7D-7BF7-4CD7-9DC1-46E44CEC2F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92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3827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>
                <a:solidFill>
                  <a:prstClr val="black"/>
                </a:solidFill>
              </a:rPr>
              <a:pPr/>
              <a:t>12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7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>
                <a:solidFill>
                  <a:prstClr val="black"/>
                </a:solidFill>
              </a:rPr>
              <a:pPr/>
              <a:t>13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31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Hapus Shadow di teks maupun iconnya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990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72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76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39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31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37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431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>
                <a:solidFill>
                  <a:prstClr val="black"/>
                </a:solidFill>
              </a:rPr>
              <a:pPr/>
              <a:t>10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9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>
                <a:solidFill>
                  <a:prstClr val="black"/>
                </a:solidFill>
              </a:rPr>
              <a:pPr/>
              <a:t>11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1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850502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7174" y="2495550"/>
            <a:ext cx="11457653" cy="4057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555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67174" y="971550"/>
            <a:ext cx="2806638" cy="3200400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250846" y="971550"/>
            <a:ext cx="2806638" cy="3200400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134518" y="971550"/>
            <a:ext cx="2806638" cy="3200400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9018189" y="971550"/>
            <a:ext cx="2806638" cy="3200400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72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167427" y="2057400"/>
            <a:ext cx="1968134" cy="2244256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797098" y="2057400"/>
            <a:ext cx="1968134" cy="2244256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426769" y="2057400"/>
            <a:ext cx="1968134" cy="2244256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9056441" y="2057400"/>
            <a:ext cx="1968134" cy="2244256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85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3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 rot="2700000">
            <a:off x="3834817" y="2679372"/>
            <a:ext cx="1000312" cy="1000312"/>
          </a:xfrm>
          <a:prstGeom prst="roundRect">
            <a:avLst>
              <a:gd name="adj" fmla="val 6265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2700000">
            <a:off x="7342330" y="2679371"/>
            <a:ext cx="1000312" cy="1000312"/>
          </a:xfrm>
          <a:prstGeom prst="roundRect">
            <a:avLst>
              <a:gd name="adj" fmla="val 6265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700000">
            <a:off x="8430020" y="2366454"/>
            <a:ext cx="1626146" cy="1626146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 userDrawn="1"/>
        </p:nvSpPr>
        <p:spPr>
          <a:xfrm rot="2700000">
            <a:off x="5038356" y="2121885"/>
            <a:ext cx="2115288" cy="2115288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 userDrawn="1"/>
        </p:nvSpPr>
        <p:spPr>
          <a:xfrm rot="2700000">
            <a:off x="2135834" y="2366455"/>
            <a:ext cx="1626146" cy="1626146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910667" y="2141288"/>
            <a:ext cx="2076483" cy="2076483"/>
          </a:xfrm>
          <a:custGeom>
            <a:avLst/>
            <a:gdLst>
              <a:gd name="connsiteX0" fmla="*/ 1038241 w 2076483"/>
              <a:gd name="connsiteY0" fmla="*/ 0 h 2076483"/>
              <a:gd name="connsiteX1" fmla="*/ 1105765 w 2076483"/>
              <a:gd name="connsiteY1" fmla="*/ 27969 h 2076483"/>
              <a:gd name="connsiteX2" fmla="*/ 2048514 w 2076483"/>
              <a:gd name="connsiteY2" fmla="*/ 970717 h 2076483"/>
              <a:gd name="connsiteX3" fmla="*/ 2048514 w 2076483"/>
              <a:gd name="connsiteY3" fmla="*/ 1105765 h 2076483"/>
              <a:gd name="connsiteX4" fmla="*/ 1105765 w 2076483"/>
              <a:gd name="connsiteY4" fmla="*/ 2048514 h 2076483"/>
              <a:gd name="connsiteX5" fmla="*/ 970717 w 2076483"/>
              <a:gd name="connsiteY5" fmla="*/ 2048514 h 2076483"/>
              <a:gd name="connsiteX6" fmla="*/ 27969 w 2076483"/>
              <a:gd name="connsiteY6" fmla="*/ 1105765 h 2076483"/>
              <a:gd name="connsiteX7" fmla="*/ 27969 w 2076483"/>
              <a:gd name="connsiteY7" fmla="*/ 970717 h 2076483"/>
              <a:gd name="connsiteX8" fmla="*/ 970717 w 2076483"/>
              <a:gd name="connsiteY8" fmla="*/ 27969 h 2076483"/>
              <a:gd name="connsiteX9" fmla="*/ 1038241 w 2076483"/>
              <a:gd name="connsiteY9" fmla="*/ 0 h 207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6483" h="2076483">
                <a:moveTo>
                  <a:pt x="1038241" y="0"/>
                </a:moveTo>
                <a:cubicBezTo>
                  <a:pt x="1062680" y="0"/>
                  <a:pt x="1087119" y="9323"/>
                  <a:pt x="1105765" y="27969"/>
                </a:cubicBezTo>
                <a:lnTo>
                  <a:pt x="2048514" y="970717"/>
                </a:lnTo>
                <a:cubicBezTo>
                  <a:pt x="2085806" y="1008009"/>
                  <a:pt x="2085806" y="1068473"/>
                  <a:pt x="2048514" y="1105765"/>
                </a:cubicBezTo>
                <a:lnTo>
                  <a:pt x="1105765" y="2048514"/>
                </a:lnTo>
                <a:cubicBezTo>
                  <a:pt x="1068473" y="2085806"/>
                  <a:pt x="1008009" y="2085806"/>
                  <a:pt x="970717" y="2048514"/>
                </a:cubicBezTo>
                <a:lnTo>
                  <a:pt x="27969" y="1105765"/>
                </a:lnTo>
                <a:cubicBezTo>
                  <a:pt x="-9323" y="1068473"/>
                  <a:pt x="-9323" y="1008009"/>
                  <a:pt x="27969" y="970717"/>
                </a:cubicBezTo>
                <a:lnTo>
                  <a:pt x="970717" y="27969"/>
                </a:lnTo>
                <a:cubicBezTo>
                  <a:pt x="989363" y="9323"/>
                  <a:pt x="1013802" y="0"/>
                  <a:pt x="10382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745457" y="1828986"/>
            <a:ext cx="2701087" cy="2701086"/>
          </a:xfrm>
          <a:custGeom>
            <a:avLst/>
            <a:gdLst>
              <a:gd name="connsiteX0" fmla="*/ 1350544 w 2701087"/>
              <a:gd name="connsiteY0" fmla="*/ 0 h 2701086"/>
              <a:gd name="connsiteX1" fmla="*/ 1438380 w 2701087"/>
              <a:gd name="connsiteY1" fmla="*/ 36382 h 2701086"/>
              <a:gd name="connsiteX2" fmla="*/ 2664705 w 2701087"/>
              <a:gd name="connsiteY2" fmla="*/ 1262708 h 2701086"/>
              <a:gd name="connsiteX3" fmla="*/ 2664705 w 2701087"/>
              <a:gd name="connsiteY3" fmla="*/ 1438379 h 2701086"/>
              <a:gd name="connsiteX4" fmla="*/ 1438380 w 2701087"/>
              <a:gd name="connsiteY4" fmla="*/ 2664704 h 2701086"/>
              <a:gd name="connsiteX5" fmla="*/ 1262709 w 2701087"/>
              <a:gd name="connsiteY5" fmla="*/ 2664704 h 2701086"/>
              <a:gd name="connsiteX6" fmla="*/ 36383 w 2701087"/>
              <a:gd name="connsiteY6" fmla="*/ 1438379 h 2701086"/>
              <a:gd name="connsiteX7" fmla="*/ 36383 w 2701087"/>
              <a:gd name="connsiteY7" fmla="*/ 1262708 h 2701086"/>
              <a:gd name="connsiteX8" fmla="*/ 1262709 w 2701087"/>
              <a:gd name="connsiteY8" fmla="*/ 36382 h 2701086"/>
              <a:gd name="connsiteX9" fmla="*/ 1350544 w 2701087"/>
              <a:gd name="connsiteY9" fmla="*/ 0 h 270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1087" h="2701086">
                <a:moveTo>
                  <a:pt x="1350544" y="0"/>
                </a:moveTo>
                <a:cubicBezTo>
                  <a:pt x="1382334" y="0"/>
                  <a:pt x="1414124" y="12127"/>
                  <a:pt x="1438380" y="36382"/>
                </a:cubicBezTo>
                <a:lnTo>
                  <a:pt x="2664705" y="1262708"/>
                </a:lnTo>
                <a:cubicBezTo>
                  <a:pt x="2713215" y="1311218"/>
                  <a:pt x="2713215" y="1389868"/>
                  <a:pt x="2664705" y="1438379"/>
                </a:cubicBezTo>
                <a:lnTo>
                  <a:pt x="1438380" y="2664704"/>
                </a:lnTo>
                <a:cubicBezTo>
                  <a:pt x="1389869" y="2713214"/>
                  <a:pt x="1311219" y="2713214"/>
                  <a:pt x="1262709" y="2664704"/>
                </a:cubicBezTo>
                <a:lnTo>
                  <a:pt x="36383" y="1438379"/>
                </a:lnTo>
                <a:cubicBezTo>
                  <a:pt x="-12127" y="1389868"/>
                  <a:pt x="-12127" y="1311218"/>
                  <a:pt x="36383" y="1262708"/>
                </a:cubicBezTo>
                <a:lnTo>
                  <a:pt x="1262709" y="36382"/>
                </a:lnTo>
                <a:cubicBezTo>
                  <a:pt x="1286964" y="12127"/>
                  <a:pt x="1318754" y="0"/>
                  <a:pt x="1350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204852" y="2141287"/>
            <a:ext cx="2076482" cy="2076483"/>
          </a:xfrm>
          <a:custGeom>
            <a:avLst/>
            <a:gdLst>
              <a:gd name="connsiteX0" fmla="*/ 1038241 w 2076482"/>
              <a:gd name="connsiteY0" fmla="*/ 0 h 2076483"/>
              <a:gd name="connsiteX1" fmla="*/ 1105765 w 2076482"/>
              <a:gd name="connsiteY1" fmla="*/ 27969 h 2076483"/>
              <a:gd name="connsiteX2" fmla="*/ 2048513 w 2076482"/>
              <a:gd name="connsiteY2" fmla="*/ 970717 h 2076483"/>
              <a:gd name="connsiteX3" fmla="*/ 2048513 w 2076482"/>
              <a:gd name="connsiteY3" fmla="*/ 1105765 h 2076483"/>
              <a:gd name="connsiteX4" fmla="*/ 1105765 w 2076482"/>
              <a:gd name="connsiteY4" fmla="*/ 2048514 h 2076483"/>
              <a:gd name="connsiteX5" fmla="*/ 970717 w 2076482"/>
              <a:gd name="connsiteY5" fmla="*/ 2048514 h 2076483"/>
              <a:gd name="connsiteX6" fmla="*/ 27969 w 2076482"/>
              <a:gd name="connsiteY6" fmla="*/ 1105765 h 2076483"/>
              <a:gd name="connsiteX7" fmla="*/ 27969 w 2076482"/>
              <a:gd name="connsiteY7" fmla="*/ 970717 h 2076483"/>
              <a:gd name="connsiteX8" fmla="*/ 970717 w 2076482"/>
              <a:gd name="connsiteY8" fmla="*/ 27969 h 2076483"/>
              <a:gd name="connsiteX9" fmla="*/ 1038241 w 2076482"/>
              <a:gd name="connsiteY9" fmla="*/ 0 h 207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6482" h="2076483">
                <a:moveTo>
                  <a:pt x="1038241" y="0"/>
                </a:moveTo>
                <a:cubicBezTo>
                  <a:pt x="1062680" y="0"/>
                  <a:pt x="1087119" y="9323"/>
                  <a:pt x="1105765" y="27969"/>
                </a:cubicBezTo>
                <a:lnTo>
                  <a:pt x="2048513" y="970717"/>
                </a:lnTo>
                <a:cubicBezTo>
                  <a:pt x="2085806" y="1008009"/>
                  <a:pt x="2085806" y="1068473"/>
                  <a:pt x="2048513" y="1105765"/>
                </a:cubicBezTo>
                <a:lnTo>
                  <a:pt x="1105765" y="2048514"/>
                </a:lnTo>
                <a:cubicBezTo>
                  <a:pt x="1068473" y="2085806"/>
                  <a:pt x="1008009" y="2085806"/>
                  <a:pt x="970717" y="2048514"/>
                </a:cubicBezTo>
                <a:lnTo>
                  <a:pt x="27969" y="1105765"/>
                </a:lnTo>
                <a:cubicBezTo>
                  <a:pt x="-9323" y="1068473"/>
                  <a:pt x="-9323" y="1008009"/>
                  <a:pt x="27969" y="970717"/>
                </a:cubicBezTo>
                <a:lnTo>
                  <a:pt x="970717" y="27969"/>
                </a:lnTo>
                <a:cubicBezTo>
                  <a:pt x="989363" y="9323"/>
                  <a:pt x="1013802" y="0"/>
                  <a:pt x="10382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54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 nodePh="1">
                                  <p:stCondLst>
                                    <p:cond delay="31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 userDrawn="1"/>
        </p:nvSpPr>
        <p:spPr>
          <a:xfrm>
            <a:off x="4148363" y="1949442"/>
            <a:ext cx="1893955" cy="1893955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>
            <a:off x="6149682" y="1949442"/>
            <a:ext cx="1893955" cy="1893955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4148363" y="3950761"/>
            <a:ext cx="1893955" cy="1893955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 userDrawn="1"/>
        </p:nvSpPr>
        <p:spPr>
          <a:xfrm>
            <a:off x="6149682" y="3950761"/>
            <a:ext cx="1893955" cy="1893955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189932" y="1991011"/>
            <a:ext cx="1810818" cy="1810818"/>
          </a:xfrm>
          <a:custGeom>
            <a:avLst/>
            <a:gdLst>
              <a:gd name="connsiteX0" fmla="*/ 113448 w 1810818"/>
              <a:gd name="connsiteY0" fmla="*/ 0 h 1810818"/>
              <a:gd name="connsiteX1" fmla="*/ 1697370 w 1810818"/>
              <a:gd name="connsiteY1" fmla="*/ 0 h 1810818"/>
              <a:gd name="connsiteX2" fmla="*/ 1810818 w 1810818"/>
              <a:gd name="connsiteY2" fmla="*/ 113448 h 1810818"/>
              <a:gd name="connsiteX3" fmla="*/ 1810818 w 1810818"/>
              <a:gd name="connsiteY3" fmla="*/ 1697370 h 1810818"/>
              <a:gd name="connsiteX4" fmla="*/ 1697370 w 1810818"/>
              <a:gd name="connsiteY4" fmla="*/ 1810818 h 1810818"/>
              <a:gd name="connsiteX5" fmla="*/ 113448 w 1810818"/>
              <a:gd name="connsiteY5" fmla="*/ 1810818 h 1810818"/>
              <a:gd name="connsiteX6" fmla="*/ 0 w 1810818"/>
              <a:gd name="connsiteY6" fmla="*/ 1697370 h 1810818"/>
              <a:gd name="connsiteX7" fmla="*/ 0 w 1810818"/>
              <a:gd name="connsiteY7" fmla="*/ 113448 h 1810818"/>
              <a:gd name="connsiteX8" fmla="*/ 113448 w 1810818"/>
              <a:gd name="connsiteY8" fmla="*/ 0 h 18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818" h="1810818">
                <a:moveTo>
                  <a:pt x="113448" y="0"/>
                </a:moveTo>
                <a:lnTo>
                  <a:pt x="1697370" y="0"/>
                </a:lnTo>
                <a:cubicBezTo>
                  <a:pt x="1760026" y="0"/>
                  <a:pt x="1810818" y="50792"/>
                  <a:pt x="1810818" y="113448"/>
                </a:cubicBezTo>
                <a:lnTo>
                  <a:pt x="1810818" y="1697370"/>
                </a:lnTo>
                <a:cubicBezTo>
                  <a:pt x="1810818" y="1760026"/>
                  <a:pt x="1760026" y="1810818"/>
                  <a:pt x="1697370" y="1810818"/>
                </a:cubicBezTo>
                <a:lnTo>
                  <a:pt x="113448" y="1810818"/>
                </a:lnTo>
                <a:cubicBezTo>
                  <a:pt x="50792" y="1810818"/>
                  <a:pt x="0" y="1760026"/>
                  <a:pt x="0" y="1697370"/>
                </a:cubicBezTo>
                <a:lnTo>
                  <a:pt x="0" y="113448"/>
                </a:lnTo>
                <a:cubicBezTo>
                  <a:pt x="0" y="50792"/>
                  <a:pt x="50792" y="0"/>
                  <a:pt x="1134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191251" y="1991011"/>
            <a:ext cx="1810818" cy="1810818"/>
          </a:xfrm>
          <a:custGeom>
            <a:avLst/>
            <a:gdLst>
              <a:gd name="connsiteX0" fmla="*/ 113448 w 1810818"/>
              <a:gd name="connsiteY0" fmla="*/ 0 h 1810818"/>
              <a:gd name="connsiteX1" fmla="*/ 1697370 w 1810818"/>
              <a:gd name="connsiteY1" fmla="*/ 0 h 1810818"/>
              <a:gd name="connsiteX2" fmla="*/ 1810818 w 1810818"/>
              <a:gd name="connsiteY2" fmla="*/ 113448 h 1810818"/>
              <a:gd name="connsiteX3" fmla="*/ 1810818 w 1810818"/>
              <a:gd name="connsiteY3" fmla="*/ 1697370 h 1810818"/>
              <a:gd name="connsiteX4" fmla="*/ 1697370 w 1810818"/>
              <a:gd name="connsiteY4" fmla="*/ 1810818 h 1810818"/>
              <a:gd name="connsiteX5" fmla="*/ 113448 w 1810818"/>
              <a:gd name="connsiteY5" fmla="*/ 1810818 h 1810818"/>
              <a:gd name="connsiteX6" fmla="*/ 0 w 1810818"/>
              <a:gd name="connsiteY6" fmla="*/ 1697370 h 1810818"/>
              <a:gd name="connsiteX7" fmla="*/ 0 w 1810818"/>
              <a:gd name="connsiteY7" fmla="*/ 113448 h 1810818"/>
              <a:gd name="connsiteX8" fmla="*/ 113448 w 1810818"/>
              <a:gd name="connsiteY8" fmla="*/ 0 h 18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818" h="1810818">
                <a:moveTo>
                  <a:pt x="113448" y="0"/>
                </a:moveTo>
                <a:lnTo>
                  <a:pt x="1697370" y="0"/>
                </a:lnTo>
                <a:cubicBezTo>
                  <a:pt x="1760026" y="0"/>
                  <a:pt x="1810818" y="50792"/>
                  <a:pt x="1810818" y="113448"/>
                </a:cubicBezTo>
                <a:lnTo>
                  <a:pt x="1810818" y="1697370"/>
                </a:lnTo>
                <a:cubicBezTo>
                  <a:pt x="1810818" y="1760026"/>
                  <a:pt x="1760026" y="1810818"/>
                  <a:pt x="1697370" y="1810818"/>
                </a:cubicBezTo>
                <a:lnTo>
                  <a:pt x="113448" y="1810818"/>
                </a:lnTo>
                <a:cubicBezTo>
                  <a:pt x="50792" y="1810818"/>
                  <a:pt x="0" y="1760026"/>
                  <a:pt x="0" y="1697370"/>
                </a:cubicBezTo>
                <a:lnTo>
                  <a:pt x="0" y="113448"/>
                </a:lnTo>
                <a:cubicBezTo>
                  <a:pt x="0" y="50792"/>
                  <a:pt x="50792" y="0"/>
                  <a:pt x="1134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189932" y="3992330"/>
            <a:ext cx="1810818" cy="1810818"/>
          </a:xfrm>
          <a:custGeom>
            <a:avLst/>
            <a:gdLst>
              <a:gd name="connsiteX0" fmla="*/ 113448 w 1810818"/>
              <a:gd name="connsiteY0" fmla="*/ 0 h 1810818"/>
              <a:gd name="connsiteX1" fmla="*/ 1697370 w 1810818"/>
              <a:gd name="connsiteY1" fmla="*/ 0 h 1810818"/>
              <a:gd name="connsiteX2" fmla="*/ 1810818 w 1810818"/>
              <a:gd name="connsiteY2" fmla="*/ 113448 h 1810818"/>
              <a:gd name="connsiteX3" fmla="*/ 1810818 w 1810818"/>
              <a:gd name="connsiteY3" fmla="*/ 1697370 h 1810818"/>
              <a:gd name="connsiteX4" fmla="*/ 1697370 w 1810818"/>
              <a:gd name="connsiteY4" fmla="*/ 1810818 h 1810818"/>
              <a:gd name="connsiteX5" fmla="*/ 113448 w 1810818"/>
              <a:gd name="connsiteY5" fmla="*/ 1810818 h 1810818"/>
              <a:gd name="connsiteX6" fmla="*/ 0 w 1810818"/>
              <a:gd name="connsiteY6" fmla="*/ 1697370 h 1810818"/>
              <a:gd name="connsiteX7" fmla="*/ 0 w 1810818"/>
              <a:gd name="connsiteY7" fmla="*/ 113448 h 1810818"/>
              <a:gd name="connsiteX8" fmla="*/ 113448 w 1810818"/>
              <a:gd name="connsiteY8" fmla="*/ 0 h 18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818" h="1810818">
                <a:moveTo>
                  <a:pt x="113448" y="0"/>
                </a:moveTo>
                <a:lnTo>
                  <a:pt x="1697370" y="0"/>
                </a:lnTo>
                <a:cubicBezTo>
                  <a:pt x="1760026" y="0"/>
                  <a:pt x="1810818" y="50792"/>
                  <a:pt x="1810818" y="113448"/>
                </a:cubicBezTo>
                <a:lnTo>
                  <a:pt x="1810818" y="1697370"/>
                </a:lnTo>
                <a:cubicBezTo>
                  <a:pt x="1810818" y="1760026"/>
                  <a:pt x="1760026" y="1810818"/>
                  <a:pt x="1697370" y="1810818"/>
                </a:cubicBezTo>
                <a:lnTo>
                  <a:pt x="113448" y="1810818"/>
                </a:lnTo>
                <a:cubicBezTo>
                  <a:pt x="50792" y="1810818"/>
                  <a:pt x="0" y="1760026"/>
                  <a:pt x="0" y="1697370"/>
                </a:cubicBezTo>
                <a:lnTo>
                  <a:pt x="0" y="113448"/>
                </a:lnTo>
                <a:cubicBezTo>
                  <a:pt x="0" y="50792"/>
                  <a:pt x="50792" y="0"/>
                  <a:pt x="1134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191251" y="3992330"/>
            <a:ext cx="1810818" cy="1810818"/>
          </a:xfrm>
          <a:custGeom>
            <a:avLst/>
            <a:gdLst>
              <a:gd name="connsiteX0" fmla="*/ 113448 w 1810818"/>
              <a:gd name="connsiteY0" fmla="*/ 0 h 1810818"/>
              <a:gd name="connsiteX1" fmla="*/ 1697370 w 1810818"/>
              <a:gd name="connsiteY1" fmla="*/ 0 h 1810818"/>
              <a:gd name="connsiteX2" fmla="*/ 1810818 w 1810818"/>
              <a:gd name="connsiteY2" fmla="*/ 113448 h 1810818"/>
              <a:gd name="connsiteX3" fmla="*/ 1810818 w 1810818"/>
              <a:gd name="connsiteY3" fmla="*/ 1697370 h 1810818"/>
              <a:gd name="connsiteX4" fmla="*/ 1697370 w 1810818"/>
              <a:gd name="connsiteY4" fmla="*/ 1810818 h 1810818"/>
              <a:gd name="connsiteX5" fmla="*/ 113448 w 1810818"/>
              <a:gd name="connsiteY5" fmla="*/ 1810818 h 1810818"/>
              <a:gd name="connsiteX6" fmla="*/ 0 w 1810818"/>
              <a:gd name="connsiteY6" fmla="*/ 1697370 h 1810818"/>
              <a:gd name="connsiteX7" fmla="*/ 0 w 1810818"/>
              <a:gd name="connsiteY7" fmla="*/ 113448 h 1810818"/>
              <a:gd name="connsiteX8" fmla="*/ 113448 w 1810818"/>
              <a:gd name="connsiteY8" fmla="*/ 0 h 18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818" h="1810818">
                <a:moveTo>
                  <a:pt x="113448" y="0"/>
                </a:moveTo>
                <a:lnTo>
                  <a:pt x="1697370" y="0"/>
                </a:lnTo>
                <a:cubicBezTo>
                  <a:pt x="1760026" y="0"/>
                  <a:pt x="1810818" y="50792"/>
                  <a:pt x="1810818" y="113448"/>
                </a:cubicBezTo>
                <a:lnTo>
                  <a:pt x="1810818" y="1697370"/>
                </a:lnTo>
                <a:cubicBezTo>
                  <a:pt x="1810818" y="1760026"/>
                  <a:pt x="1760026" y="1810818"/>
                  <a:pt x="1697370" y="1810818"/>
                </a:cubicBezTo>
                <a:lnTo>
                  <a:pt x="113448" y="1810818"/>
                </a:lnTo>
                <a:cubicBezTo>
                  <a:pt x="50792" y="1810818"/>
                  <a:pt x="0" y="1760026"/>
                  <a:pt x="0" y="1697370"/>
                </a:cubicBezTo>
                <a:lnTo>
                  <a:pt x="0" y="113448"/>
                </a:lnTo>
                <a:cubicBezTo>
                  <a:pt x="0" y="50792"/>
                  <a:pt x="50792" y="0"/>
                  <a:pt x="1134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777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2" grpId="0"/>
      <p:bldP spid="14" grpId="0"/>
      <p:bldP spid="1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3991" y="1347063"/>
            <a:ext cx="9051205" cy="1793263"/>
          </a:xfrm>
          <a:custGeom>
            <a:avLst/>
            <a:gdLst/>
            <a:ahLst/>
            <a:cxnLst/>
            <a:rect l="l" t="t" r="r" b="b"/>
            <a:pathLst>
              <a:path w="9051205" h="1793263">
                <a:moveTo>
                  <a:pt x="6416925" y="423974"/>
                </a:moveTo>
                <a:cubicBezTo>
                  <a:pt x="6316425" y="423974"/>
                  <a:pt x="6225398" y="452190"/>
                  <a:pt x="6143843" y="508621"/>
                </a:cubicBezTo>
                <a:cubicBezTo>
                  <a:pt x="6062287" y="565052"/>
                  <a:pt x="6004210" y="640224"/>
                  <a:pt x="5969611" y="734136"/>
                </a:cubicBezTo>
                <a:cubicBezTo>
                  <a:pt x="5949840" y="787685"/>
                  <a:pt x="5939954" y="842056"/>
                  <a:pt x="5939954" y="897248"/>
                </a:cubicBezTo>
                <a:cubicBezTo>
                  <a:pt x="5939954" y="1010931"/>
                  <a:pt x="5977846" y="1112669"/>
                  <a:pt x="6053631" y="1202461"/>
                </a:cubicBezTo>
                <a:cubicBezTo>
                  <a:pt x="6147543" y="1313679"/>
                  <a:pt x="6268642" y="1369289"/>
                  <a:pt x="6416925" y="1369289"/>
                </a:cubicBezTo>
                <a:cubicBezTo>
                  <a:pt x="6565208" y="1369289"/>
                  <a:pt x="6686716" y="1314097"/>
                  <a:pt x="6781450" y="1203712"/>
                </a:cubicBezTo>
                <a:cubicBezTo>
                  <a:pt x="6857236" y="1115564"/>
                  <a:pt x="6895128" y="1013409"/>
                  <a:pt x="6895128" y="897248"/>
                </a:cubicBezTo>
                <a:cubicBezTo>
                  <a:pt x="6895128" y="778621"/>
                  <a:pt x="6857236" y="676056"/>
                  <a:pt x="6781450" y="589551"/>
                </a:cubicBezTo>
                <a:cubicBezTo>
                  <a:pt x="6684238" y="479166"/>
                  <a:pt x="6562730" y="423974"/>
                  <a:pt x="6416925" y="423974"/>
                </a:cubicBezTo>
                <a:close/>
                <a:moveTo>
                  <a:pt x="7371331" y="50532"/>
                </a:moveTo>
                <a:lnTo>
                  <a:pt x="7808862" y="50532"/>
                </a:lnTo>
                <a:lnTo>
                  <a:pt x="8613674" y="1079655"/>
                </a:lnTo>
                <a:lnTo>
                  <a:pt x="8613674" y="50532"/>
                </a:lnTo>
                <a:lnTo>
                  <a:pt x="9051205" y="50532"/>
                </a:lnTo>
                <a:lnTo>
                  <a:pt x="9051205" y="1732871"/>
                </a:lnTo>
                <a:lnTo>
                  <a:pt x="8613674" y="1732871"/>
                </a:lnTo>
                <a:lnTo>
                  <a:pt x="7808862" y="702515"/>
                </a:lnTo>
                <a:lnTo>
                  <a:pt x="7808862" y="1732871"/>
                </a:lnTo>
                <a:lnTo>
                  <a:pt x="7371331" y="1732871"/>
                </a:lnTo>
                <a:close/>
                <a:moveTo>
                  <a:pt x="5028181" y="50532"/>
                </a:moveTo>
                <a:lnTo>
                  <a:pt x="5465713" y="50532"/>
                </a:lnTo>
                <a:lnTo>
                  <a:pt x="5465713" y="1732871"/>
                </a:lnTo>
                <a:lnTo>
                  <a:pt x="5028181" y="1732871"/>
                </a:lnTo>
                <a:close/>
                <a:moveTo>
                  <a:pt x="2132582" y="50532"/>
                </a:moveTo>
                <a:lnTo>
                  <a:pt x="2570113" y="50532"/>
                </a:lnTo>
                <a:lnTo>
                  <a:pt x="2570113" y="1732871"/>
                </a:lnTo>
                <a:lnTo>
                  <a:pt x="2132582" y="1732871"/>
                </a:lnTo>
                <a:close/>
                <a:moveTo>
                  <a:pt x="285936" y="50532"/>
                </a:moveTo>
                <a:lnTo>
                  <a:pt x="718537" y="50532"/>
                </a:lnTo>
                <a:lnTo>
                  <a:pt x="1058741" y="947780"/>
                </a:lnTo>
                <a:lnTo>
                  <a:pt x="1418588" y="50532"/>
                </a:lnTo>
                <a:lnTo>
                  <a:pt x="1854887" y="50532"/>
                </a:lnTo>
                <a:lnTo>
                  <a:pt x="2108778" y="1732871"/>
                </a:lnTo>
                <a:lnTo>
                  <a:pt x="1671247" y="1732871"/>
                </a:lnTo>
                <a:lnTo>
                  <a:pt x="1546882" y="764140"/>
                </a:lnTo>
                <a:lnTo>
                  <a:pt x="1140567" y="1732871"/>
                </a:lnTo>
                <a:lnTo>
                  <a:pt x="966960" y="1732871"/>
                </a:lnTo>
                <a:lnTo>
                  <a:pt x="579132" y="764140"/>
                </a:lnTo>
                <a:lnTo>
                  <a:pt x="436299" y="1732871"/>
                </a:lnTo>
                <a:lnTo>
                  <a:pt x="0" y="1732871"/>
                </a:lnTo>
                <a:close/>
                <a:moveTo>
                  <a:pt x="4411559" y="9860"/>
                </a:moveTo>
                <a:cubicBezTo>
                  <a:pt x="4593145" y="9860"/>
                  <a:pt x="4771033" y="55462"/>
                  <a:pt x="4945224" y="146666"/>
                </a:cubicBezTo>
                <a:lnTo>
                  <a:pt x="4770211" y="486831"/>
                </a:lnTo>
                <a:cubicBezTo>
                  <a:pt x="4674655" y="412060"/>
                  <a:pt x="4578271" y="374675"/>
                  <a:pt x="4481059" y="374675"/>
                </a:cubicBezTo>
                <a:cubicBezTo>
                  <a:pt x="4434109" y="374675"/>
                  <a:pt x="4392096" y="386634"/>
                  <a:pt x="4355018" y="410552"/>
                </a:cubicBezTo>
                <a:cubicBezTo>
                  <a:pt x="4313011" y="437769"/>
                  <a:pt x="4292008" y="474057"/>
                  <a:pt x="4292008" y="519415"/>
                </a:cubicBezTo>
                <a:cubicBezTo>
                  <a:pt x="4292008" y="563938"/>
                  <a:pt x="4319578" y="602280"/>
                  <a:pt x="4374719" y="634440"/>
                </a:cubicBezTo>
                <a:cubicBezTo>
                  <a:pt x="4399420" y="649294"/>
                  <a:pt x="4473497" y="674862"/>
                  <a:pt x="4596951" y="711143"/>
                </a:cubicBezTo>
                <a:cubicBezTo>
                  <a:pt x="4751692" y="756385"/>
                  <a:pt x="4861980" y="820551"/>
                  <a:pt x="4927815" y="903641"/>
                </a:cubicBezTo>
                <a:cubicBezTo>
                  <a:pt x="4984611" y="974381"/>
                  <a:pt x="5013010" y="1065276"/>
                  <a:pt x="5013010" y="1176328"/>
                </a:cubicBezTo>
                <a:cubicBezTo>
                  <a:pt x="5013010" y="1460942"/>
                  <a:pt x="4888118" y="1646437"/>
                  <a:pt x="4638335" y="1732813"/>
                </a:cubicBezTo>
                <a:cubicBezTo>
                  <a:pt x="4551240" y="1763253"/>
                  <a:pt x="4457571" y="1778473"/>
                  <a:pt x="4357329" y="1778473"/>
                </a:cubicBezTo>
                <a:cubicBezTo>
                  <a:pt x="4146986" y="1778473"/>
                  <a:pt x="3951842" y="1714795"/>
                  <a:pt x="3771900" y="1587438"/>
                </a:cubicBezTo>
                <a:lnTo>
                  <a:pt x="3959237" y="1234948"/>
                </a:lnTo>
                <a:cubicBezTo>
                  <a:pt x="4090972" y="1354088"/>
                  <a:pt x="4219824" y="1413658"/>
                  <a:pt x="4345794" y="1413658"/>
                </a:cubicBezTo>
                <a:cubicBezTo>
                  <a:pt x="4402604" y="1413658"/>
                  <a:pt x="4450773" y="1400377"/>
                  <a:pt x="4490303" y="1373814"/>
                </a:cubicBezTo>
                <a:cubicBezTo>
                  <a:pt x="4536405" y="1343939"/>
                  <a:pt x="4559456" y="1301611"/>
                  <a:pt x="4559456" y="1246830"/>
                </a:cubicBezTo>
                <a:cubicBezTo>
                  <a:pt x="4559456" y="1197030"/>
                  <a:pt x="4533940" y="1155530"/>
                  <a:pt x="4482908" y="1122330"/>
                </a:cubicBezTo>
                <a:cubicBezTo>
                  <a:pt x="4445047" y="1097424"/>
                  <a:pt x="4381260" y="1072106"/>
                  <a:pt x="4291546" y="1046378"/>
                </a:cubicBezTo>
                <a:cubicBezTo>
                  <a:pt x="4182907" y="1014372"/>
                  <a:pt x="4114594" y="992213"/>
                  <a:pt x="4086607" y="979901"/>
                </a:cubicBezTo>
                <a:cubicBezTo>
                  <a:pt x="4042160" y="961029"/>
                  <a:pt x="4004300" y="938870"/>
                  <a:pt x="3973026" y="913424"/>
                </a:cubicBezTo>
                <a:cubicBezTo>
                  <a:pt x="3883312" y="839565"/>
                  <a:pt x="3838454" y="727955"/>
                  <a:pt x="3838454" y="578593"/>
                </a:cubicBezTo>
                <a:cubicBezTo>
                  <a:pt x="3838454" y="422658"/>
                  <a:pt x="3884877" y="293402"/>
                  <a:pt x="3977725" y="190823"/>
                </a:cubicBezTo>
                <a:cubicBezTo>
                  <a:pt x="4086183" y="70181"/>
                  <a:pt x="4230795" y="9860"/>
                  <a:pt x="4411559" y="9860"/>
                </a:cubicBezTo>
                <a:close/>
                <a:moveTo>
                  <a:pt x="3230458" y="9860"/>
                </a:moveTo>
                <a:cubicBezTo>
                  <a:pt x="3412044" y="9860"/>
                  <a:pt x="3589933" y="55462"/>
                  <a:pt x="3764124" y="146666"/>
                </a:cubicBezTo>
                <a:lnTo>
                  <a:pt x="3589111" y="486831"/>
                </a:lnTo>
                <a:cubicBezTo>
                  <a:pt x="3493555" y="412060"/>
                  <a:pt x="3397171" y="374675"/>
                  <a:pt x="3299959" y="374675"/>
                </a:cubicBezTo>
                <a:cubicBezTo>
                  <a:pt x="3253009" y="374675"/>
                  <a:pt x="3210996" y="386634"/>
                  <a:pt x="3173918" y="410552"/>
                </a:cubicBezTo>
                <a:cubicBezTo>
                  <a:pt x="3131911" y="437769"/>
                  <a:pt x="3110908" y="474057"/>
                  <a:pt x="3110908" y="519415"/>
                </a:cubicBezTo>
                <a:cubicBezTo>
                  <a:pt x="3110908" y="563938"/>
                  <a:pt x="3138478" y="602280"/>
                  <a:pt x="3193619" y="634440"/>
                </a:cubicBezTo>
                <a:cubicBezTo>
                  <a:pt x="3218320" y="649294"/>
                  <a:pt x="3292397" y="674862"/>
                  <a:pt x="3415851" y="711143"/>
                </a:cubicBezTo>
                <a:cubicBezTo>
                  <a:pt x="3570591" y="756385"/>
                  <a:pt x="3680879" y="820551"/>
                  <a:pt x="3746715" y="903641"/>
                </a:cubicBezTo>
                <a:cubicBezTo>
                  <a:pt x="3803512" y="974381"/>
                  <a:pt x="3831910" y="1065276"/>
                  <a:pt x="3831910" y="1176328"/>
                </a:cubicBezTo>
                <a:cubicBezTo>
                  <a:pt x="3831910" y="1460942"/>
                  <a:pt x="3707019" y="1646437"/>
                  <a:pt x="3457235" y="1732813"/>
                </a:cubicBezTo>
                <a:cubicBezTo>
                  <a:pt x="3370140" y="1763253"/>
                  <a:pt x="3276471" y="1778473"/>
                  <a:pt x="3176229" y="1778473"/>
                </a:cubicBezTo>
                <a:cubicBezTo>
                  <a:pt x="2965886" y="1778473"/>
                  <a:pt x="2770743" y="1714795"/>
                  <a:pt x="2590800" y="1587438"/>
                </a:cubicBezTo>
                <a:lnTo>
                  <a:pt x="2778137" y="1234948"/>
                </a:lnTo>
                <a:cubicBezTo>
                  <a:pt x="2909872" y="1354088"/>
                  <a:pt x="3038724" y="1413658"/>
                  <a:pt x="3164694" y="1413658"/>
                </a:cubicBezTo>
                <a:cubicBezTo>
                  <a:pt x="3221504" y="1413658"/>
                  <a:pt x="3269673" y="1400377"/>
                  <a:pt x="3309202" y="1373814"/>
                </a:cubicBezTo>
                <a:cubicBezTo>
                  <a:pt x="3355305" y="1343939"/>
                  <a:pt x="3378356" y="1301611"/>
                  <a:pt x="3378356" y="1246830"/>
                </a:cubicBezTo>
                <a:cubicBezTo>
                  <a:pt x="3378356" y="1197030"/>
                  <a:pt x="3352840" y="1155530"/>
                  <a:pt x="3301808" y="1122330"/>
                </a:cubicBezTo>
                <a:cubicBezTo>
                  <a:pt x="3263948" y="1097424"/>
                  <a:pt x="3200160" y="1072106"/>
                  <a:pt x="3110446" y="1046378"/>
                </a:cubicBezTo>
                <a:cubicBezTo>
                  <a:pt x="3001807" y="1014372"/>
                  <a:pt x="2933494" y="992213"/>
                  <a:pt x="2905507" y="979901"/>
                </a:cubicBezTo>
                <a:cubicBezTo>
                  <a:pt x="2861061" y="961029"/>
                  <a:pt x="2823200" y="938870"/>
                  <a:pt x="2791926" y="913424"/>
                </a:cubicBezTo>
                <a:cubicBezTo>
                  <a:pt x="2702211" y="839565"/>
                  <a:pt x="2657354" y="727955"/>
                  <a:pt x="2657354" y="578593"/>
                </a:cubicBezTo>
                <a:cubicBezTo>
                  <a:pt x="2657354" y="422658"/>
                  <a:pt x="2703778" y="293402"/>
                  <a:pt x="2796624" y="190823"/>
                </a:cubicBezTo>
                <a:cubicBezTo>
                  <a:pt x="2905083" y="70181"/>
                  <a:pt x="3049694" y="9860"/>
                  <a:pt x="3230458" y="9860"/>
                </a:cubicBezTo>
                <a:close/>
                <a:moveTo>
                  <a:pt x="6416925" y="0"/>
                </a:moveTo>
                <a:cubicBezTo>
                  <a:pt x="6712720" y="0"/>
                  <a:pt x="6947303" y="98188"/>
                  <a:pt x="7120672" y="294564"/>
                </a:cubicBezTo>
                <a:cubicBezTo>
                  <a:pt x="7272678" y="467111"/>
                  <a:pt x="7348682" y="668006"/>
                  <a:pt x="7348682" y="897248"/>
                </a:cubicBezTo>
                <a:cubicBezTo>
                  <a:pt x="7348682" y="1125668"/>
                  <a:pt x="7272678" y="1326152"/>
                  <a:pt x="7120672" y="1498699"/>
                </a:cubicBezTo>
                <a:cubicBezTo>
                  <a:pt x="6947303" y="1695075"/>
                  <a:pt x="6712720" y="1793263"/>
                  <a:pt x="6416925" y="1793263"/>
                </a:cubicBezTo>
                <a:cubicBezTo>
                  <a:pt x="6121950" y="1793263"/>
                  <a:pt x="5887778" y="1695075"/>
                  <a:pt x="5714409" y="1498699"/>
                </a:cubicBezTo>
                <a:cubicBezTo>
                  <a:pt x="5562403" y="1326152"/>
                  <a:pt x="5486400" y="1125668"/>
                  <a:pt x="5486400" y="897248"/>
                </a:cubicBezTo>
                <a:cubicBezTo>
                  <a:pt x="5486400" y="792898"/>
                  <a:pt x="5506941" y="685877"/>
                  <a:pt x="5548024" y="576186"/>
                </a:cubicBezTo>
                <a:cubicBezTo>
                  <a:pt x="5589107" y="466495"/>
                  <a:pt x="5644158" y="372621"/>
                  <a:pt x="5713177" y="294564"/>
                </a:cubicBezTo>
                <a:cubicBezTo>
                  <a:pt x="5886546" y="98188"/>
                  <a:pt x="6121129" y="0"/>
                  <a:pt x="64169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9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645819" y="1800225"/>
            <a:ext cx="2900362" cy="2900362"/>
          </a:xfrm>
          <a:custGeom>
            <a:avLst/>
            <a:gdLst>
              <a:gd name="connsiteX0" fmla="*/ 1450181 w 2900362"/>
              <a:gd name="connsiteY0" fmla="*/ 0 h 2900362"/>
              <a:gd name="connsiteX1" fmla="*/ 2900362 w 2900362"/>
              <a:gd name="connsiteY1" fmla="*/ 1450181 h 2900362"/>
              <a:gd name="connsiteX2" fmla="*/ 1450181 w 2900362"/>
              <a:gd name="connsiteY2" fmla="*/ 2900362 h 2900362"/>
              <a:gd name="connsiteX3" fmla="*/ 0 w 2900362"/>
              <a:gd name="connsiteY3" fmla="*/ 1450181 h 2900362"/>
              <a:gd name="connsiteX4" fmla="*/ 1450181 w 2900362"/>
              <a:gd name="connsiteY4" fmla="*/ 0 h 29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362" h="2900362">
                <a:moveTo>
                  <a:pt x="1450181" y="0"/>
                </a:moveTo>
                <a:cubicBezTo>
                  <a:pt x="2251094" y="0"/>
                  <a:pt x="2900362" y="649268"/>
                  <a:pt x="2900362" y="1450181"/>
                </a:cubicBezTo>
                <a:cubicBezTo>
                  <a:pt x="2900362" y="2251094"/>
                  <a:pt x="2251094" y="2900362"/>
                  <a:pt x="1450181" y="2900362"/>
                </a:cubicBezTo>
                <a:cubicBezTo>
                  <a:pt x="649268" y="2900362"/>
                  <a:pt x="0" y="2251094"/>
                  <a:pt x="0" y="1450181"/>
                </a:cubicBezTo>
                <a:cubicBezTo>
                  <a:pt x="0" y="649268"/>
                  <a:pt x="649268" y="0"/>
                  <a:pt x="14501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4257"/>
      </p:ext>
    </p:extLst>
  </p:cSld>
  <p:clrMapOvr>
    <a:masterClrMapping/>
  </p:clrMapOvr>
  <p:transition spd="slow">
    <p:push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436019" y="1800225"/>
            <a:ext cx="2900362" cy="2900362"/>
          </a:xfrm>
          <a:custGeom>
            <a:avLst/>
            <a:gdLst>
              <a:gd name="connsiteX0" fmla="*/ 1450181 w 2900362"/>
              <a:gd name="connsiteY0" fmla="*/ 0 h 2900362"/>
              <a:gd name="connsiteX1" fmla="*/ 2900362 w 2900362"/>
              <a:gd name="connsiteY1" fmla="*/ 1450181 h 2900362"/>
              <a:gd name="connsiteX2" fmla="*/ 1450181 w 2900362"/>
              <a:gd name="connsiteY2" fmla="*/ 2900362 h 2900362"/>
              <a:gd name="connsiteX3" fmla="*/ 0 w 2900362"/>
              <a:gd name="connsiteY3" fmla="*/ 1450181 h 2900362"/>
              <a:gd name="connsiteX4" fmla="*/ 1450181 w 2900362"/>
              <a:gd name="connsiteY4" fmla="*/ 0 h 29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362" h="2900362">
                <a:moveTo>
                  <a:pt x="1450181" y="0"/>
                </a:moveTo>
                <a:cubicBezTo>
                  <a:pt x="2251094" y="0"/>
                  <a:pt x="2900362" y="649268"/>
                  <a:pt x="2900362" y="1450181"/>
                </a:cubicBezTo>
                <a:cubicBezTo>
                  <a:pt x="2900362" y="2251094"/>
                  <a:pt x="2251094" y="2900362"/>
                  <a:pt x="1450181" y="2900362"/>
                </a:cubicBezTo>
                <a:cubicBezTo>
                  <a:pt x="649268" y="2900362"/>
                  <a:pt x="0" y="2251094"/>
                  <a:pt x="0" y="1450181"/>
                </a:cubicBezTo>
                <a:cubicBezTo>
                  <a:pt x="0" y="649268"/>
                  <a:pt x="649268" y="0"/>
                  <a:pt x="14501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1551"/>
      </p:ext>
    </p:extLst>
  </p:cSld>
  <p:clrMapOvr>
    <a:masterClrMapping/>
  </p:clrMapOvr>
  <p:transition spd="slow">
    <p:push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785272" y="1800225"/>
            <a:ext cx="2900362" cy="2900362"/>
          </a:xfrm>
          <a:custGeom>
            <a:avLst/>
            <a:gdLst>
              <a:gd name="connsiteX0" fmla="*/ 1450181 w 2900362"/>
              <a:gd name="connsiteY0" fmla="*/ 0 h 2900362"/>
              <a:gd name="connsiteX1" fmla="*/ 2900362 w 2900362"/>
              <a:gd name="connsiteY1" fmla="*/ 1450181 h 2900362"/>
              <a:gd name="connsiteX2" fmla="*/ 1450181 w 2900362"/>
              <a:gd name="connsiteY2" fmla="*/ 2900362 h 2900362"/>
              <a:gd name="connsiteX3" fmla="*/ 0 w 2900362"/>
              <a:gd name="connsiteY3" fmla="*/ 1450181 h 2900362"/>
              <a:gd name="connsiteX4" fmla="*/ 1450181 w 2900362"/>
              <a:gd name="connsiteY4" fmla="*/ 0 h 29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362" h="2900362">
                <a:moveTo>
                  <a:pt x="1450181" y="0"/>
                </a:moveTo>
                <a:cubicBezTo>
                  <a:pt x="2251094" y="0"/>
                  <a:pt x="2900362" y="649268"/>
                  <a:pt x="2900362" y="1450181"/>
                </a:cubicBezTo>
                <a:cubicBezTo>
                  <a:pt x="2900362" y="2251094"/>
                  <a:pt x="2251094" y="2900362"/>
                  <a:pt x="1450181" y="2900362"/>
                </a:cubicBezTo>
                <a:cubicBezTo>
                  <a:pt x="649268" y="2900362"/>
                  <a:pt x="0" y="2251094"/>
                  <a:pt x="0" y="1450181"/>
                </a:cubicBezTo>
                <a:cubicBezTo>
                  <a:pt x="0" y="649268"/>
                  <a:pt x="649268" y="0"/>
                  <a:pt x="14501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2015"/>
      </p:ext>
    </p:extLst>
  </p:cSld>
  <p:clrMapOvr>
    <a:masterClrMapping/>
  </p:clrMapOvr>
  <p:transition spd="slow">
    <p:push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95323" y="1343365"/>
            <a:ext cx="6087233" cy="1796960"/>
          </a:xfrm>
          <a:custGeom>
            <a:avLst/>
            <a:gdLst/>
            <a:ahLst/>
            <a:cxnLst/>
            <a:rect l="l" t="t" r="r" b="b"/>
            <a:pathLst>
              <a:path w="6087233" h="1796960">
                <a:moveTo>
                  <a:pt x="4314607" y="574337"/>
                </a:moveTo>
                <a:lnTo>
                  <a:pt x="4130967" y="1110467"/>
                </a:lnTo>
                <a:lnTo>
                  <a:pt x="4495782" y="1110467"/>
                </a:lnTo>
                <a:close/>
                <a:moveTo>
                  <a:pt x="2636732" y="427671"/>
                </a:moveTo>
                <a:cubicBezTo>
                  <a:pt x="2536234" y="427671"/>
                  <a:pt x="2445207" y="455887"/>
                  <a:pt x="2363651" y="512318"/>
                </a:cubicBezTo>
                <a:cubicBezTo>
                  <a:pt x="2282095" y="568749"/>
                  <a:pt x="2224018" y="643921"/>
                  <a:pt x="2189419" y="737833"/>
                </a:cubicBezTo>
                <a:cubicBezTo>
                  <a:pt x="2169647" y="791382"/>
                  <a:pt x="2159762" y="845753"/>
                  <a:pt x="2159762" y="900945"/>
                </a:cubicBezTo>
                <a:cubicBezTo>
                  <a:pt x="2159762" y="1014628"/>
                  <a:pt x="2197654" y="1116366"/>
                  <a:pt x="2273439" y="1206158"/>
                </a:cubicBezTo>
                <a:cubicBezTo>
                  <a:pt x="2367352" y="1317376"/>
                  <a:pt x="2488450" y="1372986"/>
                  <a:pt x="2636732" y="1372986"/>
                </a:cubicBezTo>
                <a:cubicBezTo>
                  <a:pt x="2785016" y="1372986"/>
                  <a:pt x="2906524" y="1317794"/>
                  <a:pt x="3001258" y="1207409"/>
                </a:cubicBezTo>
                <a:cubicBezTo>
                  <a:pt x="3077043" y="1119261"/>
                  <a:pt x="3114936" y="1017106"/>
                  <a:pt x="3114936" y="900945"/>
                </a:cubicBezTo>
                <a:cubicBezTo>
                  <a:pt x="3114936" y="782318"/>
                  <a:pt x="3077043" y="679753"/>
                  <a:pt x="3001258" y="593248"/>
                </a:cubicBezTo>
                <a:cubicBezTo>
                  <a:pt x="2904046" y="482863"/>
                  <a:pt x="2782538" y="427671"/>
                  <a:pt x="2636732" y="427671"/>
                </a:cubicBezTo>
                <a:close/>
                <a:moveTo>
                  <a:pt x="4079203" y="54229"/>
                </a:moveTo>
                <a:lnTo>
                  <a:pt x="4556173" y="54229"/>
                </a:lnTo>
                <a:lnTo>
                  <a:pt x="5124664" y="1563937"/>
                </a:lnTo>
                <a:lnTo>
                  <a:pt x="5124664" y="54229"/>
                </a:lnTo>
                <a:lnTo>
                  <a:pt x="5562196" y="54229"/>
                </a:lnTo>
                <a:lnTo>
                  <a:pt x="5562196" y="1371753"/>
                </a:lnTo>
                <a:lnTo>
                  <a:pt x="6087233" y="1371753"/>
                </a:lnTo>
                <a:lnTo>
                  <a:pt x="6087233" y="1736568"/>
                </a:lnTo>
                <a:lnTo>
                  <a:pt x="5189669" y="1736568"/>
                </a:lnTo>
                <a:lnTo>
                  <a:pt x="5124664" y="1736568"/>
                </a:lnTo>
                <a:lnTo>
                  <a:pt x="4722558" y="1736568"/>
                </a:lnTo>
                <a:lnTo>
                  <a:pt x="4614100" y="1443237"/>
                </a:lnTo>
                <a:lnTo>
                  <a:pt x="4010184" y="1443237"/>
                </a:lnTo>
                <a:lnTo>
                  <a:pt x="3894330" y="1736568"/>
                </a:lnTo>
                <a:lnTo>
                  <a:pt x="3432149" y="1736568"/>
                </a:lnTo>
                <a:close/>
                <a:moveTo>
                  <a:pt x="914503" y="0"/>
                </a:moveTo>
                <a:cubicBezTo>
                  <a:pt x="1113343" y="0"/>
                  <a:pt x="1281783" y="50942"/>
                  <a:pt x="1419821" y="152828"/>
                </a:cubicBezTo>
                <a:cubicBezTo>
                  <a:pt x="1518419" y="225133"/>
                  <a:pt x="1602639" y="331948"/>
                  <a:pt x="1672480" y="473273"/>
                </a:cubicBezTo>
                <a:lnTo>
                  <a:pt x="1258366" y="644588"/>
                </a:lnTo>
                <a:cubicBezTo>
                  <a:pt x="1222932" y="566082"/>
                  <a:pt x="1181721" y="507199"/>
                  <a:pt x="1134732" y="467939"/>
                </a:cubicBezTo>
                <a:cubicBezTo>
                  <a:pt x="1067151" y="412336"/>
                  <a:pt x="986796" y="384534"/>
                  <a:pt x="893666" y="384534"/>
                </a:cubicBezTo>
                <a:cubicBezTo>
                  <a:pt x="703286" y="384534"/>
                  <a:pt x="570595" y="482491"/>
                  <a:pt x="495593" y="678405"/>
                </a:cubicBezTo>
                <a:cubicBezTo>
                  <a:pt x="467567" y="750530"/>
                  <a:pt x="453554" y="825121"/>
                  <a:pt x="453554" y="902177"/>
                </a:cubicBezTo>
                <a:cubicBezTo>
                  <a:pt x="453554" y="1062015"/>
                  <a:pt x="504240" y="1195219"/>
                  <a:pt x="605612" y="1301791"/>
                </a:cubicBezTo>
                <a:cubicBezTo>
                  <a:pt x="680613" y="1381299"/>
                  <a:pt x="780753" y="1421053"/>
                  <a:pt x="906029" y="1421053"/>
                </a:cubicBezTo>
                <a:cubicBezTo>
                  <a:pt x="1017300" y="1421053"/>
                  <a:pt x="1105493" y="1388738"/>
                  <a:pt x="1170609" y="1324110"/>
                </a:cubicBezTo>
                <a:cubicBezTo>
                  <a:pt x="1213464" y="1281564"/>
                  <a:pt x="1241483" y="1218566"/>
                  <a:pt x="1254668" y="1135117"/>
                </a:cubicBezTo>
                <a:lnTo>
                  <a:pt x="894783" y="1135117"/>
                </a:lnTo>
                <a:lnTo>
                  <a:pt x="894783" y="802346"/>
                </a:lnTo>
                <a:lnTo>
                  <a:pt x="1712933" y="802346"/>
                </a:lnTo>
                <a:lnTo>
                  <a:pt x="1721614" y="742417"/>
                </a:lnTo>
                <a:cubicBezTo>
                  <a:pt x="1731885" y="688906"/>
                  <a:pt x="1747291" y="634728"/>
                  <a:pt x="1767832" y="579883"/>
                </a:cubicBezTo>
                <a:cubicBezTo>
                  <a:pt x="1808915" y="470192"/>
                  <a:pt x="1863966" y="376318"/>
                  <a:pt x="1932985" y="298261"/>
                </a:cubicBezTo>
                <a:cubicBezTo>
                  <a:pt x="2106354" y="101885"/>
                  <a:pt x="2340936" y="3697"/>
                  <a:pt x="2636732" y="3697"/>
                </a:cubicBezTo>
                <a:cubicBezTo>
                  <a:pt x="2932528" y="3697"/>
                  <a:pt x="3167111" y="101885"/>
                  <a:pt x="3340480" y="298261"/>
                </a:cubicBezTo>
                <a:cubicBezTo>
                  <a:pt x="3492487" y="470808"/>
                  <a:pt x="3568489" y="671703"/>
                  <a:pt x="3568489" y="900945"/>
                </a:cubicBezTo>
                <a:cubicBezTo>
                  <a:pt x="3568489" y="1129365"/>
                  <a:pt x="3492487" y="1329849"/>
                  <a:pt x="3340480" y="1502396"/>
                </a:cubicBezTo>
                <a:cubicBezTo>
                  <a:pt x="3167111" y="1698772"/>
                  <a:pt x="2932528" y="1796960"/>
                  <a:pt x="2636732" y="1796960"/>
                </a:cubicBezTo>
                <a:cubicBezTo>
                  <a:pt x="2341758" y="1796960"/>
                  <a:pt x="2107587" y="1698772"/>
                  <a:pt x="1934218" y="1502396"/>
                </a:cubicBezTo>
                <a:cubicBezTo>
                  <a:pt x="1839213" y="1394554"/>
                  <a:pt x="1773898" y="1275799"/>
                  <a:pt x="1738272" y="1146132"/>
                </a:cubicBezTo>
                <a:lnTo>
                  <a:pt x="1733873" y="1126595"/>
                </a:lnTo>
                <a:lnTo>
                  <a:pt x="1727788" y="1155915"/>
                </a:lnTo>
                <a:cubicBezTo>
                  <a:pt x="1720085" y="1188884"/>
                  <a:pt x="1711098" y="1219747"/>
                  <a:pt x="1700827" y="1248505"/>
                </a:cubicBezTo>
                <a:cubicBezTo>
                  <a:pt x="1638381" y="1423518"/>
                  <a:pt x="1535263" y="1558269"/>
                  <a:pt x="1391474" y="1652759"/>
                </a:cubicBezTo>
                <a:cubicBezTo>
                  <a:pt x="1252614" y="1743141"/>
                  <a:pt x="1088283" y="1788332"/>
                  <a:pt x="898480" y="1788332"/>
                </a:cubicBezTo>
                <a:cubicBezTo>
                  <a:pt x="589538" y="1788332"/>
                  <a:pt x="352490" y="1683161"/>
                  <a:pt x="187338" y="1472817"/>
                </a:cubicBezTo>
                <a:cubicBezTo>
                  <a:pt x="62446" y="1313416"/>
                  <a:pt x="0" y="1123203"/>
                  <a:pt x="0" y="902177"/>
                </a:cubicBezTo>
                <a:cubicBezTo>
                  <a:pt x="0" y="657324"/>
                  <a:pt x="73128" y="451499"/>
                  <a:pt x="219382" y="284703"/>
                </a:cubicBezTo>
                <a:cubicBezTo>
                  <a:pt x="385357" y="94901"/>
                  <a:pt x="617064" y="0"/>
                  <a:pt x="9145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8256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486426" y="3"/>
            <a:ext cx="7705574" cy="6858001"/>
          </a:xfrm>
          <a:custGeom>
            <a:avLst/>
            <a:gdLst>
              <a:gd name="connsiteX0" fmla="*/ 5329236 w 7705574"/>
              <a:gd name="connsiteY0" fmla="*/ 0 h 6858001"/>
              <a:gd name="connsiteX1" fmla="*/ 7705574 w 7705574"/>
              <a:gd name="connsiteY1" fmla="*/ 0 h 6858001"/>
              <a:gd name="connsiteX2" fmla="*/ 7705574 w 7705574"/>
              <a:gd name="connsiteY2" fmla="*/ 6858001 h 6858001"/>
              <a:gd name="connsiteX3" fmla="*/ 2488952 w 7705574"/>
              <a:gd name="connsiteY3" fmla="*/ 6858001 h 6858001"/>
              <a:gd name="connsiteX4" fmla="*/ 2022953 w 7705574"/>
              <a:gd name="connsiteY4" fmla="*/ 6858001 h 6858001"/>
              <a:gd name="connsiteX5" fmla="*/ 2 w 7705574"/>
              <a:gd name="connsiteY5" fmla="*/ 6858001 h 6858001"/>
              <a:gd name="connsiteX6" fmla="*/ 0 w 7705574"/>
              <a:gd name="connsiteY6" fmla="*/ 6857999 h 6858001"/>
              <a:gd name="connsiteX7" fmla="*/ 966459 w 7705574"/>
              <a:gd name="connsiteY7" fmla="*/ 68579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574" h="6858001">
                <a:moveTo>
                  <a:pt x="5329236" y="0"/>
                </a:moveTo>
                <a:lnTo>
                  <a:pt x="7705574" y="0"/>
                </a:lnTo>
                <a:lnTo>
                  <a:pt x="7705574" y="6858001"/>
                </a:lnTo>
                <a:lnTo>
                  <a:pt x="2488952" y="6858001"/>
                </a:lnTo>
                <a:lnTo>
                  <a:pt x="2022953" y="6858001"/>
                </a:lnTo>
                <a:lnTo>
                  <a:pt x="2" y="6858001"/>
                </a:lnTo>
                <a:lnTo>
                  <a:pt x="0" y="6857999"/>
                </a:lnTo>
                <a:lnTo>
                  <a:pt x="966459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891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5454" y="0"/>
            <a:ext cx="6857999" cy="6858000"/>
          </a:xfrm>
          <a:custGeom>
            <a:avLst/>
            <a:gdLst>
              <a:gd name="connsiteX0" fmla="*/ 6857999 w 6857999"/>
              <a:gd name="connsiteY0" fmla="*/ 0 h 6858000"/>
              <a:gd name="connsiteX1" fmla="*/ 6857999 w 6857999"/>
              <a:gd name="connsiteY1" fmla="*/ 3752850 h 6858000"/>
              <a:gd name="connsiteX2" fmla="*/ 3752849 w 6857999"/>
              <a:gd name="connsiteY2" fmla="*/ 6858000 h 6858000"/>
              <a:gd name="connsiteX3" fmla="*/ 0 w 6857999"/>
              <a:gd name="connsiteY3" fmla="*/ 6858000 h 6858000"/>
              <a:gd name="connsiteX4" fmla="*/ 6857999 w 685799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6858000">
                <a:moveTo>
                  <a:pt x="6857999" y="0"/>
                </a:moveTo>
                <a:lnTo>
                  <a:pt x="6857999" y="3752850"/>
                </a:lnTo>
                <a:cubicBezTo>
                  <a:pt x="5143072" y="3752850"/>
                  <a:pt x="3752849" y="5143073"/>
                  <a:pt x="3752849" y="6858000"/>
                </a:cubicBezTo>
                <a:lnTo>
                  <a:pt x="0" y="6858000"/>
                </a:lnTo>
                <a:cubicBezTo>
                  <a:pt x="0" y="3070431"/>
                  <a:pt x="3070430" y="0"/>
                  <a:pt x="6857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1879"/>
      </p:ext>
    </p:extLst>
  </p:cSld>
  <p:clrMapOvr>
    <a:masterClrMapping/>
  </p:clrMapOvr>
  <p:transition spd="slow">
    <p:push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42400" y="0"/>
            <a:ext cx="6857999" cy="6858000"/>
          </a:xfrm>
          <a:custGeom>
            <a:avLst/>
            <a:gdLst>
              <a:gd name="connsiteX0" fmla="*/ 0 w 6857999"/>
              <a:gd name="connsiteY0" fmla="*/ 0 h 6858000"/>
              <a:gd name="connsiteX1" fmla="*/ 6857999 w 6857999"/>
              <a:gd name="connsiteY1" fmla="*/ 6858000 h 6858000"/>
              <a:gd name="connsiteX2" fmla="*/ 3105150 w 6857999"/>
              <a:gd name="connsiteY2" fmla="*/ 6858000 h 6858000"/>
              <a:gd name="connsiteX3" fmla="*/ 0 w 6857999"/>
              <a:gd name="connsiteY3" fmla="*/ 3752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858000">
                <a:moveTo>
                  <a:pt x="0" y="0"/>
                </a:moveTo>
                <a:cubicBezTo>
                  <a:pt x="3787569" y="0"/>
                  <a:pt x="6857999" y="3070431"/>
                  <a:pt x="6857999" y="6858000"/>
                </a:cubicBezTo>
                <a:lnTo>
                  <a:pt x="3105150" y="6858000"/>
                </a:lnTo>
                <a:cubicBezTo>
                  <a:pt x="3105150" y="5143073"/>
                  <a:pt x="1714927" y="3752850"/>
                  <a:pt x="0" y="375285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5786"/>
      </p:ext>
    </p:extLst>
  </p:cSld>
  <p:clrMapOvr>
    <a:masterClrMapping/>
  </p:clrMapOvr>
  <p:transition spd="slow">
    <p:push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5454" y="1"/>
            <a:ext cx="6857999" cy="6858000"/>
          </a:xfrm>
          <a:custGeom>
            <a:avLst/>
            <a:gdLst>
              <a:gd name="connsiteX0" fmla="*/ 0 w 6857999"/>
              <a:gd name="connsiteY0" fmla="*/ 0 h 6858000"/>
              <a:gd name="connsiteX1" fmla="*/ 3752849 w 6857999"/>
              <a:gd name="connsiteY1" fmla="*/ 0 h 6858000"/>
              <a:gd name="connsiteX2" fmla="*/ 6857999 w 6857999"/>
              <a:gd name="connsiteY2" fmla="*/ 3105150 h 6858000"/>
              <a:gd name="connsiteX3" fmla="*/ 6857999 w 6857999"/>
              <a:gd name="connsiteY3" fmla="*/ 6858000 h 6858000"/>
              <a:gd name="connsiteX4" fmla="*/ 0 w 685799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6858000">
                <a:moveTo>
                  <a:pt x="0" y="0"/>
                </a:moveTo>
                <a:lnTo>
                  <a:pt x="3752849" y="0"/>
                </a:lnTo>
                <a:cubicBezTo>
                  <a:pt x="3752849" y="1714927"/>
                  <a:pt x="5143072" y="3105150"/>
                  <a:pt x="6857999" y="3105150"/>
                </a:cubicBezTo>
                <a:lnTo>
                  <a:pt x="6857999" y="6858000"/>
                </a:lnTo>
                <a:cubicBezTo>
                  <a:pt x="3070430" y="6858000"/>
                  <a:pt x="0" y="378756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0086"/>
      </p:ext>
    </p:extLst>
  </p:cSld>
  <p:clrMapOvr>
    <a:masterClrMapping/>
  </p:clrMapOvr>
  <p:transition spd="slow">
    <p:push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42400" y="1"/>
            <a:ext cx="6857999" cy="6858000"/>
          </a:xfrm>
          <a:custGeom>
            <a:avLst/>
            <a:gdLst>
              <a:gd name="connsiteX0" fmla="*/ 3105150 w 6857999"/>
              <a:gd name="connsiteY0" fmla="*/ 0 h 6858000"/>
              <a:gd name="connsiteX1" fmla="*/ 6857999 w 6857999"/>
              <a:gd name="connsiteY1" fmla="*/ 0 h 6858000"/>
              <a:gd name="connsiteX2" fmla="*/ 0 w 6857999"/>
              <a:gd name="connsiteY2" fmla="*/ 6858000 h 6858000"/>
              <a:gd name="connsiteX3" fmla="*/ 0 w 6857999"/>
              <a:gd name="connsiteY3" fmla="*/ 3105150 h 6858000"/>
              <a:gd name="connsiteX4" fmla="*/ 3105150 w 685799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6858000">
                <a:moveTo>
                  <a:pt x="3105150" y="0"/>
                </a:moveTo>
                <a:lnTo>
                  <a:pt x="6857999" y="0"/>
                </a:lnTo>
                <a:cubicBezTo>
                  <a:pt x="6857999" y="3787569"/>
                  <a:pt x="3787569" y="6858000"/>
                  <a:pt x="0" y="6858000"/>
                </a:cubicBezTo>
                <a:lnTo>
                  <a:pt x="0" y="3105150"/>
                </a:lnTo>
                <a:cubicBezTo>
                  <a:pt x="1714927" y="3105150"/>
                  <a:pt x="3105150" y="1714927"/>
                  <a:pt x="3105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7640"/>
      </p:ext>
    </p:extLst>
  </p:cSld>
  <p:clrMapOvr>
    <a:masterClrMapping/>
  </p:clrMapOvr>
  <p:transition spd="slow">
    <p:push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 userDrawn="1"/>
        </p:nvSpPr>
        <p:spPr>
          <a:xfrm rot="1670293">
            <a:off x="1630010" y="2236355"/>
            <a:ext cx="2643192" cy="2643192"/>
          </a:xfrm>
          <a:prstGeom prst="roundRect">
            <a:avLst>
              <a:gd name="adj" fmla="val 6265"/>
            </a:avLst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 userDrawn="1"/>
        </p:nvSpPr>
        <p:spPr>
          <a:xfrm rot="2280577">
            <a:off x="1641132" y="2236355"/>
            <a:ext cx="2643192" cy="2643192"/>
          </a:xfrm>
          <a:prstGeom prst="roundRect">
            <a:avLst>
              <a:gd name="adj" fmla="val 6265"/>
            </a:avLst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641134" y="2236357"/>
            <a:ext cx="2643192" cy="2643192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57300" y="1852525"/>
            <a:ext cx="3410860" cy="3410860"/>
          </a:xfrm>
          <a:custGeom>
            <a:avLst/>
            <a:gdLst>
              <a:gd name="connsiteX0" fmla="*/ 1364818 w 2729636"/>
              <a:gd name="connsiteY0" fmla="*/ 0 h 2729636"/>
              <a:gd name="connsiteX1" fmla="*/ 1453581 w 2729636"/>
              <a:gd name="connsiteY1" fmla="*/ 36767 h 2729636"/>
              <a:gd name="connsiteX2" fmla="*/ 2692869 w 2729636"/>
              <a:gd name="connsiteY2" fmla="*/ 1276055 h 2729636"/>
              <a:gd name="connsiteX3" fmla="*/ 2692869 w 2729636"/>
              <a:gd name="connsiteY3" fmla="*/ 1453581 h 2729636"/>
              <a:gd name="connsiteX4" fmla="*/ 1453581 w 2729636"/>
              <a:gd name="connsiteY4" fmla="*/ 2692869 h 2729636"/>
              <a:gd name="connsiteX5" fmla="*/ 1276055 w 2729636"/>
              <a:gd name="connsiteY5" fmla="*/ 2692869 h 2729636"/>
              <a:gd name="connsiteX6" fmla="*/ 36767 w 2729636"/>
              <a:gd name="connsiteY6" fmla="*/ 1453581 h 2729636"/>
              <a:gd name="connsiteX7" fmla="*/ 36767 w 2729636"/>
              <a:gd name="connsiteY7" fmla="*/ 1276055 h 2729636"/>
              <a:gd name="connsiteX8" fmla="*/ 1276055 w 2729636"/>
              <a:gd name="connsiteY8" fmla="*/ 36767 h 2729636"/>
              <a:gd name="connsiteX9" fmla="*/ 1364818 w 2729636"/>
              <a:gd name="connsiteY9" fmla="*/ 0 h 272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9636" h="2729636">
                <a:moveTo>
                  <a:pt x="1364818" y="0"/>
                </a:moveTo>
                <a:cubicBezTo>
                  <a:pt x="1396944" y="0"/>
                  <a:pt x="1429070" y="12256"/>
                  <a:pt x="1453581" y="36767"/>
                </a:cubicBezTo>
                <a:lnTo>
                  <a:pt x="2692869" y="1276055"/>
                </a:lnTo>
                <a:cubicBezTo>
                  <a:pt x="2741892" y="1325077"/>
                  <a:pt x="2741892" y="1404559"/>
                  <a:pt x="2692869" y="1453581"/>
                </a:cubicBezTo>
                <a:lnTo>
                  <a:pt x="1453581" y="2692869"/>
                </a:lnTo>
                <a:cubicBezTo>
                  <a:pt x="1404559" y="2741892"/>
                  <a:pt x="1325077" y="2741892"/>
                  <a:pt x="1276055" y="2692869"/>
                </a:cubicBezTo>
                <a:lnTo>
                  <a:pt x="36767" y="1453581"/>
                </a:lnTo>
                <a:cubicBezTo>
                  <a:pt x="-12255" y="1404559"/>
                  <a:pt x="-12255" y="1325077"/>
                  <a:pt x="36767" y="1276055"/>
                </a:cubicBezTo>
                <a:lnTo>
                  <a:pt x="1276055" y="36767"/>
                </a:lnTo>
                <a:cubicBezTo>
                  <a:pt x="1300566" y="12256"/>
                  <a:pt x="1332692" y="0"/>
                  <a:pt x="1364818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27842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756154" y="0"/>
            <a:ext cx="7435846" cy="6858000"/>
          </a:xfrm>
          <a:custGeom>
            <a:avLst/>
            <a:gdLst>
              <a:gd name="connsiteX0" fmla="*/ 4293333 w 7435846"/>
              <a:gd name="connsiteY0" fmla="*/ 0 h 6858000"/>
              <a:gd name="connsiteX1" fmla="*/ 5433429 w 7435846"/>
              <a:gd name="connsiteY1" fmla="*/ 0 h 6858000"/>
              <a:gd name="connsiteX2" fmla="*/ 7435846 w 7435846"/>
              <a:gd name="connsiteY2" fmla="*/ 2002417 h 6858000"/>
              <a:gd name="connsiteX3" fmla="*/ 7435846 w 7435846"/>
              <a:gd name="connsiteY3" fmla="*/ 6858000 h 6858000"/>
              <a:gd name="connsiteX4" fmla="*/ 2194098 w 7435846"/>
              <a:gd name="connsiteY4" fmla="*/ 6858000 h 6858000"/>
              <a:gd name="connsiteX5" fmla="*/ 131016 w 7435846"/>
              <a:gd name="connsiteY5" fmla="*/ 4794917 h 6858000"/>
              <a:gd name="connsiteX6" fmla="*/ 131016 w 7435846"/>
              <a:gd name="connsiteY6" fmla="*/ 4162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5846" h="6858000">
                <a:moveTo>
                  <a:pt x="4293333" y="0"/>
                </a:moveTo>
                <a:lnTo>
                  <a:pt x="5433429" y="0"/>
                </a:lnTo>
                <a:lnTo>
                  <a:pt x="7435846" y="2002417"/>
                </a:lnTo>
                <a:lnTo>
                  <a:pt x="7435846" y="6858000"/>
                </a:lnTo>
                <a:lnTo>
                  <a:pt x="2194098" y="6858000"/>
                </a:lnTo>
                <a:lnTo>
                  <a:pt x="131016" y="4794917"/>
                </a:lnTo>
                <a:cubicBezTo>
                  <a:pt x="-43672" y="4620228"/>
                  <a:pt x="-43672" y="4337006"/>
                  <a:pt x="131016" y="4162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7106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9898848" y="302139"/>
            <a:ext cx="2293151" cy="4820863"/>
          </a:xfrm>
          <a:custGeom>
            <a:avLst/>
            <a:gdLst>
              <a:gd name="connsiteX0" fmla="*/ 2293151 w 2293151"/>
              <a:gd name="connsiteY0" fmla="*/ 0 h 4820863"/>
              <a:gd name="connsiteX1" fmla="*/ 2293151 w 2293151"/>
              <a:gd name="connsiteY1" fmla="*/ 4820863 h 4820863"/>
              <a:gd name="connsiteX2" fmla="*/ 82930 w 2293151"/>
              <a:gd name="connsiteY2" fmla="*/ 2610641 h 4820863"/>
              <a:gd name="connsiteX3" fmla="*/ 82930 w 2293151"/>
              <a:gd name="connsiteY3" fmla="*/ 2210221 h 482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151" h="4820863">
                <a:moveTo>
                  <a:pt x="2293151" y="0"/>
                </a:moveTo>
                <a:lnTo>
                  <a:pt x="2293151" y="4820863"/>
                </a:lnTo>
                <a:lnTo>
                  <a:pt x="82930" y="2610641"/>
                </a:lnTo>
                <a:cubicBezTo>
                  <a:pt x="-27643" y="2500068"/>
                  <a:pt x="-27643" y="2320795"/>
                  <a:pt x="82930" y="22102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3221514" y="2"/>
            <a:ext cx="6156810" cy="5790973"/>
          </a:xfrm>
          <a:custGeom>
            <a:avLst/>
            <a:gdLst>
              <a:gd name="connsiteX0" fmla="*/ 2595289 w 6156810"/>
              <a:gd name="connsiteY0" fmla="*/ 0 h 5790973"/>
              <a:gd name="connsiteX1" fmla="*/ 3561522 w 6156810"/>
              <a:gd name="connsiteY1" fmla="*/ 0 h 5790973"/>
              <a:gd name="connsiteX2" fmla="*/ 6073881 w 6156810"/>
              <a:gd name="connsiteY2" fmla="*/ 2512358 h 5790973"/>
              <a:gd name="connsiteX3" fmla="*/ 6073881 w 6156810"/>
              <a:gd name="connsiteY3" fmla="*/ 2912778 h 5790973"/>
              <a:gd name="connsiteX4" fmla="*/ 3278615 w 6156810"/>
              <a:gd name="connsiteY4" fmla="*/ 5708044 h 5790973"/>
              <a:gd name="connsiteX5" fmla="*/ 2878195 w 6156810"/>
              <a:gd name="connsiteY5" fmla="*/ 5708044 h 5790973"/>
              <a:gd name="connsiteX6" fmla="*/ 82931 w 6156810"/>
              <a:gd name="connsiteY6" fmla="*/ 2912778 h 5790973"/>
              <a:gd name="connsiteX7" fmla="*/ 82931 w 6156810"/>
              <a:gd name="connsiteY7" fmla="*/ 2512358 h 579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6810" h="5790973">
                <a:moveTo>
                  <a:pt x="2595289" y="0"/>
                </a:moveTo>
                <a:lnTo>
                  <a:pt x="3561522" y="0"/>
                </a:lnTo>
                <a:lnTo>
                  <a:pt x="6073881" y="2512358"/>
                </a:lnTo>
                <a:cubicBezTo>
                  <a:pt x="6184453" y="2622932"/>
                  <a:pt x="6184453" y="2802205"/>
                  <a:pt x="6073881" y="2912778"/>
                </a:cubicBezTo>
                <a:lnTo>
                  <a:pt x="3278615" y="5708044"/>
                </a:lnTo>
                <a:cubicBezTo>
                  <a:pt x="3168042" y="5818616"/>
                  <a:pt x="2988769" y="5818616"/>
                  <a:pt x="2878195" y="5708044"/>
                </a:cubicBezTo>
                <a:lnTo>
                  <a:pt x="82931" y="2912778"/>
                </a:lnTo>
                <a:cubicBezTo>
                  <a:pt x="-27643" y="2802205"/>
                  <a:pt x="-27643" y="2622932"/>
                  <a:pt x="82931" y="25123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6950252" y="2"/>
            <a:ext cx="5241748" cy="2483999"/>
          </a:xfrm>
          <a:custGeom>
            <a:avLst/>
            <a:gdLst>
              <a:gd name="connsiteX0" fmla="*/ 0 w 5241748"/>
              <a:gd name="connsiteY0" fmla="*/ 0 h 2483999"/>
              <a:gd name="connsiteX1" fmla="*/ 5241748 w 5241748"/>
              <a:gd name="connsiteY1" fmla="*/ 0 h 2483999"/>
              <a:gd name="connsiteX2" fmla="*/ 5241748 w 5241748"/>
              <a:gd name="connsiteY2" fmla="*/ 96819 h 2483999"/>
              <a:gd name="connsiteX3" fmla="*/ 2985583 w 5241748"/>
              <a:gd name="connsiteY3" fmla="*/ 2352984 h 2483999"/>
              <a:gd name="connsiteX4" fmla="*/ 2352983 w 5241748"/>
              <a:gd name="connsiteY4" fmla="*/ 2352984 h 248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748" h="2483999">
                <a:moveTo>
                  <a:pt x="0" y="0"/>
                </a:moveTo>
                <a:lnTo>
                  <a:pt x="5241748" y="0"/>
                </a:lnTo>
                <a:lnTo>
                  <a:pt x="5241748" y="96819"/>
                </a:lnTo>
                <a:lnTo>
                  <a:pt x="2985583" y="2352984"/>
                </a:lnTo>
                <a:cubicBezTo>
                  <a:pt x="2810894" y="2527671"/>
                  <a:pt x="2527672" y="2527671"/>
                  <a:pt x="2352983" y="23529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541132" y="2903036"/>
            <a:ext cx="5650868" cy="3954964"/>
          </a:xfrm>
          <a:custGeom>
            <a:avLst/>
            <a:gdLst>
              <a:gd name="connsiteX0" fmla="*/ 3078405 w 5650868"/>
              <a:gd name="connsiteY0" fmla="*/ 0 h 3954964"/>
              <a:gd name="connsiteX1" fmla="*/ 3278615 w 5650868"/>
              <a:gd name="connsiteY1" fmla="*/ 82931 h 3954964"/>
              <a:gd name="connsiteX2" fmla="*/ 5650868 w 5650868"/>
              <a:gd name="connsiteY2" fmla="*/ 2455182 h 3954964"/>
              <a:gd name="connsiteX3" fmla="*/ 5650868 w 5650868"/>
              <a:gd name="connsiteY3" fmla="*/ 3701628 h 3954964"/>
              <a:gd name="connsiteX4" fmla="*/ 5397532 w 5650868"/>
              <a:gd name="connsiteY4" fmla="*/ 3954964 h 3954964"/>
              <a:gd name="connsiteX5" fmla="*/ 759280 w 5650868"/>
              <a:gd name="connsiteY5" fmla="*/ 3954964 h 3954964"/>
              <a:gd name="connsiteX6" fmla="*/ 82931 w 5650868"/>
              <a:gd name="connsiteY6" fmla="*/ 3278615 h 3954964"/>
              <a:gd name="connsiteX7" fmla="*/ 82931 w 5650868"/>
              <a:gd name="connsiteY7" fmla="*/ 2878195 h 3954964"/>
              <a:gd name="connsiteX8" fmla="*/ 2878195 w 5650868"/>
              <a:gd name="connsiteY8" fmla="*/ 82931 h 3954964"/>
              <a:gd name="connsiteX9" fmla="*/ 3078405 w 5650868"/>
              <a:gd name="connsiteY9" fmla="*/ 0 h 395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0868" h="3954964">
                <a:moveTo>
                  <a:pt x="3078405" y="0"/>
                </a:moveTo>
                <a:cubicBezTo>
                  <a:pt x="3150867" y="0"/>
                  <a:pt x="3223327" y="27643"/>
                  <a:pt x="3278615" y="82931"/>
                </a:cubicBezTo>
                <a:lnTo>
                  <a:pt x="5650868" y="2455182"/>
                </a:lnTo>
                <a:lnTo>
                  <a:pt x="5650868" y="3701628"/>
                </a:lnTo>
                <a:lnTo>
                  <a:pt x="5397532" y="3954964"/>
                </a:lnTo>
                <a:lnTo>
                  <a:pt x="759280" y="3954964"/>
                </a:lnTo>
                <a:lnTo>
                  <a:pt x="82931" y="3278615"/>
                </a:lnTo>
                <a:cubicBezTo>
                  <a:pt x="-27643" y="3168042"/>
                  <a:pt x="-27643" y="2988769"/>
                  <a:pt x="82931" y="2878195"/>
                </a:cubicBezTo>
                <a:lnTo>
                  <a:pt x="2878195" y="82931"/>
                </a:lnTo>
                <a:cubicBezTo>
                  <a:pt x="2933483" y="27643"/>
                  <a:pt x="3005943" y="0"/>
                  <a:pt x="3078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0176"/>
      </p:ext>
    </p:extLst>
  </p:cSld>
  <p:clrMapOvr>
    <a:masterClrMapping/>
  </p:clrMapOvr>
  <p:transition spd="slow">
    <p:push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55038" y="685798"/>
            <a:ext cx="7146363" cy="5867401"/>
          </a:xfrm>
          <a:custGeom>
            <a:avLst/>
            <a:gdLst>
              <a:gd name="connsiteX0" fmla="*/ 120692 w 7146363"/>
              <a:gd name="connsiteY0" fmla="*/ 0 h 5867401"/>
              <a:gd name="connsiteX1" fmla="*/ 7146363 w 7146363"/>
              <a:gd name="connsiteY1" fmla="*/ 0 h 5867401"/>
              <a:gd name="connsiteX2" fmla="*/ 7146363 w 7146363"/>
              <a:gd name="connsiteY2" fmla="*/ 5867401 h 5867401"/>
              <a:gd name="connsiteX3" fmla="*/ 120692 w 7146363"/>
              <a:gd name="connsiteY3" fmla="*/ 5867401 h 5867401"/>
              <a:gd name="connsiteX4" fmla="*/ 0 w 7146363"/>
              <a:gd name="connsiteY4" fmla="*/ 5746709 h 5867401"/>
              <a:gd name="connsiteX5" fmla="*/ 0 w 7146363"/>
              <a:gd name="connsiteY5" fmla="*/ 120692 h 5867401"/>
              <a:gd name="connsiteX6" fmla="*/ 120692 w 7146363"/>
              <a:gd name="connsiteY6" fmla="*/ 0 h 586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6363" h="5867401">
                <a:moveTo>
                  <a:pt x="120692" y="0"/>
                </a:moveTo>
                <a:lnTo>
                  <a:pt x="7146363" y="0"/>
                </a:lnTo>
                <a:lnTo>
                  <a:pt x="7146363" y="5867401"/>
                </a:lnTo>
                <a:lnTo>
                  <a:pt x="120692" y="5867401"/>
                </a:lnTo>
                <a:cubicBezTo>
                  <a:pt x="54036" y="5867401"/>
                  <a:pt x="0" y="5813365"/>
                  <a:pt x="0" y="5746709"/>
                </a:cubicBezTo>
                <a:lnTo>
                  <a:pt x="0" y="120692"/>
                </a:lnTo>
                <a:cubicBezTo>
                  <a:pt x="0" y="54036"/>
                  <a:pt x="54036" y="0"/>
                  <a:pt x="1206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7568637" y="685800"/>
            <a:ext cx="4268326" cy="2867026"/>
          </a:xfrm>
          <a:custGeom>
            <a:avLst/>
            <a:gdLst>
              <a:gd name="connsiteX0" fmla="*/ 0 w 4268326"/>
              <a:gd name="connsiteY0" fmla="*/ 0 h 2867026"/>
              <a:gd name="connsiteX1" fmla="*/ 4152412 w 4268326"/>
              <a:gd name="connsiteY1" fmla="*/ 0 h 2867026"/>
              <a:gd name="connsiteX2" fmla="*/ 4268326 w 4268326"/>
              <a:gd name="connsiteY2" fmla="*/ 115914 h 2867026"/>
              <a:gd name="connsiteX3" fmla="*/ 4268326 w 4268326"/>
              <a:gd name="connsiteY3" fmla="*/ 2867026 h 2867026"/>
              <a:gd name="connsiteX4" fmla="*/ 0 w 4268326"/>
              <a:gd name="connsiteY4" fmla="*/ 2867026 h 286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326" h="2867026">
                <a:moveTo>
                  <a:pt x="0" y="0"/>
                </a:moveTo>
                <a:lnTo>
                  <a:pt x="4152412" y="0"/>
                </a:lnTo>
                <a:cubicBezTo>
                  <a:pt x="4216430" y="0"/>
                  <a:pt x="4268326" y="51896"/>
                  <a:pt x="4268326" y="115914"/>
                </a:cubicBezTo>
                <a:lnTo>
                  <a:pt x="4268326" y="2867026"/>
                </a:lnTo>
                <a:lnTo>
                  <a:pt x="0" y="2867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568637" y="3638550"/>
            <a:ext cx="4268326" cy="2914648"/>
          </a:xfrm>
          <a:custGeom>
            <a:avLst/>
            <a:gdLst>
              <a:gd name="connsiteX0" fmla="*/ 0 w 4268326"/>
              <a:gd name="connsiteY0" fmla="*/ 0 h 2914648"/>
              <a:gd name="connsiteX1" fmla="*/ 4268326 w 4268326"/>
              <a:gd name="connsiteY1" fmla="*/ 0 h 2914648"/>
              <a:gd name="connsiteX2" fmla="*/ 4268326 w 4268326"/>
              <a:gd name="connsiteY2" fmla="*/ 2796809 h 2914648"/>
              <a:gd name="connsiteX3" fmla="*/ 4150487 w 4268326"/>
              <a:gd name="connsiteY3" fmla="*/ 2914648 h 2914648"/>
              <a:gd name="connsiteX4" fmla="*/ 0 w 4268326"/>
              <a:gd name="connsiteY4" fmla="*/ 2914648 h 291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326" h="2914648">
                <a:moveTo>
                  <a:pt x="0" y="0"/>
                </a:moveTo>
                <a:lnTo>
                  <a:pt x="4268326" y="0"/>
                </a:lnTo>
                <a:lnTo>
                  <a:pt x="4268326" y="2796809"/>
                </a:lnTo>
                <a:cubicBezTo>
                  <a:pt x="4268326" y="2861890"/>
                  <a:pt x="4215568" y="2914648"/>
                  <a:pt x="4150487" y="2914648"/>
                </a:cubicBezTo>
                <a:lnTo>
                  <a:pt x="0" y="29146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608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5610533" y="876300"/>
            <a:ext cx="6581467" cy="5486400"/>
          </a:xfrm>
          <a:custGeom>
            <a:avLst/>
            <a:gdLst>
              <a:gd name="connsiteX0" fmla="*/ 115214 w 6581467"/>
              <a:gd name="connsiteY0" fmla="*/ 0 h 5486400"/>
              <a:gd name="connsiteX1" fmla="*/ 6581467 w 6581467"/>
              <a:gd name="connsiteY1" fmla="*/ 0 h 5486400"/>
              <a:gd name="connsiteX2" fmla="*/ 6581467 w 6581467"/>
              <a:gd name="connsiteY2" fmla="*/ 5486400 h 5486400"/>
              <a:gd name="connsiteX3" fmla="*/ 115214 w 6581467"/>
              <a:gd name="connsiteY3" fmla="*/ 5486400 h 5486400"/>
              <a:gd name="connsiteX4" fmla="*/ 0 w 6581467"/>
              <a:gd name="connsiteY4" fmla="*/ 5371186 h 5486400"/>
              <a:gd name="connsiteX5" fmla="*/ 0 w 6581467"/>
              <a:gd name="connsiteY5" fmla="*/ 115214 h 5486400"/>
              <a:gd name="connsiteX6" fmla="*/ 115214 w 6581467"/>
              <a:gd name="connsiteY6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1467" h="5486400">
                <a:moveTo>
                  <a:pt x="115214" y="0"/>
                </a:moveTo>
                <a:lnTo>
                  <a:pt x="6581467" y="0"/>
                </a:lnTo>
                <a:lnTo>
                  <a:pt x="6581467" y="5486400"/>
                </a:lnTo>
                <a:lnTo>
                  <a:pt x="115214" y="5486400"/>
                </a:lnTo>
                <a:cubicBezTo>
                  <a:pt x="51583" y="5486400"/>
                  <a:pt x="0" y="5434817"/>
                  <a:pt x="0" y="5371186"/>
                </a:cubicBezTo>
                <a:lnTo>
                  <a:pt x="0" y="115214"/>
                </a:lnTo>
                <a:cubicBezTo>
                  <a:pt x="0" y="51583"/>
                  <a:pt x="51583" y="0"/>
                  <a:pt x="1152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756890" y="1014186"/>
            <a:ext cx="6289967" cy="5210628"/>
          </a:xfrm>
          <a:custGeom>
            <a:avLst/>
            <a:gdLst>
              <a:gd name="connsiteX0" fmla="*/ 117988 w 6435110"/>
              <a:gd name="connsiteY0" fmla="*/ 0 h 5210628"/>
              <a:gd name="connsiteX1" fmla="*/ 6435110 w 6435110"/>
              <a:gd name="connsiteY1" fmla="*/ 0 h 5210628"/>
              <a:gd name="connsiteX2" fmla="*/ 6435110 w 6435110"/>
              <a:gd name="connsiteY2" fmla="*/ 5210628 h 5210628"/>
              <a:gd name="connsiteX3" fmla="*/ 117988 w 6435110"/>
              <a:gd name="connsiteY3" fmla="*/ 5210628 h 5210628"/>
              <a:gd name="connsiteX4" fmla="*/ 0 w 6435110"/>
              <a:gd name="connsiteY4" fmla="*/ 5101205 h 5210628"/>
              <a:gd name="connsiteX5" fmla="*/ 0 w 6435110"/>
              <a:gd name="connsiteY5" fmla="*/ 109423 h 5210628"/>
              <a:gd name="connsiteX6" fmla="*/ 117988 w 6435110"/>
              <a:gd name="connsiteY6" fmla="*/ 0 h 521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5110" h="5210628">
                <a:moveTo>
                  <a:pt x="117988" y="0"/>
                </a:moveTo>
                <a:lnTo>
                  <a:pt x="6435110" y="0"/>
                </a:lnTo>
                <a:lnTo>
                  <a:pt x="6435110" y="5210628"/>
                </a:lnTo>
                <a:lnTo>
                  <a:pt x="117988" y="5210628"/>
                </a:lnTo>
                <a:cubicBezTo>
                  <a:pt x="52825" y="5210628"/>
                  <a:pt x="0" y="5161638"/>
                  <a:pt x="0" y="5101205"/>
                </a:cubicBezTo>
                <a:lnTo>
                  <a:pt x="0" y="109423"/>
                </a:lnTo>
                <a:cubicBezTo>
                  <a:pt x="0" y="48990"/>
                  <a:pt x="52825" y="0"/>
                  <a:pt x="1179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676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076448" y="1014186"/>
            <a:ext cx="8039102" cy="5210628"/>
          </a:xfrm>
          <a:custGeom>
            <a:avLst/>
            <a:gdLst>
              <a:gd name="connsiteX0" fmla="*/ 109423 w 8039102"/>
              <a:gd name="connsiteY0" fmla="*/ 0 h 5210628"/>
              <a:gd name="connsiteX1" fmla="*/ 7929679 w 8039102"/>
              <a:gd name="connsiteY1" fmla="*/ 0 h 5210628"/>
              <a:gd name="connsiteX2" fmla="*/ 8039102 w 8039102"/>
              <a:gd name="connsiteY2" fmla="*/ 109423 h 5210628"/>
              <a:gd name="connsiteX3" fmla="*/ 8039102 w 8039102"/>
              <a:gd name="connsiteY3" fmla="*/ 5101205 h 5210628"/>
              <a:gd name="connsiteX4" fmla="*/ 7929679 w 8039102"/>
              <a:gd name="connsiteY4" fmla="*/ 5210628 h 5210628"/>
              <a:gd name="connsiteX5" fmla="*/ 109423 w 8039102"/>
              <a:gd name="connsiteY5" fmla="*/ 5210628 h 5210628"/>
              <a:gd name="connsiteX6" fmla="*/ 0 w 8039102"/>
              <a:gd name="connsiteY6" fmla="*/ 5101205 h 5210628"/>
              <a:gd name="connsiteX7" fmla="*/ 0 w 8039102"/>
              <a:gd name="connsiteY7" fmla="*/ 109423 h 5210628"/>
              <a:gd name="connsiteX8" fmla="*/ 109423 w 8039102"/>
              <a:gd name="connsiteY8" fmla="*/ 0 h 521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102" h="5210628">
                <a:moveTo>
                  <a:pt x="109423" y="0"/>
                </a:moveTo>
                <a:lnTo>
                  <a:pt x="7929679" y="0"/>
                </a:lnTo>
                <a:cubicBezTo>
                  <a:pt x="7990112" y="0"/>
                  <a:pt x="8039102" y="48990"/>
                  <a:pt x="8039102" y="109423"/>
                </a:cubicBezTo>
                <a:lnTo>
                  <a:pt x="8039102" y="5101205"/>
                </a:lnTo>
                <a:cubicBezTo>
                  <a:pt x="8039102" y="5161638"/>
                  <a:pt x="7990112" y="5210628"/>
                  <a:pt x="7929679" y="5210628"/>
                </a:cubicBezTo>
                <a:lnTo>
                  <a:pt x="109423" y="5210628"/>
                </a:lnTo>
                <a:cubicBezTo>
                  <a:pt x="48990" y="5210628"/>
                  <a:pt x="0" y="5161638"/>
                  <a:pt x="0" y="5101205"/>
                </a:cubicBezTo>
                <a:lnTo>
                  <a:pt x="0" y="109423"/>
                </a:lnTo>
                <a:cubicBezTo>
                  <a:pt x="0" y="48990"/>
                  <a:pt x="48990" y="0"/>
                  <a:pt x="1094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8579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40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4170" y="1014186"/>
            <a:ext cx="6264729" cy="5210628"/>
          </a:xfrm>
          <a:custGeom>
            <a:avLst/>
            <a:gdLst>
              <a:gd name="connsiteX0" fmla="*/ 0 w 6438900"/>
              <a:gd name="connsiteY0" fmla="*/ 0 h 5210628"/>
              <a:gd name="connsiteX1" fmla="*/ 6326180 w 6438900"/>
              <a:gd name="connsiteY1" fmla="*/ 0 h 5210628"/>
              <a:gd name="connsiteX2" fmla="*/ 6438900 w 6438900"/>
              <a:gd name="connsiteY2" fmla="*/ 109423 h 5210628"/>
              <a:gd name="connsiteX3" fmla="*/ 6438900 w 6438900"/>
              <a:gd name="connsiteY3" fmla="*/ 5101205 h 5210628"/>
              <a:gd name="connsiteX4" fmla="*/ 6326180 w 6438900"/>
              <a:gd name="connsiteY4" fmla="*/ 5210628 h 5210628"/>
              <a:gd name="connsiteX5" fmla="*/ 0 w 6438900"/>
              <a:gd name="connsiteY5" fmla="*/ 5210628 h 521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5210628">
                <a:moveTo>
                  <a:pt x="0" y="0"/>
                </a:moveTo>
                <a:lnTo>
                  <a:pt x="6326180" y="0"/>
                </a:lnTo>
                <a:cubicBezTo>
                  <a:pt x="6388434" y="0"/>
                  <a:pt x="6438900" y="48990"/>
                  <a:pt x="6438900" y="109423"/>
                </a:cubicBezTo>
                <a:lnTo>
                  <a:pt x="6438900" y="5101205"/>
                </a:lnTo>
                <a:cubicBezTo>
                  <a:pt x="6438900" y="5161638"/>
                  <a:pt x="6388434" y="5210628"/>
                  <a:pt x="6326180" y="5210628"/>
                </a:cubicBezTo>
                <a:lnTo>
                  <a:pt x="0" y="52106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7545"/>
      </p:ext>
    </p:extLst>
  </p:cSld>
  <p:clrMapOvr>
    <a:masterClrMapping/>
  </p:clrMapOvr>
  <p:transition spd="slow">
    <p:push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7174" y="685800"/>
            <a:ext cx="11457653" cy="2762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994400" y="2582862"/>
            <a:ext cx="5065713" cy="31892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17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4" r="1"/>
          <a:stretch/>
        </p:blipFill>
        <p:spPr>
          <a:xfrm>
            <a:off x="3287033" y="1181100"/>
            <a:ext cx="5852565" cy="545349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16061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287033" y="1581150"/>
            <a:ext cx="4181475" cy="3962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43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922709"/>
            <a:ext cx="12192000" cy="32761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62025" y="1922463"/>
            <a:ext cx="4200525" cy="22875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708160" y="2808288"/>
            <a:ext cx="3559416" cy="22494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032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 rot="20925922">
            <a:off x="6565208" y="2417776"/>
            <a:ext cx="1786156" cy="25093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 rot="551349">
            <a:off x="8467076" y="2188212"/>
            <a:ext cx="2017713" cy="28346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535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2" r="24717" b="803"/>
          <a:stretch/>
        </p:blipFill>
        <p:spPr>
          <a:xfrm>
            <a:off x="4865137" y="1562100"/>
            <a:ext cx="2461727" cy="4733472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41900" y="2144779"/>
            <a:ext cx="2095500" cy="35209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35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45603" y="1103086"/>
            <a:ext cx="4300794" cy="4766126"/>
          </a:xfrm>
          <a:custGeom>
            <a:avLst/>
            <a:gdLst>
              <a:gd name="connsiteX0" fmla="*/ 2150397 w 4300794"/>
              <a:gd name="connsiteY0" fmla="*/ 0 h 4766126"/>
              <a:gd name="connsiteX1" fmla="*/ 4136275 w 4300794"/>
              <a:gd name="connsiteY1" fmla="*/ 1985878 h 4766126"/>
              <a:gd name="connsiteX2" fmla="*/ 4136275 w 4300794"/>
              <a:gd name="connsiteY2" fmla="*/ 2780249 h 4766126"/>
              <a:gd name="connsiteX3" fmla="*/ 2150397 w 4300794"/>
              <a:gd name="connsiteY3" fmla="*/ 4766126 h 4766126"/>
              <a:gd name="connsiteX4" fmla="*/ 164520 w 4300794"/>
              <a:gd name="connsiteY4" fmla="*/ 2780249 h 4766126"/>
              <a:gd name="connsiteX5" fmla="*/ 164520 w 4300794"/>
              <a:gd name="connsiteY5" fmla="*/ 1985878 h 476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0794" h="4766126">
                <a:moveTo>
                  <a:pt x="2150397" y="0"/>
                </a:moveTo>
                <a:lnTo>
                  <a:pt x="4136275" y="1985878"/>
                </a:lnTo>
                <a:cubicBezTo>
                  <a:pt x="4355634" y="2205237"/>
                  <a:pt x="4355634" y="2560889"/>
                  <a:pt x="4136275" y="2780249"/>
                </a:cubicBezTo>
                <a:lnTo>
                  <a:pt x="2150397" y="4766126"/>
                </a:lnTo>
                <a:lnTo>
                  <a:pt x="164520" y="2780249"/>
                </a:lnTo>
                <a:cubicBezTo>
                  <a:pt x="-54840" y="2560889"/>
                  <a:pt x="-54840" y="2205237"/>
                  <a:pt x="164520" y="198587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08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06338" y="972297"/>
            <a:ext cx="10186429" cy="1495514"/>
          </a:xfrm>
          <a:custGeom>
            <a:avLst/>
            <a:gdLst/>
            <a:ahLst/>
            <a:cxnLst/>
            <a:rect l="l" t="t" r="r" b="b"/>
            <a:pathLst>
              <a:path w="10186429" h="1495514">
                <a:moveTo>
                  <a:pt x="2764762" y="475892"/>
                </a:moveTo>
                <a:lnTo>
                  <a:pt x="2611613" y="923004"/>
                </a:lnTo>
                <a:lnTo>
                  <a:pt x="2915855" y="923004"/>
                </a:lnTo>
                <a:close/>
                <a:moveTo>
                  <a:pt x="8208741" y="353579"/>
                </a:moveTo>
                <a:cubicBezTo>
                  <a:pt x="8124928" y="353579"/>
                  <a:pt x="8049015" y="377109"/>
                  <a:pt x="7981001" y="424171"/>
                </a:cubicBezTo>
                <a:cubicBezTo>
                  <a:pt x="7912987" y="471232"/>
                  <a:pt x="7864551" y="533922"/>
                  <a:pt x="7835697" y="612242"/>
                </a:cubicBezTo>
                <a:cubicBezTo>
                  <a:pt x="7819209" y="656900"/>
                  <a:pt x="7810965" y="702243"/>
                  <a:pt x="7810965" y="748271"/>
                </a:cubicBezTo>
                <a:cubicBezTo>
                  <a:pt x="7810965" y="843079"/>
                  <a:pt x="7842565" y="927924"/>
                  <a:pt x="7905767" y="1002807"/>
                </a:cubicBezTo>
                <a:cubicBezTo>
                  <a:pt x="7984087" y="1095559"/>
                  <a:pt x="8085078" y="1141935"/>
                  <a:pt x="8208741" y="1141935"/>
                </a:cubicBezTo>
                <a:cubicBezTo>
                  <a:pt x="8332403" y="1141935"/>
                  <a:pt x="8433737" y="1095907"/>
                  <a:pt x="8512741" y="1003851"/>
                </a:cubicBezTo>
                <a:cubicBezTo>
                  <a:pt x="8575944" y="930338"/>
                  <a:pt x="8607543" y="845145"/>
                  <a:pt x="8607543" y="748271"/>
                </a:cubicBezTo>
                <a:cubicBezTo>
                  <a:pt x="8607543" y="649341"/>
                  <a:pt x="8575944" y="563805"/>
                  <a:pt x="8512741" y="491663"/>
                </a:cubicBezTo>
                <a:cubicBezTo>
                  <a:pt x="8431670" y="399607"/>
                  <a:pt x="8330336" y="353579"/>
                  <a:pt x="8208741" y="353579"/>
                </a:cubicBezTo>
                <a:close/>
                <a:moveTo>
                  <a:pt x="6236889" y="42142"/>
                </a:moveTo>
                <a:lnTo>
                  <a:pt x="6672695" y="42142"/>
                </a:lnTo>
                <a:lnTo>
                  <a:pt x="6937879" y="424500"/>
                </a:lnTo>
                <a:lnTo>
                  <a:pt x="7192784" y="42142"/>
                </a:lnTo>
                <a:lnTo>
                  <a:pt x="7634757" y="42142"/>
                </a:lnTo>
                <a:lnTo>
                  <a:pt x="7109529" y="770883"/>
                </a:lnTo>
                <a:lnTo>
                  <a:pt x="7109529" y="1445149"/>
                </a:lnTo>
                <a:lnTo>
                  <a:pt x="6744644" y="1445149"/>
                </a:lnTo>
                <a:lnTo>
                  <a:pt x="6744644" y="770883"/>
                </a:lnTo>
                <a:close/>
                <a:moveTo>
                  <a:pt x="4837942" y="42142"/>
                </a:moveTo>
                <a:lnTo>
                  <a:pt x="5202826" y="42142"/>
                </a:lnTo>
                <a:lnTo>
                  <a:pt x="5202826" y="620818"/>
                </a:lnTo>
                <a:lnTo>
                  <a:pt x="5647883" y="42142"/>
                </a:lnTo>
                <a:lnTo>
                  <a:pt x="6097051" y="42142"/>
                </a:lnTo>
                <a:lnTo>
                  <a:pt x="5540987" y="706129"/>
                </a:lnTo>
                <a:lnTo>
                  <a:pt x="6148443" y="1445149"/>
                </a:lnTo>
                <a:lnTo>
                  <a:pt x="5676663" y="1445149"/>
                </a:lnTo>
                <a:lnTo>
                  <a:pt x="5202826" y="836665"/>
                </a:lnTo>
                <a:lnTo>
                  <a:pt x="5202826" y="1445149"/>
                </a:lnTo>
                <a:lnTo>
                  <a:pt x="4837942" y="1445149"/>
                </a:lnTo>
                <a:close/>
                <a:moveTo>
                  <a:pt x="0" y="42142"/>
                </a:moveTo>
                <a:lnTo>
                  <a:pt x="866017" y="42142"/>
                </a:lnTo>
                <a:lnTo>
                  <a:pt x="964118" y="42142"/>
                </a:lnTo>
                <a:lnTo>
                  <a:pt x="1230902" y="42142"/>
                </a:lnTo>
                <a:lnTo>
                  <a:pt x="1230902" y="583816"/>
                </a:lnTo>
                <a:lnTo>
                  <a:pt x="1757158" y="583816"/>
                </a:lnTo>
                <a:lnTo>
                  <a:pt x="1757158" y="42142"/>
                </a:lnTo>
                <a:lnTo>
                  <a:pt x="2122043" y="42142"/>
                </a:lnTo>
                <a:lnTo>
                  <a:pt x="2122043" y="1202783"/>
                </a:lnTo>
                <a:lnTo>
                  <a:pt x="2568443" y="42142"/>
                </a:lnTo>
                <a:lnTo>
                  <a:pt x="2966219" y="42142"/>
                </a:lnTo>
                <a:lnTo>
                  <a:pt x="3399667" y="1193224"/>
                </a:lnTo>
                <a:lnTo>
                  <a:pt x="3399667" y="42142"/>
                </a:lnTo>
                <a:lnTo>
                  <a:pt x="3764552" y="42142"/>
                </a:lnTo>
                <a:lnTo>
                  <a:pt x="4435734" y="900392"/>
                </a:lnTo>
                <a:lnTo>
                  <a:pt x="4435734" y="42142"/>
                </a:lnTo>
                <a:lnTo>
                  <a:pt x="4800619" y="42142"/>
                </a:lnTo>
                <a:lnTo>
                  <a:pt x="4800619" y="1445149"/>
                </a:lnTo>
                <a:lnTo>
                  <a:pt x="4435734" y="1445149"/>
                </a:lnTo>
                <a:lnTo>
                  <a:pt x="3764552" y="585871"/>
                </a:lnTo>
                <a:lnTo>
                  <a:pt x="3764552" y="1445149"/>
                </a:lnTo>
                <a:lnTo>
                  <a:pt x="3494531" y="1445149"/>
                </a:lnTo>
                <a:lnTo>
                  <a:pt x="3399667" y="1445149"/>
                </a:lnTo>
                <a:lnTo>
                  <a:pt x="3104978" y="1445149"/>
                </a:lnTo>
                <a:lnTo>
                  <a:pt x="3014528" y="1200522"/>
                </a:lnTo>
                <a:lnTo>
                  <a:pt x="2510884" y="1200522"/>
                </a:lnTo>
                <a:lnTo>
                  <a:pt x="2414267" y="1445149"/>
                </a:lnTo>
                <a:lnTo>
                  <a:pt x="2122043" y="1445149"/>
                </a:lnTo>
                <a:lnTo>
                  <a:pt x="2028825" y="1445149"/>
                </a:lnTo>
                <a:lnTo>
                  <a:pt x="1757158" y="1445149"/>
                </a:lnTo>
                <a:lnTo>
                  <a:pt x="1757158" y="861333"/>
                </a:lnTo>
                <a:lnTo>
                  <a:pt x="1230902" y="861333"/>
                </a:lnTo>
                <a:lnTo>
                  <a:pt x="1230902" y="1445149"/>
                </a:lnTo>
                <a:lnTo>
                  <a:pt x="866017" y="1445149"/>
                </a:lnTo>
                <a:lnTo>
                  <a:pt x="866017" y="346384"/>
                </a:lnTo>
                <a:lnTo>
                  <a:pt x="661932" y="346384"/>
                </a:lnTo>
                <a:lnTo>
                  <a:pt x="661932" y="1445149"/>
                </a:lnTo>
                <a:lnTo>
                  <a:pt x="297047" y="1445149"/>
                </a:lnTo>
                <a:lnTo>
                  <a:pt x="297047" y="346384"/>
                </a:lnTo>
                <a:lnTo>
                  <a:pt x="0" y="346384"/>
                </a:lnTo>
                <a:close/>
                <a:moveTo>
                  <a:pt x="8208741" y="0"/>
                </a:moveTo>
                <a:cubicBezTo>
                  <a:pt x="8455422" y="0"/>
                  <a:pt x="8651056" y="81885"/>
                  <a:pt x="8795639" y="245655"/>
                </a:cubicBezTo>
                <a:cubicBezTo>
                  <a:pt x="8874869" y="335591"/>
                  <a:pt x="8929339" y="434762"/>
                  <a:pt x="8959050" y="543168"/>
                </a:cubicBezTo>
                <a:lnTo>
                  <a:pt x="8962266" y="557489"/>
                </a:lnTo>
                <a:lnTo>
                  <a:pt x="8962266" y="42142"/>
                </a:lnTo>
                <a:lnTo>
                  <a:pt x="9327151" y="42142"/>
                </a:lnTo>
                <a:lnTo>
                  <a:pt x="9327151" y="801028"/>
                </a:lnTo>
                <a:cubicBezTo>
                  <a:pt x="9327151" y="861949"/>
                  <a:pt x="9328179" y="907474"/>
                  <a:pt x="9330235" y="937603"/>
                </a:cubicBezTo>
                <a:cubicBezTo>
                  <a:pt x="9337087" y="1032764"/>
                  <a:pt x="9380599" y="1099167"/>
                  <a:pt x="9460771" y="1136812"/>
                </a:cubicBezTo>
                <a:cubicBezTo>
                  <a:pt x="9493662" y="1152561"/>
                  <a:pt x="9529978" y="1160436"/>
                  <a:pt x="9569722" y="1160436"/>
                </a:cubicBezTo>
                <a:cubicBezTo>
                  <a:pt x="9658803" y="1160436"/>
                  <a:pt x="9725955" y="1129285"/>
                  <a:pt x="9771180" y="1066983"/>
                </a:cubicBezTo>
                <a:cubicBezTo>
                  <a:pt x="9804756" y="1021115"/>
                  <a:pt x="9821544" y="932464"/>
                  <a:pt x="9821544" y="801028"/>
                </a:cubicBezTo>
                <a:lnTo>
                  <a:pt x="9821544" y="42142"/>
                </a:lnTo>
                <a:lnTo>
                  <a:pt x="10186429" y="42142"/>
                </a:lnTo>
                <a:lnTo>
                  <a:pt x="10186429" y="851055"/>
                </a:lnTo>
                <a:cubicBezTo>
                  <a:pt x="10186429" y="935338"/>
                  <a:pt x="10179577" y="1007287"/>
                  <a:pt x="10165872" y="1066902"/>
                </a:cubicBezTo>
                <a:cubicBezTo>
                  <a:pt x="10144630" y="1159408"/>
                  <a:pt x="10093923" y="1243692"/>
                  <a:pt x="10013751" y="1319752"/>
                </a:cubicBezTo>
                <a:cubicBezTo>
                  <a:pt x="9900003" y="1427333"/>
                  <a:pt x="9747881" y="1481124"/>
                  <a:pt x="9557388" y="1481124"/>
                </a:cubicBezTo>
                <a:cubicBezTo>
                  <a:pt x="9363468" y="1481124"/>
                  <a:pt x="9212033" y="1426305"/>
                  <a:pt x="9103081" y="1316669"/>
                </a:cubicBezTo>
                <a:cubicBezTo>
                  <a:pt x="9045522" y="1259109"/>
                  <a:pt x="9006121" y="1186818"/>
                  <a:pt x="8984879" y="1099793"/>
                </a:cubicBezTo>
                <a:cubicBezTo>
                  <a:pt x="8975457" y="1061249"/>
                  <a:pt x="8968979" y="1014407"/>
                  <a:pt x="8965446" y="959268"/>
                </a:cubicBezTo>
                <a:lnTo>
                  <a:pt x="8963975" y="930878"/>
                </a:lnTo>
                <a:lnTo>
                  <a:pt x="8959050" y="952747"/>
                </a:lnTo>
                <a:cubicBezTo>
                  <a:pt x="8929339" y="1060885"/>
                  <a:pt x="8874869" y="1159922"/>
                  <a:pt x="8795639" y="1249859"/>
                </a:cubicBezTo>
                <a:cubicBezTo>
                  <a:pt x="8651056" y="1413629"/>
                  <a:pt x="8455422" y="1495514"/>
                  <a:pt x="8208741" y="1495514"/>
                </a:cubicBezTo>
                <a:cubicBezTo>
                  <a:pt x="7962743" y="1495514"/>
                  <a:pt x="7767453" y="1413629"/>
                  <a:pt x="7622869" y="1249859"/>
                </a:cubicBezTo>
                <a:cubicBezTo>
                  <a:pt x="7496102" y="1105960"/>
                  <a:pt x="7432718" y="938765"/>
                  <a:pt x="7432718" y="748271"/>
                </a:cubicBezTo>
                <a:cubicBezTo>
                  <a:pt x="7432718" y="661247"/>
                  <a:pt x="7449849" y="571995"/>
                  <a:pt x="7484110" y="480517"/>
                </a:cubicBezTo>
                <a:cubicBezTo>
                  <a:pt x="7518371" y="389039"/>
                  <a:pt x="7564282" y="310752"/>
                  <a:pt x="7621841" y="245655"/>
                </a:cubicBezTo>
                <a:cubicBezTo>
                  <a:pt x="7766425" y="81885"/>
                  <a:pt x="7962058" y="0"/>
                  <a:pt x="82087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00902" y="2800350"/>
            <a:ext cx="10390592" cy="2381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78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693684"/>
            <a:ext cx="12192001" cy="5583827"/>
          </a:xfrm>
          <a:custGeom>
            <a:avLst/>
            <a:gdLst>
              <a:gd name="connsiteX0" fmla="*/ 12192001 w 12192001"/>
              <a:gd name="connsiteY0" fmla="*/ 0 h 5583827"/>
              <a:gd name="connsiteX1" fmla="*/ 12192001 w 12192001"/>
              <a:gd name="connsiteY1" fmla="*/ 4187870 h 5583827"/>
              <a:gd name="connsiteX2" fmla="*/ 0 w 12192001"/>
              <a:gd name="connsiteY2" fmla="*/ 5583827 h 5583827"/>
              <a:gd name="connsiteX3" fmla="*/ 0 w 12192001"/>
              <a:gd name="connsiteY3" fmla="*/ 1395957 h 558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5583827">
                <a:moveTo>
                  <a:pt x="12192001" y="0"/>
                </a:moveTo>
                <a:lnTo>
                  <a:pt x="12192001" y="4187870"/>
                </a:lnTo>
                <a:lnTo>
                  <a:pt x="0" y="5583827"/>
                </a:lnTo>
                <a:lnTo>
                  <a:pt x="0" y="13959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474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69763" y="1152596"/>
            <a:ext cx="4837376" cy="4837376"/>
          </a:xfrm>
          <a:custGeom>
            <a:avLst/>
            <a:gdLst>
              <a:gd name="connsiteX0" fmla="*/ 2418688 w 4837376"/>
              <a:gd name="connsiteY0" fmla="*/ 0 h 4837376"/>
              <a:gd name="connsiteX1" fmla="*/ 2575992 w 4837376"/>
              <a:gd name="connsiteY1" fmla="*/ 65158 h 4837376"/>
              <a:gd name="connsiteX2" fmla="*/ 4772219 w 4837376"/>
              <a:gd name="connsiteY2" fmla="*/ 2261384 h 4837376"/>
              <a:gd name="connsiteX3" fmla="*/ 4772219 w 4837376"/>
              <a:gd name="connsiteY3" fmla="*/ 2575992 h 4837376"/>
              <a:gd name="connsiteX4" fmla="*/ 2575992 w 4837376"/>
              <a:gd name="connsiteY4" fmla="*/ 4772219 h 4837376"/>
              <a:gd name="connsiteX5" fmla="*/ 2261384 w 4837376"/>
              <a:gd name="connsiteY5" fmla="*/ 4772219 h 4837376"/>
              <a:gd name="connsiteX6" fmla="*/ 65158 w 4837376"/>
              <a:gd name="connsiteY6" fmla="*/ 2575992 h 4837376"/>
              <a:gd name="connsiteX7" fmla="*/ 65158 w 4837376"/>
              <a:gd name="connsiteY7" fmla="*/ 2261384 h 4837376"/>
              <a:gd name="connsiteX8" fmla="*/ 2261384 w 4837376"/>
              <a:gd name="connsiteY8" fmla="*/ 65158 h 4837376"/>
              <a:gd name="connsiteX9" fmla="*/ 2418688 w 4837376"/>
              <a:gd name="connsiteY9" fmla="*/ 0 h 483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7376" h="4837376">
                <a:moveTo>
                  <a:pt x="2418688" y="0"/>
                </a:moveTo>
                <a:cubicBezTo>
                  <a:pt x="2475621" y="0"/>
                  <a:pt x="2532553" y="21719"/>
                  <a:pt x="2575992" y="65158"/>
                </a:cubicBezTo>
                <a:lnTo>
                  <a:pt x="4772219" y="2261384"/>
                </a:lnTo>
                <a:cubicBezTo>
                  <a:pt x="4859095" y="2348261"/>
                  <a:pt x="4859095" y="2489115"/>
                  <a:pt x="4772219" y="2575992"/>
                </a:cubicBezTo>
                <a:lnTo>
                  <a:pt x="2575992" y="4772219"/>
                </a:lnTo>
                <a:cubicBezTo>
                  <a:pt x="2489115" y="4859095"/>
                  <a:pt x="2348261" y="4859095"/>
                  <a:pt x="2261384" y="4772219"/>
                </a:cubicBezTo>
                <a:lnTo>
                  <a:pt x="65158" y="2575992"/>
                </a:lnTo>
                <a:cubicBezTo>
                  <a:pt x="-21719" y="2489115"/>
                  <a:pt x="-21719" y="2348261"/>
                  <a:pt x="65158" y="2261384"/>
                </a:cubicBezTo>
                <a:lnTo>
                  <a:pt x="2261384" y="65158"/>
                </a:lnTo>
                <a:cubicBezTo>
                  <a:pt x="2304823" y="21719"/>
                  <a:pt x="2361755" y="0"/>
                  <a:pt x="24186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7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7174" y="685800"/>
            <a:ext cx="11457653" cy="2762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44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305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40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76900" y="0"/>
            <a:ext cx="6515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18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7174" y="685800"/>
            <a:ext cx="11457653" cy="586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792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5475" y="238965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Impressive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454548" y="263618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Presentation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0" y="365125"/>
            <a:ext cx="5778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909445" y="231365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Page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56468" y="215976"/>
            <a:ext cx="621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b="1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Roboto Condensed Light" panose="02000000000000000000" pitchFamily="2" charset="0"/>
                <a:cs typeface="Aharoni" panose="02010803020104030203" pitchFamily="2" charset="-79"/>
              </a:rPr>
              <a:pPr algn="ctr"/>
              <a:t>‹#›</a:t>
            </a:fld>
            <a:endParaRPr lang="id-ID" sz="1200" b="1" i="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Roboto Condensed Light" panose="020000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106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7" r:id="rId2"/>
    <p:sldLayoutId id="2147483663" r:id="rId3"/>
    <p:sldLayoutId id="2147483686" r:id="rId4"/>
    <p:sldLayoutId id="2147483649" r:id="rId5"/>
    <p:sldLayoutId id="2147483652" r:id="rId6"/>
    <p:sldLayoutId id="2147483670" r:id="rId7"/>
    <p:sldLayoutId id="2147483658" r:id="rId8"/>
    <p:sldLayoutId id="2147483651" r:id="rId9"/>
    <p:sldLayoutId id="2147483654" r:id="rId10"/>
    <p:sldLayoutId id="2147483653" r:id="rId11"/>
    <p:sldLayoutId id="2147483655" r:id="rId12"/>
    <p:sldLayoutId id="2147483660" r:id="rId13"/>
    <p:sldLayoutId id="2147483662" r:id="rId14"/>
    <p:sldLayoutId id="2147483671" r:id="rId15"/>
    <p:sldLayoutId id="2147483673" r:id="rId16"/>
    <p:sldLayoutId id="2147483674" r:id="rId17"/>
    <p:sldLayoutId id="2147483675" r:id="rId18"/>
    <p:sldLayoutId id="2147483672" r:id="rId19"/>
    <p:sldLayoutId id="2147483676" r:id="rId20"/>
    <p:sldLayoutId id="2147483677" r:id="rId21"/>
    <p:sldLayoutId id="2147483678" r:id="rId22"/>
    <p:sldLayoutId id="2147483679" r:id="rId23"/>
    <p:sldLayoutId id="2147483661" r:id="rId24"/>
    <p:sldLayoutId id="2147483656" r:id="rId25"/>
    <p:sldLayoutId id="2147483657" r:id="rId26"/>
    <p:sldLayoutId id="2147483659" r:id="rId27"/>
    <p:sldLayoutId id="2147483680" r:id="rId28"/>
    <p:sldLayoutId id="2147483681" r:id="rId29"/>
    <p:sldLayoutId id="2147483682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84" r:id="rId37"/>
  </p:sldLayoutIdLst>
  <p:transition spd="slow">
    <p:push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 flipV="1">
            <a:off x="4910212" y="-423786"/>
            <a:ext cx="6858001" cy="7705574"/>
          </a:xfrm>
          <a:prstGeom prst="rect">
            <a:avLst/>
          </a:prstGeom>
          <a:gradFill flip="none" rotWithShape="1">
            <a:gsLst>
              <a:gs pos="11000">
                <a:schemeClr val="tx1"/>
              </a:gs>
              <a:gs pos="60000">
                <a:schemeClr val="tx1">
                  <a:alpha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/>
          <p:cNvSpPr/>
          <p:nvPr/>
        </p:nvSpPr>
        <p:spPr>
          <a:xfrm rot="5400000">
            <a:off x="3987471" y="1360847"/>
            <a:ext cx="4416084" cy="6578224"/>
          </a:xfrm>
          <a:custGeom>
            <a:avLst/>
            <a:gdLst>
              <a:gd name="connsiteX0" fmla="*/ 0 w 6858001"/>
              <a:gd name="connsiteY0" fmla="*/ 5899356 h 10215717"/>
              <a:gd name="connsiteX1" fmla="*/ 0 w 6858001"/>
              <a:gd name="connsiteY1" fmla="*/ 10215717 h 10215717"/>
              <a:gd name="connsiteX2" fmla="*/ 6858001 w 6858001"/>
              <a:gd name="connsiteY2" fmla="*/ 10215717 h 10215717"/>
              <a:gd name="connsiteX3" fmla="*/ 6858001 w 6858001"/>
              <a:gd name="connsiteY3" fmla="*/ 6253316 h 10215717"/>
              <a:gd name="connsiteX4" fmla="*/ 6858001 w 6858001"/>
              <a:gd name="connsiteY4" fmla="*/ 5899356 h 10215717"/>
              <a:gd name="connsiteX5" fmla="*/ 6858001 w 6858001"/>
              <a:gd name="connsiteY5" fmla="*/ 4362779 h 10215717"/>
              <a:gd name="connsiteX6" fmla="*/ 1 w 6858001"/>
              <a:gd name="connsiteY6" fmla="*/ 0 h 10215717"/>
              <a:gd name="connsiteX7" fmla="*/ 1 w 6858001"/>
              <a:gd name="connsiteY7" fmla="*/ 5899356 h 10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0215717">
                <a:moveTo>
                  <a:pt x="0" y="5899356"/>
                </a:moveTo>
                <a:lnTo>
                  <a:pt x="0" y="10215717"/>
                </a:lnTo>
                <a:lnTo>
                  <a:pt x="6858001" y="10215717"/>
                </a:lnTo>
                <a:lnTo>
                  <a:pt x="6858001" y="6253316"/>
                </a:lnTo>
                <a:lnTo>
                  <a:pt x="6858001" y="5899356"/>
                </a:lnTo>
                <a:lnTo>
                  <a:pt x="6858001" y="4362779"/>
                </a:lnTo>
                <a:lnTo>
                  <a:pt x="1" y="0"/>
                </a:lnTo>
                <a:lnTo>
                  <a:pt x="1" y="589935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9" name="Freeform: Shape 18"/>
          <p:cNvSpPr/>
          <p:nvPr/>
        </p:nvSpPr>
        <p:spPr>
          <a:xfrm rot="5400000">
            <a:off x="2833504" y="-159953"/>
            <a:ext cx="5637804" cy="8398104"/>
          </a:xfrm>
          <a:custGeom>
            <a:avLst/>
            <a:gdLst>
              <a:gd name="connsiteX0" fmla="*/ 0 w 6858001"/>
              <a:gd name="connsiteY0" fmla="*/ 5899356 h 10215717"/>
              <a:gd name="connsiteX1" fmla="*/ 0 w 6858001"/>
              <a:gd name="connsiteY1" fmla="*/ 10215717 h 10215717"/>
              <a:gd name="connsiteX2" fmla="*/ 6858001 w 6858001"/>
              <a:gd name="connsiteY2" fmla="*/ 10215717 h 10215717"/>
              <a:gd name="connsiteX3" fmla="*/ 6858001 w 6858001"/>
              <a:gd name="connsiteY3" fmla="*/ 6253316 h 10215717"/>
              <a:gd name="connsiteX4" fmla="*/ 6858001 w 6858001"/>
              <a:gd name="connsiteY4" fmla="*/ 5899356 h 10215717"/>
              <a:gd name="connsiteX5" fmla="*/ 6858001 w 6858001"/>
              <a:gd name="connsiteY5" fmla="*/ 4362779 h 10215717"/>
              <a:gd name="connsiteX6" fmla="*/ 1 w 6858001"/>
              <a:gd name="connsiteY6" fmla="*/ 0 h 10215717"/>
              <a:gd name="connsiteX7" fmla="*/ 1 w 6858001"/>
              <a:gd name="connsiteY7" fmla="*/ 5899356 h 10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0215717">
                <a:moveTo>
                  <a:pt x="0" y="5899356"/>
                </a:moveTo>
                <a:lnTo>
                  <a:pt x="0" y="10215717"/>
                </a:lnTo>
                <a:lnTo>
                  <a:pt x="6858001" y="10215717"/>
                </a:lnTo>
                <a:lnTo>
                  <a:pt x="6858001" y="6253316"/>
                </a:lnTo>
                <a:lnTo>
                  <a:pt x="6858001" y="5899356"/>
                </a:lnTo>
                <a:lnTo>
                  <a:pt x="6858001" y="4362779"/>
                </a:lnTo>
                <a:lnTo>
                  <a:pt x="1" y="0"/>
                </a:lnTo>
                <a:lnTo>
                  <a:pt x="1" y="5899356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/>
        </p:nvSpPr>
        <p:spPr>
          <a:xfrm rot="5400000">
            <a:off x="1678858" y="-1678858"/>
            <a:ext cx="6858001" cy="10215717"/>
          </a:xfrm>
          <a:custGeom>
            <a:avLst/>
            <a:gdLst>
              <a:gd name="connsiteX0" fmla="*/ 0 w 6858001"/>
              <a:gd name="connsiteY0" fmla="*/ 5899356 h 10215717"/>
              <a:gd name="connsiteX1" fmla="*/ 0 w 6858001"/>
              <a:gd name="connsiteY1" fmla="*/ 10215717 h 10215717"/>
              <a:gd name="connsiteX2" fmla="*/ 6858001 w 6858001"/>
              <a:gd name="connsiteY2" fmla="*/ 10215717 h 10215717"/>
              <a:gd name="connsiteX3" fmla="*/ 6858001 w 6858001"/>
              <a:gd name="connsiteY3" fmla="*/ 6253316 h 10215717"/>
              <a:gd name="connsiteX4" fmla="*/ 6858001 w 6858001"/>
              <a:gd name="connsiteY4" fmla="*/ 5899356 h 10215717"/>
              <a:gd name="connsiteX5" fmla="*/ 6858001 w 6858001"/>
              <a:gd name="connsiteY5" fmla="*/ 4362779 h 10215717"/>
              <a:gd name="connsiteX6" fmla="*/ 1 w 6858001"/>
              <a:gd name="connsiteY6" fmla="*/ 0 h 10215717"/>
              <a:gd name="connsiteX7" fmla="*/ 1 w 6858001"/>
              <a:gd name="connsiteY7" fmla="*/ 5899356 h 10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0215717">
                <a:moveTo>
                  <a:pt x="0" y="5899356"/>
                </a:moveTo>
                <a:lnTo>
                  <a:pt x="0" y="10215717"/>
                </a:lnTo>
                <a:lnTo>
                  <a:pt x="6858001" y="10215717"/>
                </a:lnTo>
                <a:lnTo>
                  <a:pt x="6858001" y="6253316"/>
                </a:lnTo>
                <a:lnTo>
                  <a:pt x="6858001" y="5899356"/>
                </a:lnTo>
                <a:lnTo>
                  <a:pt x="6858001" y="4362779"/>
                </a:lnTo>
                <a:lnTo>
                  <a:pt x="1" y="0"/>
                </a:lnTo>
                <a:lnTo>
                  <a:pt x="1" y="589935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924963" y="3096069"/>
            <a:ext cx="5649647" cy="2862322"/>
            <a:chOff x="936179" y="3845599"/>
            <a:chExt cx="5649647" cy="2862322"/>
          </a:xfrm>
        </p:grpSpPr>
        <p:sp>
          <p:nvSpPr>
            <p:cNvPr id="12" name="Rectangle: Rounded Corners 11"/>
            <p:cNvSpPr/>
            <p:nvPr/>
          </p:nvSpPr>
          <p:spPr>
            <a:xfrm rot="2700000">
              <a:off x="5998398" y="4781247"/>
              <a:ext cx="587428" cy="587428"/>
            </a:xfrm>
            <a:prstGeom prst="roundRect">
              <a:avLst>
                <a:gd name="adj" fmla="val 626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6179" y="3845599"/>
              <a:ext cx="5434391" cy="2862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0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Time Series  Analysis and Forecasting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6138" y="5860748"/>
            <a:ext cx="936750" cy="333374"/>
            <a:chOff x="5632858" y="5329238"/>
            <a:chExt cx="936750" cy="3333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5" name="Rectangle: Rounded Corners 34"/>
            <p:cNvSpPr/>
            <p:nvPr/>
          </p:nvSpPr>
          <p:spPr>
            <a:xfrm rot="2700000">
              <a:off x="5934547" y="5329239"/>
              <a:ext cx="333374" cy="333372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/>
            <p:cNvSpPr/>
            <p:nvPr/>
          </p:nvSpPr>
          <p:spPr>
            <a:xfrm rot="2700000">
              <a:off x="5632857" y="5399561"/>
              <a:ext cx="192730" cy="192728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>
              <a:off x="6376879" y="5399562"/>
              <a:ext cx="192730" cy="192728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22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19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445919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32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546181" y="3250406"/>
            <a:ext cx="46458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096000" y="0"/>
            <a:ext cx="2" cy="1800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4155" y="2252839"/>
            <a:ext cx="257955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rgbClr val="549E39">
                        <a:lumMod val="60000"/>
                        <a:lumOff val="40000"/>
                      </a:srgbClr>
                    </a:gs>
                    <a:gs pos="100000">
                      <a:srgbClr val="8AB833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Evaluation</a:t>
            </a:r>
            <a:endParaRPr lang="en-US" sz="3200" dirty="0">
              <a:gradFill>
                <a:gsLst>
                  <a:gs pos="0">
                    <a:srgbClr val="549E39">
                      <a:lumMod val="60000"/>
                      <a:lumOff val="40000"/>
                    </a:srgbClr>
                  </a:gs>
                  <a:gs pos="100000">
                    <a:srgbClr val="8AB833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1614" y="2989961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285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236119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32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3250406"/>
            <a:ext cx="2436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86200" y="4700587"/>
            <a:ext cx="2" cy="2157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9828" y="2246382"/>
            <a:ext cx="557716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rgbClr val="549E39">
                        <a:lumMod val="60000"/>
                        <a:lumOff val="40000"/>
                      </a:srgbClr>
                    </a:gs>
                    <a:gs pos="100000">
                      <a:srgbClr val="8AB833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Hyper parameter tuning</a:t>
            </a:r>
            <a:endParaRPr lang="en-US" sz="3200" dirty="0">
              <a:gradFill>
                <a:gsLst>
                  <a:gs pos="0">
                    <a:srgbClr val="549E39">
                      <a:lumMod val="60000"/>
                      <a:lumOff val="40000"/>
                    </a:srgbClr>
                  </a:gs>
                  <a:gs pos="100000">
                    <a:srgbClr val="8AB833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75224" y="2983504"/>
            <a:ext cx="573655" cy="45719"/>
            <a:chOff x="928914" y="2699657"/>
            <a:chExt cx="883784" cy="45719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160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3886200" y="0"/>
            <a:ext cx="2" cy="1800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85372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32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7421" y="2252839"/>
            <a:ext cx="246573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rgbClr val="549E39">
                        <a:lumMod val="60000"/>
                        <a:lumOff val="40000"/>
                      </a:srgbClr>
                    </a:gs>
                    <a:gs pos="100000">
                      <a:srgbClr val="8AB833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Prediction</a:t>
            </a:r>
            <a:endParaRPr lang="en-US" sz="3200" dirty="0">
              <a:gradFill>
                <a:gsLst>
                  <a:gs pos="0">
                    <a:srgbClr val="549E39">
                      <a:lumMod val="60000"/>
                      <a:lumOff val="40000"/>
                    </a:srgbClr>
                  </a:gs>
                  <a:gs pos="100000">
                    <a:srgbClr val="8AB833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21067" y="2989961"/>
            <a:ext cx="573655" cy="45719"/>
            <a:chOff x="928914" y="2699657"/>
            <a:chExt cx="883784" cy="45719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6200" y="1800225"/>
            <a:ext cx="5349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235451" y="4700587"/>
            <a:ext cx="2" cy="2157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81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79863" y="4171900"/>
            <a:ext cx="511175" cy="511175"/>
            <a:chOff x="5840413" y="5594695"/>
            <a:chExt cx="511175" cy="511175"/>
          </a:xfrm>
        </p:grpSpPr>
        <p:grpSp>
          <p:nvGrpSpPr>
            <p:cNvPr id="26" name="Group 25"/>
            <p:cNvGrpSpPr/>
            <p:nvPr/>
          </p:nvGrpSpPr>
          <p:grpSpPr>
            <a:xfrm>
              <a:off x="5897692" y="5635056"/>
              <a:ext cx="415667" cy="423311"/>
              <a:chOff x="5739362" y="5874095"/>
              <a:chExt cx="415667" cy="42331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746896" y="587409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91248" y="5907432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39362" y="593362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5840413" y="5594695"/>
              <a:ext cx="511175" cy="511175"/>
            </a:xfrm>
            <a:prstGeom prst="ellipse">
              <a:avLst/>
            </a:prstGeom>
            <a:noFill/>
            <a:ln w="63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9235450" y="0"/>
            <a:ext cx="0" cy="30210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7278" y="2642318"/>
            <a:ext cx="360707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rgbClr val="549E39">
                        <a:lumMod val="60000"/>
                        <a:lumOff val="40000"/>
                      </a:srgbClr>
                    </a:gs>
                    <a:gs pos="100000">
                      <a:srgbClr val="8AB833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End of process</a:t>
            </a:r>
            <a:endParaRPr lang="en-US" sz="3200" dirty="0">
              <a:gradFill>
                <a:gsLst>
                  <a:gs pos="0">
                    <a:srgbClr val="549E39">
                      <a:lumMod val="60000"/>
                      <a:lumOff val="40000"/>
                    </a:srgbClr>
                  </a:gs>
                  <a:gs pos="100000">
                    <a:srgbClr val="8AB833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772263" y="3379440"/>
            <a:ext cx="573655" cy="45719"/>
            <a:chOff x="928914" y="2699657"/>
            <a:chExt cx="883784" cy="45719"/>
          </a:xfrm>
        </p:grpSpPr>
        <p:sp>
          <p:nvSpPr>
            <p:cNvPr id="39" name="Rectangle: Rounded Corners 12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Rectangle: Rounded Corners 13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50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1980457" y="1970534"/>
            <a:ext cx="802905" cy="802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6417" y="2160249"/>
            <a:ext cx="23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 approach</a:t>
            </a:r>
          </a:p>
        </p:txBody>
      </p:sp>
      <p:sp>
        <p:nvSpPr>
          <p:cNvPr id="45" name="Oval 44"/>
          <p:cNvSpPr/>
          <p:nvPr/>
        </p:nvSpPr>
        <p:spPr>
          <a:xfrm>
            <a:off x="6901491" y="4727147"/>
            <a:ext cx="802905" cy="80290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254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95077" y="4807671"/>
            <a:ext cx="20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Mean absolute deviation(mad)</a:t>
            </a:r>
          </a:p>
        </p:txBody>
      </p:sp>
      <p:sp>
        <p:nvSpPr>
          <p:cNvPr id="47" name="Oval 46"/>
          <p:cNvSpPr/>
          <p:nvPr/>
        </p:nvSpPr>
        <p:spPr>
          <a:xfrm>
            <a:off x="6901490" y="1912685"/>
            <a:ext cx="802905" cy="8029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254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8452" y="2021749"/>
            <a:ext cx="20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Mean squired error(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38" name="Oval 37"/>
          <p:cNvSpPr/>
          <p:nvPr/>
        </p:nvSpPr>
        <p:spPr>
          <a:xfrm>
            <a:off x="1980457" y="3345991"/>
            <a:ext cx="802905" cy="802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175" y="3577445"/>
            <a:ext cx="204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Naive approach</a:t>
            </a:r>
          </a:p>
        </p:txBody>
      </p:sp>
      <p:sp>
        <p:nvSpPr>
          <p:cNvPr id="43" name="Oval 42"/>
          <p:cNvSpPr/>
          <p:nvPr/>
        </p:nvSpPr>
        <p:spPr>
          <a:xfrm>
            <a:off x="1980457" y="4726364"/>
            <a:ext cx="750014" cy="8029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3334" y="4973927"/>
            <a:ext cx="219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Drift method</a:t>
            </a:r>
          </a:p>
        </p:txBody>
      </p:sp>
      <p:sp>
        <p:nvSpPr>
          <p:cNvPr id="46" name="Oval 45"/>
          <p:cNvSpPr/>
          <p:nvPr/>
        </p:nvSpPr>
        <p:spPr>
          <a:xfrm>
            <a:off x="6901491" y="3349554"/>
            <a:ext cx="802905" cy="8029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254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8452" y="3360363"/>
            <a:ext cx="204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Mean absolute percentage error(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6763" y="693946"/>
            <a:ext cx="243848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Forecasting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809173" y="1313970"/>
            <a:ext cx="573655" cy="45719"/>
            <a:chOff x="928914" y="2699657"/>
            <a:chExt cx="883784" cy="45719"/>
          </a:xfrm>
        </p:grpSpPr>
        <p:sp>
          <p:nvSpPr>
            <p:cNvPr id="52" name="Rectangle: Rounded Corners 51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40473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4" grpId="0"/>
      <p:bldP spid="27" grpId="0"/>
      <p:bldP spid="30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06530" y="1897271"/>
            <a:ext cx="9146094" cy="1437102"/>
            <a:chOff x="-1291841" y="3994991"/>
            <a:chExt cx="9146094" cy="1437102"/>
          </a:xfrm>
        </p:grpSpPr>
        <p:sp>
          <p:nvSpPr>
            <p:cNvPr id="10" name="Rectangle: Rounded Corners 9"/>
            <p:cNvSpPr/>
            <p:nvPr/>
          </p:nvSpPr>
          <p:spPr>
            <a:xfrm rot="2700000">
              <a:off x="4624533" y="5089456"/>
              <a:ext cx="342637" cy="342637"/>
            </a:xfrm>
            <a:prstGeom prst="roundRect">
              <a:avLst>
                <a:gd name="adj" fmla="val 626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291841" y="3994991"/>
              <a:ext cx="9146094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Adobe Garamond Pro Bold" panose="02020702060506020403" pitchFamily="18" charset="0"/>
                </a:rPr>
                <a:t>Different uses of Forecasting in Real Life</a:t>
              </a:r>
              <a:endPara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02911" y="3822106"/>
            <a:ext cx="936750" cy="333374"/>
            <a:chOff x="5632858" y="5329238"/>
            <a:chExt cx="936750" cy="3333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Rectangle: Rounded Corners 10"/>
            <p:cNvSpPr/>
            <p:nvPr/>
          </p:nvSpPr>
          <p:spPr>
            <a:xfrm rot="2700000">
              <a:off x="5934547" y="5329239"/>
              <a:ext cx="333374" cy="333372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>
              <a:off x="5632857" y="5399561"/>
              <a:ext cx="192730" cy="192728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>
              <a:off x="6376879" y="5399562"/>
              <a:ext cx="192730" cy="192728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666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447" y="1371600"/>
            <a:ext cx="8237106" cy="41148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9308" y="786825"/>
            <a:ext cx="31470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Simple Planning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9173" y="2323620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77447" y="1369455"/>
            <a:ext cx="36087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SECULAR TREND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secular tr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80" y="1834698"/>
            <a:ext cx="4329670" cy="346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5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447" y="1371600"/>
            <a:ext cx="8237106" cy="41148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3635" y="786825"/>
            <a:ext cx="40783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Market Segmentation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9173" y="2323620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77446" y="1375232"/>
            <a:ext cx="55705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SEASONAL VARIATIONS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3D149-130C-4F95-BB1C-C636C2B7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35" y="2125563"/>
            <a:ext cx="5276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9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447" y="1371600"/>
            <a:ext cx="8237106" cy="41148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43918" y="786825"/>
            <a:ext cx="50577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Intelligence of Judgmental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9173" y="2323620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77447" y="1369455"/>
            <a:ext cx="36087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CYCLICAL VARIATIONS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54DB2-37A5-446F-8C34-7F3018B0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07" y="1954230"/>
            <a:ext cx="5552986" cy="30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70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AEBA2-1746-45DB-B1DC-AA0BDCDB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48226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8826878" y="-636365"/>
            <a:ext cx="736515" cy="42948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5906696" y="-636366"/>
            <a:ext cx="736515" cy="3017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6880090" y="-636366"/>
            <a:ext cx="736515" cy="3322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7853484" y="-636369"/>
            <a:ext cx="736515" cy="2827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9800272" y="-636369"/>
            <a:ext cx="736515" cy="47793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0773666" y="-636368"/>
            <a:ext cx="736515" cy="65134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1747060" y="-636367"/>
            <a:ext cx="736515" cy="57417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09874" y="3643274"/>
            <a:ext cx="4951340" cy="1016377"/>
            <a:chOff x="411503" y="5010949"/>
            <a:chExt cx="4951340" cy="1016377"/>
          </a:xfrm>
        </p:grpSpPr>
        <p:sp>
          <p:nvSpPr>
            <p:cNvPr id="27" name="Rectangle: Rounded Corners 26"/>
            <p:cNvSpPr/>
            <p:nvPr/>
          </p:nvSpPr>
          <p:spPr>
            <a:xfrm rot="2700000">
              <a:off x="5020206" y="5058517"/>
              <a:ext cx="342637" cy="342637"/>
            </a:xfrm>
            <a:prstGeom prst="roundRect">
              <a:avLst>
                <a:gd name="adj" fmla="val 626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503" y="5010949"/>
              <a:ext cx="4365298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600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What is forecasting?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4915" y="5719549"/>
              <a:ext cx="4288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400" spc="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1" name="Rectangle: Rounded Corners 30"/>
          <p:cNvSpPr/>
          <p:nvPr/>
        </p:nvSpPr>
        <p:spPr>
          <a:xfrm>
            <a:off x="2053191" y="-636366"/>
            <a:ext cx="736515" cy="6801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106403" y="-636366"/>
            <a:ext cx="736515" cy="65134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1079797" y="-636368"/>
            <a:ext cx="736515" cy="55623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3026585" y="-636368"/>
            <a:ext cx="736515" cy="39129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999979" y="-636368"/>
            <a:ext cx="736515" cy="35510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973373" y="-636366"/>
            <a:ext cx="736515" cy="282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712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B56E84-C404-4F17-94D8-D3868205F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43518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17DBDA-53C1-450E-A979-4CD2D078A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0740"/>
      </p:ext>
    </p:extLst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980E1-4CAF-4BC4-B172-0B45C902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554"/>
      </p:ext>
    </p:extLst>
  </p:cSld>
  <p:clrMapOvr>
    <a:masterClrMapping/>
  </p:clrMapOvr>
  <p:transition spd="slow">
    <p:push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1544300" cy="615315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882231" y="2605183"/>
            <a:ext cx="5035132" cy="5035130"/>
          </a:xfrm>
          <a:prstGeom prst="ellipse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30000"/>
                </a:schemeClr>
              </a:gs>
              <a:gs pos="84000">
                <a:schemeClr val="accent2">
                  <a:alpha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378340" y="3498969"/>
            <a:ext cx="1008628" cy="963584"/>
            <a:chOff x="2722973" y="1195745"/>
            <a:chExt cx="4799012" cy="4584700"/>
          </a:xfrm>
          <a:solidFill>
            <a:srgbClr val="F8F8F8"/>
          </a:solidFill>
          <a:effectLst/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134135" y="5478820"/>
              <a:ext cx="3424237" cy="301625"/>
            </a:xfrm>
            <a:custGeom>
              <a:avLst/>
              <a:gdLst>
                <a:gd name="T0" fmla="*/ 3230 w 12940"/>
                <a:gd name="T1" fmla="*/ 776 h 1140"/>
                <a:gd name="T2" fmla="*/ 3245 w 12940"/>
                <a:gd name="T3" fmla="*/ 835 h 1140"/>
                <a:gd name="T4" fmla="*/ 3267 w 12940"/>
                <a:gd name="T5" fmla="*/ 890 h 1140"/>
                <a:gd name="T6" fmla="*/ 3297 w 12940"/>
                <a:gd name="T7" fmla="*/ 942 h 1140"/>
                <a:gd name="T8" fmla="*/ 3332 w 12940"/>
                <a:gd name="T9" fmla="*/ 988 h 1140"/>
                <a:gd name="T10" fmla="*/ 3373 w 12940"/>
                <a:gd name="T11" fmla="*/ 1029 h 1140"/>
                <a:gd name="T12" fmla="*/ 3419 w 12940"/>
                <a:gd name="T13" fmla="*/ 1065 h 1140"/>
                <a:gd name="T14" fmla="*/ 3469 w 12940"/>
                <a:gd name="T15" fmla="*/ 1095 h 1140"/>
                <a:gd name="T16" fmla="*/ 3523 w 12940"/>
                <a:gd name="T17" fmla="*/ 1117 h 1140"/>
                <a:gd name="T18" fmla="*/ 3581 w 12940"/>
                <a:gd name="T19" fmla="*/ 1132 h 1140"/>
                <a:gd name="T20" fmla="*/ 3642 w 12940"/>
                <a:gd name="T21" fmla="*/ 1139 h 1140"/>
                <a:gd name="T22" fmla="*/ 9297 w 12940"/>
                <a:gd name="T23" fmla="*/ 1139 h 1140"/>
                <a:gd name="T24" fmla="*/ 9358 w 12940"/>
                <a:gd name="T25" fmla="*/ 1132 h 1140"/>
                <a:gd name="T26" fmla="*/ 9416 w 12940"/>
                <a:gd name="T27" fmla="*/ 1117 h 1140"/>
                <a:gd name="T28" fmla="*/ 9470 w 12940"/>
                <a:gd name="T29" fmla="*/ 1095 h 1140"/>
                <a:gd name="T30" fmla="*/ 9521 w 12940"/>
                <a:gd name="T31" fmla="*/ 1065 h 1140"/>
                <a:gd name="T32" fmla="*/ 9567 w 12940"/>
                <a:gd name="T33" fmla="*/ 1029 h 1140"/>
                <a:gd name="T34" fmla="*/ 9608 w 12940"/>
                <a:gd name="T35" fmla="*/ 988 h 1140"/>
                <a:gd name="T36" fmla="*/ 9643 w 12940"/>
                <a:gd name="T37" fmla="*/ 942 h 1140"/>
                <a:gd name="T38" fmla="*/ 9672 w 12940"/>
                <a:gd name="T39" fmla="*/ 890 h 1140"/>
                <a:gd name="T40" fmla="*/ 9695 w 12940"/>
                <a:gd name="T41" fmla="*/ 835 h 1140"/>
                <a:gd name="T42" fmla="*/ 9711 w 12940"/>
                <a:gd name="T43" fmla="*/ 776 h 1140"/>
                <a:gd name="T44" fmla="*/ 12226 w 12940"/>
                <a:gd name="T45" fmla="*/ 756 h 1140"/>
                <a:gd name="T46" fmla="*/ 12340 w 12940"/>
                <a:gd name="T47" fmla="*/ 741 h 1140"/>
                <a:gd name="T48" fmla="*/ 12446 w 12940"/>
                <a:gd name="T49" fmla="*/ 711 h 1140"/>
                <a:gd name="T50" fmla="*/ 12547 w 12940"/>
                <a:gd name="T51" fmla="*/ 664 h 1140"/>
                <a:gd name="T52" fmla="*/ 12638 w 12940"/>
                <a:gd name="T53" fmla="*/ 605 h 1140"/>
                <a:gd name="T54" fmla="*/ 12719 w 12940"/>
                <a:gd name="T55" fmla="*/ 534 h 1140"/>
                <a:gd name="T56" fmla="*/ 12791 w 12940"/>
                <a:gd name="T57" fmla="*/ 452 h 1140"/>
                <a:gd name="T58" fmla="*/ 12849 w 12940"/>
                <a:gd name="T59" fmla="*/ 359 h 1140"/>
                <a:gd name="T60" fmla="*/ 12894 w 12940"/>
                <a:gd name="T61" fmla="*/ 259 h 1140"/>
                <a:gd name="T62" fmla="*/ 12925 w 12940"/>
                <a:gd name="T63" fmla="*/ 152 h 1140"/>
                <a:gd name="T64" fmla="*/ 12939 w 12940"/>
                <a:gd name="T65" fmla="*/ 39 h 1140"/>
                <a:gd name="T66" fmla="*/ 1 w 12940"/>
                <a:gd name="T67" fmla="*/ 39 h 1140"/>
                <a:gd name="T68" fmla="*/ 15 w 12940"/>
                <a:gd name="T69" fmla="*/ 152 h 1140"/>
                <a:gd name="T70" fmla="*/ 45 w 12940"/>
                <a:gd name="T71" fmla="*/ 259 h 1140"/>
                <a:gd name="T72" fmla="*/ 91 w 12940"/>
                <a:gd name="T73" fmla="*/ 359 h 1140"/>
                <a:gd name="T74" fmla="*/ 150 w 12940"/>
                <a:gd name="T75" fmla="*/ 452 h 1140"/>
                <a:gd name="T76" fmla="*/ 220 w 12940"/>
                <a:gd name="T77" fmla="*/ 534 h 1140"/>
                <a:gd name="T78" fmla="*/ 302 w 12940"/>
                <a:gd name="T79" fmla="*/ 605 h 1140"/>
                <a:gd name="T80" fmla="*/ 393 w 12940"/>
                <a:gd name="T81" fmla="*/ 664 h 1140"/>
                <a:gd name="T82" fmla="*/ 493 w 12940"/>
                <a:gd name="T83" fmla="*/ 711 h 1140"/>
                <a:gd name="T84" fmla="*/ 601 w 12940"/>
                <a:gd name="T85" fmla="*/ 741 h 1140"/>
                <a:gd name="T86" fmla="*/ 714 w 12940"/>
                <a:gd name="T87" fmla="*/ 756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40" h="1140">
                  <a:moveTo>
                    <a:pt x="753" y="756"/>
                  </a:moveTo>
                  <a:lnTo>
                    <a:pt x="3225" y="756"/>
                  </a:lnTo>
                  <a:lnTo>
                    <a:pt x="3230" y="776"/>
                  </a:lnTo>
                  <a:lnTo>
                    <a:pt x="3233" y="797"/>
                  </a:lnTo>
                  <a:lnTo>
                    <a:pt x="3239" y="816"/>
                  </a:lnTo>
                  <a:lnTo>
                    <a:pt x="3245" y="835"/>
                  </a:lnTo>
                  <a:lnTo>
                    <a:pt x="3251" y="853"/>
                  </a:lnTo>
                  <a:lnTo>
                    <a:pt x="3259" y="871"/>
                  </a:lnTo>
                  <a:lnTo>
                    <a:pt x="3267" y="890"/>
                  </a:lnTo>
                  <a:lnTo>
                    <a:pt x="3276" y="908"/>
                  </a:lnTo>
                  <a:lnTo>
                    <a:pt x="3286" y="925"/>
                  </a:lnTo>
                  <a:lnTo>
                    <a:pt x="3297" y="942"/>
                  </a:lnTo>
                  <a:lnTo>
                    <a:pt x="3308" y="958"/>
                  </a:lnTo>
                  <a:lnTo>
                    <a:pt x="3319" y="972"/>
                  </a:lnTo>
                  <a:lnTo>
                    <a:pt x="3332" y="988"/>
                  </a:lnTo>
                  <a:lnTo>
                    <a:pt x="3345" y="1002"/>
                  </a:lnTo>
                  <a:lnTo>
                    <a:pt x="3359" y="1016"/>
                  </a:lnTo>
                  <a:lnTo>
                    <a:pt x="3373" y="1029"/>
                  </a:lnTo>
                  <a:lnTo>
                    <a:pt x="3387" y="1041"/>
                  </a:lnTo>
                  <a:lnTo>
                    <a:pt x="3403" y="1054"/>
                  </a:lnTo>
                  <a:lnTo>
                    <a:pt x="3419" y="1065"/>
                  </a:lnTo>
                  <a:lnTo>
                    <a:pt x="3435" y="1075"/>
                  </a:lnTo>
                  <a:lnTo>
                    <a:pt x="3452" y="1086"/>
                  </a:lnTo>
                  <a:lnTo>
                    <a:pt x="3469" y="1095"/>
                  </a:lnTo>
                  <a:lnTo>
                    <a:pt x="3487" y="1103"/>
                  </a:lnTo>
                  <a:lnTo>
                    <a:pt x="3505" y="1111"/>
                  </a:lnTo>
                  <a:lnTo>
                    <a:pt x="3523" y="1117"/>
                  </a:lnTo>
                  <a:lnTo>
                    <a:pt x="3543" y="1123"/>
                  </a:lnTo>
                  <a:lnTo>
                    <a:pt x="3562" y="1129"/>
                  </a:lnTo>
                  <a:lnTo>
                    <a:pt x="3581" y="1132"/>
                  </a:lnTo>
                  <a:lnTo>
                    <a:pt x="3602" y="1135"/>
                  </a:lnTo>
                  <a:lnTo>
                    <a:pt x="3621" y="1138"/>
                  </a:lnTo>
                  <a:lnTo>
                    <a:pt x="3642" y="1139"/>
                  </a:lnTo>
                  <a:lnTo>
                    <a:pt x="3663" y="1140"/>
                  </a:lnTo>
                  <a:lnTo>
                    <a:pt x="9277" y="1140"/>
                  </a:lnTo>
                  <a:lnTo>
                    <a:pt x="9297" y="1139"/>
                  </a:lnTo>
                  <a:lnTo>
                    <a:pt x="9318" y="1138"/>
                  </a:lnTo>
                  <a:lnTo>
                    <a:pt x="9339" y="1135"/>
                  </a:lnTo>
                  <a:lnTo>
                    <a:pt x="9358" y="1132"/>
                  </a:lnTo>
                  <a:lnTo>
                    <a:pt x="9379" y="1129"/>
                  </a:lnTo>
                  <a:lnTo>
                    <a:pt x="9398" y="1123"/>
                  </a:lnTo>
                  <a:lnTo>
                    <a:pt x="9416" y="1117"/>
                  </a:lnTo>
                  <a:lnTo>
                    <a:pt x="9435" y="1111"/>
                  </a:lnTo>
                  <a:lnTo>
                    <a:pt x="9453" y="1103"/>
                  </a:lnTo>
                  <a:lnTo>
                    <a:pt x="9470" y="1095"/>
                  </a:lnTo>
                  <a:lnTo>
                    <a:pt x="9487" y="1086"/>
                  </a:lnTo>
                  <a:lnTo>
                    <a:pt x="9504" y="1075"/>
                  </a:lnTo>
                  <a:lnTo>
                    <a:pt x="9521" y="1065"/>
                  </a:lnTo>
                  <a:lnTo>
                    <a:pt x="9537" y="1054"/>
                  </a:lnTo>
                  <a:lnTo>
                    <a:pt x="9552" y="1041"/>
                  </a:lnTo>
                  <a:lnTo>
                    <a:pt x="9567" y="1029"/>
                  </a:lnTo>
                  <a:lnTo>
                    <a:pt x="9581" y="1016"/>
                  </a:lnTo>
                  <a:lnTo>
                    <a:pt x="9595" y="1002"/>
                  </a:lnTo>
                  <a:lnTo>
                    <a:pt x="9608" y="988"/>
                  </a:lnTo>
                  <a:lnTo>
                    <a:pt x="9620" y="972"/>
                  </a:lnTo>
                  <a:lnTo>
                    <a:pt x="9631" y="958"/>
                  </a:lnTo>
                  <a:lnTo>
                    <a:pt x="9643" y="942"/>
                  </a:lnTo>
                  <a:lnTo>
                    <a:pt x="9654" y="925"/>
                  </a:lnTo>
                  <a:lnTo>
                    <a:pt x="9663" y="908"/>
                  </a:lnTo>
                  <a:lnTo>
                    <a:pt x="9672" y="890"/>
                  </a:lnTo>
                  <a:lnTo>
                    <a:pt x="9681" y="871"/>
                  </a:lnTo>
                  <a:lnTo>
                    <a:pt x="9688" y="853"/>
                  </a:lnTo>
                  <a:lnTo>
                    <a:pt x="9695" y="835"/>
                  </a:lnTo>
                  <a:lnTo>
                    <a:pt x="9700" y="816"/>
                  </a:lnTo>
                  <a:lnTo>
                    <a:pt x="9706" y="797"/>
                  </a:lnTo>
                  <a:lnTo>
                    <a:pt x="9711" y="776"/>
                  </a:lnTo>
                  <a:lnTo>
                    <a:pt x="9714" y="756"/>
                  </a:lnTo>
                  <a:lnTo>
                    <a:pt x="12188" y="756"/>
                  </a:lnTo>
                  <a:lnTo>
                    <a:pt x="12226" y="756"/>
                  </a:lnTo>
                  <a:lnTo>
                    <a:pt x="12265" y="752"/>
                  </a:lnTo>
                  <a:lnTo>
                    <a:pt x="12302" y="748"/>
                  </a:lnTo>
                  <a:lnTo>
                    <a:pt x="12340" y="741"/>
                  </a:lnTo>
                  <a:lnTo>
                    <a:pt x="12376" y="732"/>
                  </a:lnTo>
                  <a:lnTo>
                    <a:pt x="12411" y="722"/>
                  </a:lnTo>
                  <a:lnTo>
                    <a:pt x="12446" y="711"/>
                  </a:lnTo>
                  <a:lnTo>
                    <a:pt x="12480" y="697"/>
                  </a:lnTo>
                  <a:lnTo>
                    <a:pt x="12514" y="681"/>
                  </a:lnTo>
                  <a:lnTo>
                    <a:pt x="12547" y="664"/>
                  </a:lnTo>
                  <a:lnTo>
                    <a:pt x="12578" y="647"/>
                  </a:lnTo>
                  <a:lnTo>
                    <a:pt x="12608" y="627"/>
                  </a:lnTo>
                  <a:lnTo>
                    <a:pt x="12638" y="605"/>
                  </a:lnTo>
                  <a:lnTo>
                    <a:pt x="12666" y="584"/>
                  </a:lnTo>
                  <a:lnTo>
                    <a:pt x="12693" y="560"/>
                  </a:lnTo>
                  <a:lnTo>
                    <a:pt x="12719" y="534"/>
                  </a:lnTo>
                  <a:lnTo>
                    <a:pt x="12744" y="508"/>
                  </a:lnTo>
                  <a:lnTo>
                    <a:pt x="12768" y="480"/>
                  </a:lnTo>
                  <a:lnTo>
                    <a:pt x="12791" y="452"/>
                  </a:lnTo>
                  <a:lnTo>
                    <a:pt x="12811" y="422"/>
                  </a:lnTo>
                  <a:lnTo>
                    <a:pt x="12832" y="391"/>
                  </a:lnTo>
                  <a:lnTo>
                    <a:pt x="12849" y="359"/>
                  </a:lnTo>
                  <a:lnTo>
                    <a:pt x="12866" y="327"/>
                  </a:lnTo>
                  <a:lnTo>
                    <a:pt x="12880" y="293"/>
                  </a:lnTo>
                  <a:lnTo>
                    <a:pt x="12894" y="259"/>
                  </a:lnTo>
                  <a:lnTo>
                    <a:pt x="12906" y="224"/>
                  </a:lnTo>
                  <a:lnTo>
                    <a:pt x="12917" y="188"/>
                  </a:lnTo>
                  <a:lnTo>
                    <a:pt x="12925" y="152"/>
                  </a:lnTo>
                  <a:lnTo>
                    <a:pt x="12931" y="114"/>
                  </a:lnTo>
                  <a:lnTo>
                    <a:pt x="12936" y="77"/>
                  </a:lnTo>
                  <a:lnTo>
                    <a:pt x="12939" y="39"/>
                  </a:lnTo>
                  <a:lnTo>
                    <a:pt x="12940" y="0"/>
                  </a:lnTo>
                  <a:lnTo>
                    <a:pt x="0" y="0"/>
                  </a:lnTo>
                  <a:lnTo>
                    <a:pt x="1" y="39"/>
                  </a:lnTo>
                  <a:lnTo>
                    <a:pt x="3" y="77"/>
                  </a:lnTo>
                  <a:lnTo>
                    <a:pt x="9" y="114"/>
                  </a:lnTo>
                  <a:lnTo>
                    <a:pt x="15" y="152"/>
                  </a:lnTo>
                  <a:lnTo>
                    <a:pt x="24" y="188"/>
                  </a:lnTo>
                  <a:lnTo>
                    <a:pt x="34" y="224"/>
                  </a:lnTo>
                  <a:lnTo>
                    <a:pt x="45" y="259"/>
                  </a:lnTo>
                  <a:lnTo>
                    <a:pt x="59" y="293"/>
                  </a:lnTo>
                  <a:lnTo>
                    <a:pt x="74" y="327"/>
                  </a:lnTo>
                  <a:lnTo>
                    <a:pt x="91" y="359"/>
                  </a:lnTo>
                  <a:lnTo>
                    <a:pt x="109" y="391"/>
                  </a:lnTo>
                  <a:lnTo>
                    <a:pt x="128" y="422"/>
                  </a:lnTo>
                  <a:lnTo>
                    <a:pt x="150" y="452"/>
                  </a:lnTo>
                  <a:lnTo>
                    <a:pt x="171" y="480"/>
                  </a:lnTo>
                  <a:lnTo>
                    <a:pt x="195" y="508"/>
                  </a:lnTo>
                  <a:lnTo>
                    <a:pt x="220" y="534"/>
                  </a:lnTo>
                  <a:lnTo>
                    <a:pt x="246" y="560"/>
                  </a:lnTo>
                  <a:lnTo>
                    <a:pt x="273" y="584"/>
                  </a:lnTo>
                  <a:lnTo>
                    <a:pt x="302" y="605"/>
                  </a:lnTo>
                  <a:lnTo>
                    <a:pt x="331" y="627"/>
                  </a:lnTo>
                  <a:lnTo>
                    <a:pt x="362" y="647"/>
                  </a:lnTo>
                  <a:lnTo>
                    <a:pt x="393" y="664"/>
                  </a:lnTo>
                  <a:lnTo>
                    <a:pt x="426" y="681"/>
                  </a:lnTo>
                  <a:lnTo>
                    <a:pt x="459" y="697"/>
                  </a:lnTo>
                  <a:lnTo>
                    <a:pt x="493" y="711"/>
                  </a:lnTo>
                  <a:lnTo>
                    <a:pt x="528" y="722"/>
                  </a:lnTo>
                  <a:lnTo>
                    <a:pt x="565" y="732"/>
                  </a:lnTo>
                  <a:lnTo>
                    <a:pt x="601" y="741"/>
                  </a:lnTo>
                  <a:lnTo>
                    <a:pt x="638" y="748"/>
                  </a:lnTo>
                  <a:lnTo>
                    <a:pt x="676" y="752"/>
                  </a:lnTo>
                  <a:lnTo>
                    <a:pt x="714" y="756"/>
                  </a:lnTo>
                  <a:lnTo>
                    <a:pt x="753" y="7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2722973" y="3170595"/>
              <a:ext cx="4799012" cy="2190750"/>
            </a:xfrm>
            <a:custGeom>
              <a:avLst/>
              <a:gdLst>
                <a:gd name="T0" fmla="*/ 17221 w 18138"/>
                <a:gd name="T1" fmla="*/ 1540 h 8279"/>
                <a:gd name="T2" fmla="*/ 16889 w 18138"/>
                <a:gd name="T3" fmla="*/ 1387 h 8279"/>
                <a:gd name="T4" fmla="*/ 16542 w 18138"/>
                <a:gd name="T5" fmla="*/ 1290 h 8279"/>
                <a:gd name="T6" fmla="*/ 16193 w 18138"/>
                <a:gd name="T7" fmla="*/ 1239 h 8279"/>
                <a:gd name="T8" fmla="*/ 15856 w 18138"/>
                <a:gd name="T9" fmla="*/ 1226 h 8279"/>
                <a:gd name="T10" fmla="*/ 15542 w 18138"/>
                <a:gd name="T11" fmla="*/ 1238 h 8279"/>
                <a:gd name="T12" fmla="*/ 15378 w 18138"/>
                <a:gd name="T13" fmla="*/ 1102 h 8279"/>
                <a:gd name="T14" fmla="*/ 15388 w 18138"/>
                <a:gd name="T15" fmla="*/ 716 h 8279"/>
                <a:gd name="T16" fmla="*/ 15395 w 18138"/>
                <a:gd name="T17" fmla="*/ 322 h 8279"/>
                <a:gd name="T18" fmla="*/ 0 w 18138"/>
                <a:gd name="T19" fmla="*/ 0 h 8279"/>
                <a:gd name="T20" fmla="*/ 57 w 18138"/>
                <a:gd name="T21" fmla="*/ 1862 h 8279"/>
                <a:gd name="T22" fmla="*/ 268 w 18138"/>
                <a:gd name="T23" fmla="*/ 3539 h 8279"/>
                <a:gd name="T24" fmla="*/ 696 w 18138"/>
                <a:gd name="T25" fmla="*/ 5011 h 8279"/>
                <a:gd name="T26" fmla="*/ 1403 w 18138"/>
                <a:gd name="T27" fmla="*/ 6264 h 8279"/>
                <a:gd name="T28" fmla="*/ 2453 w 18138"/>
                <a:gd name="T29" fmla="*/ 7283 h 8279"/>
                <a:gd name="T30" fmla="*/ 3906 w 18138"/>
                <a:gd name="T31" fmla="*/ 8048 h 8279"/>
                <a:gd name="T32" fmla="*/ 11071 w 18138"/>
                <a:gd name="T33" fmla="*/ 8193 h 8279"/>
                <a:gd name="T34" fmla="*/ 11742 w 18138"/>
                <a:gd name="T35" fmla="*/ 7947 h 8279"/>
                <a:gd name="T36" fmla="*/ 12342 w 18138"/>
                <a:gd name="T37" fmla="*/ 7658 h 8279"/>
                <a:gd name="T38" fmla="*/ 12872 w 18138"/>
                <a:gd name="T39" fmla="*/ 7328 h 8279"/>
                <a:gd name="T40" fmla="*/ 13340 w 18138"/>
                <a:gd name="T41" fmla="*/ 6959 h 8279"/>
                <a:gd name="T42" fmla="*/ 13749 w 18138"/>
                <a:gd name="T43" fmla="*/ 6551 h 8279"/>
                <a:gd name="T44" fmla="*/ 14100 w 18138"/>
                <a:gd name="T45" fmla="*/ 6106 h 8279"/>
                <a:gd name="T46" fmla="*/ 14864 w 18138"/>
                <a:gd name="T47" fmla="*/ 6047 h 8279"/>
                <a:gd name="T48" fmla="*/ 15688 w 18138"/>
                <a:gd name="T49" fmla="*/ 5885 h 8279"/>
                <a:gd name="T50" fmla="*/ 16498 w 18138"/>
                <a:gd name="T51" fmla="*/ 5596 h 8279"/>
                <a:gd name="T52" fmla="*/ 17217 w 18138"/>
                <a:gd name="T53" fmla="*/ 5160 h 8279"/>
                <a:gd name="T54" fmla="*/ 17774 w 18138"/>
                <a:gd name="T55" fmla="*/ 4558 h 8279"/>
                <a:gd name="T56" fmla="*/ 18092 w 18138"/>
                <a:gd name="T57" fmla="*/ 3765 h 8279"/>
                <a:gd name="T58" fmla="*/ 18136 w 18138"/>
                <a:gd name="T59" fmla="*/ 3146 h 8279"/>
                <a:gd name="T60" fmla="*/ 18094 w 18138"/>
                <a:gd name="T61" fmla="*/ 2782 h 8279"/>
                <a:gd name="T62" fmla="*/ 18008 w 18138"/>
                <a:gd name="T63" fmla="*/ 2470 h 8279"/>
                <a:gd name="T64" fmla="*/ 17889 w 18138"/>
                <a:gd name="T65" fmla="*/ 2208 h 8279"/>
                <a:gd name="T66" fmla="*/ 17747 w 18138"/>
                <a:gd name="T67" fmla="*/ 1993 h 8279"/>
                <a:gd name="T68" fmla="*/ 17593 w 18138"/>
                <a:gd name="T69" fmla="*/ 1820 h 8279"/>
                <a:gd name="T70" fmla="*/ 14734 w 18138"/>
                <a:gd name="T71" fmla="*/ 4912 h 8279"/>
                <a:gd name="T72" fmla="*/ 14861 w 18138"/>
                <a:gd name="T73" fmla="*/ 4556 h 8279"/>
                <a:gd name="T74" fmla="*/ 14972 w 18138"/>
                <a:gd name="T75" fmla="*/ 4187 h 8279"/>
                <a:gd name="T76" fmla="*/ 15068 w 18138"/>
                <a:gd name="T77" fmla="*/ 3805 h 8279"/>
                <a:gd name="T78" fmla="*/ 15149 w 18138"/>
                <a:gd name="T79" fmla="*/ 3411 h 8279"/>
                <a:gd name="T80" fmla="*/ 15228 w 18138"/>
                <a:gd name="T81" fmla="*/ 2920 h 8279"/>
                <a:gd name="T82" fmla="*/ 15455 w 18138"/>
                <a:gd name="T83" fmla="*/ 2386 h 8279"/>
                <a:gd name="T84" fmla="*/ 15689 w 18138"/>
                <a:gd name="T85" fmla="*/ 2366 h 8279"/>
                <a:gd name="T86" fmla="*/ 15941 w 18138"/>
                <a:gd name="T87" fmla="*/ 2361 h 8279"/>
                <a:gd name="T88" fmla="*/ 16195 w 18138"/>
                <a:gd name="T89" fmla="*/ 2381 h 8279"/>
                <a:gd name="T90" fmla="*/ 16435 w 18138"/>
                <a:gd name="T91" fmla="*/ 2431 h 8279"/>
                <a:gd name="T92" fmla="*/ 16648 w 18138"/>
                <a:gd name="T93" fmla="*/ 2518 h 8279"/>
                <a:gd name="T94" fmla="*/ 16788 w 18138"/>
                <a:gd name="T95" fmla="*/ 2616 h 8279"/>
                <a:gd name="T96" fmla="*/ 16881 w 18138"/>
                <a:gd name="T97" fmla="*/ 2729 h 8279"/>
                <a:gd name="T98" fmla="*/ 16934 w 18138"/>
                <a:gd name="T99" fmla="*/ 2834 h 8279"/>
                <a:gd name="T100" fmla="*/ 16977 w 18138"/>
                <a:gd name="T101" fmla="*/ 2976 h 8279"/>
                <a:gd name="T102" fmla="*/ 17002 w 18138"/>
                <a:gd name="T103" fmla="*/ 3160 h 8279"/>
                <a:gd name="T104" fmla="*/ 16994 w 18138"/>
                <a:gd name="T105" fmla="*/ 3442 h 8279"/>
                <a:gd name="T106" fmla="*/ 16851 w 18138"/>
                <a:gd name="T107" fmla="*/ 3879 h 8279"/>
                <a:gd name="T108" fmla="*/ 16567 w 18138"/>
                <a:gd name="T109" fmla="*/ 4224 h 8279"/>
                <a:gd name="T110" fmla="*/ 16180 w 18138"/>
                <a:gd name="T111" fmla="*/ 4487 h 8279"/>
                <a:gd name="T112" fmla="*/ 15734 w 18138"/>
                <a:gd name="T113" fmla="*/ 4681 h 8279"/>
                <a:gd name="T114" fmla="*/ 15265 w 18138"/>
                <a:gd name="T115" fmla="*/ 4814 h 8279"/>
                <a:gd name="T116" fmla="*/ 14818 w 18138"/>
                <a:gd name="T117" fmla="*/ 4900 h 8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138" h="8279">
                  <a:moveTo>
                    <a:pt x="17468" y="1709"/>
                  </a:moveTo>
                  <a:lnTo>
                    <a:pt x="17408" y="1662"/>
                  </a:lnTo>
                  <a:lnTo>
                    <a:pt x="17348" y="1618"/>
                  </a:lnTo>
                  <a:lnTo>
                    <a:pt x="17284" y="1577"/>
                  </a:lnTo>
                  <a:lnTo>
                    <a:pt x="17221" y="1540"/>
                  </a:lnTo>
                  <a:lnTo>
                    <a:pt x="17156" y="1504"/>
                  </a:lnTo>
                  <a:lnTo>
                    <a:pt x="17091" y="1472"/>
                  </a:lnTo>
                  <a:lnTo>
                    <a:pt x="17025" y="1441"/>
                  </a:lnTo>
                  <a:lnTo>
                    <a:pt x="16957" y="1413"/>
                  </a:lnTo>
                  <a:lnTo>
                    <a:pt x="16889" y="1387"/>
                  </a:lnTo>
                  <a:lnTo>
                    <a:pt x="16820" y="1364"/>
                  </a:lnTo>
                  <a:lnTo>
                    <a:pt x="16750" y="1343"/>
                  </a:lnTo>
                  <a:lnTo>
                    <a:pt x="16681" y="1323"/>
                  </a:lnTo>
                  <a:lnTo>
                    <a:pt x="16612" y="1306"/>
                  </a:lnTo>
                  <a:lnTo>
                    <a:pt x="16542" y="1290"/>
                  </a:lnTo>
                  <a:lnTo>
                    <a:pt x="16472" y="1277"/>
                  </a:lnTo>
                  <a:lnTo>
                    <a:pt x="16401" y="1266"/>
                  </a:lnTo>
                  <a:lnTo>
                    <a:pt x="16332" y="1255"/>
                  </a:lnTo>
                  <a:lnTo>
                    <a:pt x="16262" y="1247"/>
                  </a:lnTo>
                  <a:lnTo>
                    <a:pt x="16193" y="1239"/>
                  </a:lnTo>
                  <a:lnTo>
                    <a:pt x="16124" y="1235"/>
                  </a:lnTo>
                  <a:lnTo>
                    <a:pt x="16056" y="1230"/>
                  </a:lnTo>
                  <a:lnTo>
                    <a:pt x="15989" y="1228"/>
                  </a:lnTo>
                  <a:lnTo>
                    <a:pt x="15922" y="1226"/>
                  </a:lnTo>
                  <a:lnTo>
                    <a:pt x="15856" y="1226"/>
                  </a:lnTo>
                  <a:lnTo>
                    <a:pt x="15790" y="1227"/>
                  </a:lnTo>
                  <a:lnTo>
                    <a:pt x="15727" y="1228"/>
                  </a:lnTo>
                  <a:lnTo>
                    <a:pt x="15664" y="1230"/>
                  </a:lnTo>
                  <a:lnTo>
                    <a:pt x="15603" y="1234"/>
                  </a:lnTo>
                  <a:lnTo>
                    <a:pt x="15542" y="1238"/>
                  </a:lnTo>
                  <a:lnTo>
                    <a:pt x="15484" y="1243"/>
                  </a:lnTo>
                  <a:lnTo>
                    <a:pt x="15428" y="1249"/>
                  </a:lnTo>
                  <a:lnTo>
                    <a:pt x="15372" y="1254"/>
                  </a:lnTo>
                  <a:lnTo>
                    <a:pt x="15375" y="1178"/>
                  </a:lnTo>
                  <a:lnTo>
                    <a:pt x="15378" y="1102"/>
                  </a:lnTo>
                  <a:lnTo>
                    <a:pt x="15380" y="1025"/>
                  </a:lnTo>
                  <a:lnTo>
                    <a:pt x="15382" y="948"/>
                  </a:lnTo>
                  <a:lnTo>
                    <a:pt x="15384" y="871"/>
                  </a:lnTo>
                  <a:lnTo>
                    <a:pt x="15387" y="794"/>
                  </a:lnTo>
                  <a:lnTo>
                    <a:pt x="15388" y="716"/>
                  </a:lnTo>
                  <a:lnTo>
                    <a:pt x="15390" y="638"/>
                  </a:lnTo>
                  <a:lnTo>
                    <a:pt x="15391" y="560"/>
                  </a:lnTo>
                  <a:lnTo>
                    <a:pt x="15392" y="480"/>
                  </a:lnTo>
                  <a:lnTo>
                    <a:pt x="15393" y="401"/>
                  </a:lnTo>
                  <a:lnTo>
                    <a:pt x="15395" y="322"/>
                  </a:lnTo>
                  <a:lnTo>
                    <a:pt x="15395" y="242"/>
                  </a:lnTo>
                  <a:lnTo>
                    <a:pt x="15396" y="162"/>
                  </a:lnTo>
                  <a:lnTo>
                    <a:pt x="15396" y="80"/>
                  </a:lnTo>
                  <a:lnTo>
                    <a:pt x="15396" y="0"/>
                  </a:lnTo>
                  <a:lnTo>
                    <a:pt x="0" y="0"/>
                  </a:lnTo>
                  <a:lnTo>
                    <a:pt x="2" y="386"/>
                  </a:lnTo>
                  <a:lnTo>
                    <a:pt x="8" y="766"/>
                  </a:lnTo>
                  <a:lnTo>
                    <a:pt x="19" y="1139"/>
                  </a:lnTo>
                  <a:lnTo>
                    <a:pt x="35" y="1505"/>
                  </a:lnTo>
                  <a:lnTo>
                    <a:pt x="57" y="1862"/>
                  </a:lnTo>
                  <a:lnTo>
                    <a:pt x="85" y="2213"/>
                  </a:lnTo>
                  <a:lnTo>
                    <a:pt x="119" y="2556"/>
                  </a:lnTo>
                  <a:lnTo>
                    <a:pt x="161" y="2892"/>
                  </a:lnTo>
                  <a:lnTo>
                    <a:pt x="210" y="3219"/>
                  </a:lnTo>
                  <a:lnTo>
                    <a:pt x="268" y="3539"/>
                  </a:lnTo>
                  <a:lnTo>
                    <a:pt x="334" y="3849"/>
                  </a:lnTo>
                  <a:lnTo>
                    <a:pt x="409" y="4153"/>
                  </a:lnTo>
                  <a:lnTo>
                    <a:pt x="494" y="4448"/>
                  </a:lnTo>
                  <a:lnTo>
                    <a:pt x="591" y="4734"/>
                  </a:lnTo>
                  <a:lnTo>
                    <a:pt x="696" y="5011"/>
                  </a:lnTo>
                  <a:lnTo>
                    <a:pt x="813" y="5281"/>
                  </a:lnTo>
                  <a:lnTo>
                    <a:pt x="942" y="5540"/>
                  </a:lnTo>
                  <a:lnTo>
                    <a:pt x="1083" y="5790"/>
                  </a:lnTo>
                  <a:lnTo>
                    <a:pt x="1237" y="6032"/>
                  </a:lnTo>
                  <a:lnTo>
                    <a:pt x="1403" y="6264"/>
                  </a:lnTo>
                  <a:lnTo>
                    <a:pt x="1584" y="6487"/>
                  </a:lnTo>
                  <a:lnTo>
                    <a:pt x="1779" y="6700"/>
                  </a:lnTo>
                  <a:lnTo>
                    <a:pt x="1988" y="6904"/>
                  </a:lnTo>
                  <a:lnTo>
                    <a:pt x="2213" y="7098"/>
                  </a:lnTo>
                  <a:lnTo>
                    <a:pt x="2453" y="7283"/>
                  </a:lnTo>
                  <a:lnTo>
                    <a:pt x="2709" y="7456"/>
                  </a:lnTo>
                  <a:lnTo>
                    <a:pt x="2983" y="7619"/>
                  </a:lnTo>
                  <a:lnTo>
                    <a:pt x="3273" y="7772"/>
                  </a:lnTo>
                  <a:lnTo>
                    <a:pt x="3581" y="7915"/>
                  </a:lnTo>
                  <a:lnTo>
                    <a:pt x="3906" y="8048"/>
                  </a:lnTo>
                  <a:lnTo>
                    <a:pt x="4251" y="8169"/>
                  </a:lnTo>
                  <a:lnTo>
                    <a:pt x="4615" y="8279"/>
                  </a:lnTo>
                  <a:lnTo>
                    <a:pt x="10781" y="8279"/>
                  </a:lnTo>
                  <a:lnTo>
                    <a:pt x="10927" y="8237"/>
                  </a:lnTo>
                  <a:lnTo>
                    <a:pt x="11071" y="8193"/>
                  </a:lnTo>
                  <a:lnTo>
                    <a:pt x="11210" y="8148"/>
                  </a:lnTo>
                  <a:lnTo>
                    <a:pt x="11348" y="8100"/>
                  </a:lnTo>
                  <a:lnTo>
                    <a:pt x="11482" y="8050"/>
                  </a:lnTo>
                  <a:lnTo>
                    <a:pt x="11614" y="7999"/>
                  </a:lnTo>
                  <a:lnTo>
                    <a:pt x="11742" y="7947"/>
                  </a:lnTo>
                  <a:lnTo>
                    <a:pt x="11868" y="7893"/>
                  </a:lnTo>
                  <a:lnTo>
                    <a:pt x="11990" y="7836"/>
                  </a:lnTo>
                  <a:lnTo>
                    <a:pt x="12111" y="7778"/>
                  </a:lnTo>
                  <a:lnTo>
                    <a:pt x="12227" y="7719"/>
                  </a:lnTo>
                  <a:lnTo>
                    <a:pt x="12342" y="7658"/>
                  </a:lnTo>
                  <a:lnTo>
                    <a:pt x="12453" y="7596"/>
                  </a:lnTo>
                  <a:lnTo>
                    <a:pt x="12562" y="7531"/>
                  </a:lnTo>
                  <a:lnTo>
                    <a:pt x="12668" y="7465"/>
                  </a:lnTo>
                  <a:lnTo>
                    <a:pt x="12771" y="7397"/>
                  </a:lnTo>
                  <a:lnTo>
                    <a:pt x="12872" y="7328"/>
                  </a:lnTo>
                  <a:lnTo>
                    <a:pt x="12971" y="7258"/>
                  </a:lnTo>
                  <a:lnTo>
                    <a:pt x="13067" y="7185"/>
                  </a:lnTo>
                  <a:lnTo>
                    <a:pt x="13161" y="7112"/>
                  </a:lnTo>
                  <a:lnTo>
                    <a:pt x="13252" y="7036"/>
                  </a:lnTo>
                  <a:lnTo>
                    <a:pt x="13340" y="6959"/>
                  </a:lnTo>
                  <a:lnTo>
                    <a:pt x="13427" y="6881"/>
                  </a:lnTo>
                  <a:lnTo>
                    <a:pt x="13511" y="6800"/>
                  </a:lnTo>
                  <a:lnTo>
                    <a:pt x="13592" y="6719"/>
                  </a:lnTo>
                  <a:lnTo>
                    <a:pt x="13672" y="6636"/>
                  </a:lnTo>
                  <a:lnTo>
                    <a:pt x="13749" y="6551"/>
                  </a:lnTo>
                  <a:lnTo>
                    <a:pt x="13823" y="6465"/>
                  </a:lnTo>
                  <a:lnTo>
                    <a:pt x="13896" y="6377"/>
                  </a:lnTo>
                  <a:lnTo>
                    <a:pt x="13966" y="6288"/>
                  </a:lnTo>
                  <a:lnTo>
                    <a:pt x="14034" y="6197"/>
                  </a:lnTo>
                  <a:lnTo>
                    <a:pt x="14100" y="6106"/>
                  </a:lnTo>
                  <a:lnTo>
                    <a:pt x="14245" y="6101"/>
                  </a:lnTo>
                  <a:lnTo>
                    <a:pt x="14394" y="6093"/>
                  </a:lnTo>
                  <a:lnTo>
                    <a:pt x="14547" y="6082"/>
                  </a:lnTo>
                  <a:lnTo>
                    <a:pt x="14704" y="6066"/>
                  </a:lnTo>
                  <a:lnTo>
                    <a:pt x="14864" y="6047"/>
                  </a:lnTo>
                  <a:lnTo>
                    <a:pt x="15026" y="6024"/>
                  </a:lnTo>
                  <a:lnTo>
                    <a:pt x="15191" y="5996"/>
                  </a:lnTo>
                  <a:lnTo>
                    <a:pt x="15356" y="5963"/>
                  </a:lnTo>
                  <a:lnTo>
                    <a:pt x="15522" y="5926"/>
                  </a:lnTo>
                  <a:lnTo>
                    <a:pt x="15688" y="5885"/>
                  </a:lnTo>
                  <a:lnTo>
                    <a:pt x="15854" y="5837"/>
                  </a:lnTo>
                  <a:lnTo>
                    <a:pt x="16018" y="5785"/>
                  </a:lnTo>
                  <a:lnTo>
                    <a:pt x="16180" y="5727"/>
                  </a:lnTo>
                  <a:lnTo>
                    <a:pt x="16340" y="5665"/>
                  </a:lnTo>
                  <a:lnTo>
                    <a:pt x="16498" y="5596"/>
                  </a:lnTo>
                  <a:lnTo>
                    <a:pt x="16651" y="5521"/>
                  </a:lnTo>
                  <a:lnTo>
                    <a:pt x="16800" y="5440"/>
                  </a:lnTo>
                  <a:lnTo>
                    <a:pt x="16944" y="5353"/>
                  </a:lnTo>
                  <a:lnTo>
                    <a:pt x="17084" y="5260"/>
                  </a:lnTo>
                  <a:lnTo>
                    <a:pt x="17217" y="5160"/>
                  </a:lnTo>
                  <a:lnTo>
                    <a:pt x="17344" y="5054"/>
                  </a:lnTo>
                  <a:lnTo>
                    <a:pt x="17463" y="4941"/>
                  </a:lnTo>
                  <a:lnTo>
                    <a:pt x="17576" y="4820"/>
                  </a:lnTo>
                  <a:lnTo>
                    <a:pt x="17679" y="4692"/>
                  </a:lnTo>
                  <a:lnTo>
                    <a:pt x="17774" y="4558"/>
                  </a:lnTo>
                  <a:lnTo>
                    <a:pt x="17858" y="4415"/>
                  </a:lnTo>
                  <a:lnTo>
                    <a:pt x="17934" y="4265"/>
                  </a:lnTo>
                  <a:lnTo>
                    <a:pt x="17997" y="4107"/>
                  </a:lnTo>
                  <a:lnTo>
                    <a:pt x="18051" y="3940"/>
                  </a:lnTo>
                  <a:lnTo>
                    <a:pt x="18092" y="3765"/>
                  </a:lnTo>
                  <a:lnTo>
                    <a:pt x="18120" y="3583"/>
                  </a:lnTo>
                  <a:lnTo>
                    <a:pt x="18135" y="3391"/>
                  </a:lnTo>
                  <a:lnTo>
                    <a:pt x="18137" y="3308"/>
                  </a:lnTo>
                  <a:lnTo>
                    <a:pt x="18138" y="3226"/>
                  </a:lnTo>
                  <a:lnTo>
                    <a:pt x="18136" y="3146"/>
                  </a:lnTo>
                  <a:lnTo>
                    <a:pt x="18131" y="3069"/>
                  </a:lnTo>
                  <a:lnTo>
                    <a:pt x="18124" y="2994"/>
                  </a:lnTo>
                  <a:lnTo>
                    <a:pt x="18116" y="2920"/>
                  </a:lnTo>
                  <a:lnTo>
                    <a:pt x="18106" y="2850"/>
                  </a:lnTo>
                  <a:lnTo>
                    <a:pt x="18094" y="2782"/>
                  </a:lnTo>
                  <a:lnTo>
                    <a:pt x="18080" y="2715"/>
                  </a:lnTo>
                  <a:lnTo>
                    <a:pt x="18064" y="2650"/>
                  </a:lnTo>
                  <a:lnTo>
                    <a:pt x="18047" y="2589"/>
                  </a:lnTo>
                  <a:lnTo>
                    <a:pt x="18028" y="2529"/>
                  </a:lnTo>
                  <a:lnTo>
                    <a:pt x="18008" y="2470"/>
                  </a:lnTo>
                  <a:lnTo>
                    <a:pt x="17986" y="2415"/>
                  </a:lnTo>
                  <a:lnTo>
                    <a:pt x="17963" y="2360"/>
                  </a:lnTo>
                  <a:lnTo>
                    <a:pt x="17940" y="2308"/>
                  </a:lnTo>
                  <a:lnTo>
                    <a:pt x="17915" y="2257"/>
                  </a:lnTo>
                  <a:lnTo>
                    <a:pt x="17889" y="2208"/>
                  </a:lnTo>
                  <a:lnTo>
                    <a:pt x="17861" y="2162"/>
                  </a:lnTo>
                  <a:lnTo>
                    <a:pt x="17834" y="2118"/>
                  </a:lnTo>
                  <a:lnTo>
                    <a:pt x="17805" y="2075"/>
                  </a:lnTo>
                  <a:lnTo>
                    <a:pt x="17776" y="2033"/>
                  </a:lnTo>
                  <a:lnTo>
                    <a:pt x="17747" y="1993"/>
                  </a:lnTo>
                  <a:lnTo>
                    <a:pt x="17716" y="1956"/>
                  </a:lnTo>
                  <a:lnTo>
                    <a:pt x="17686" y="1918"/>
                  </a:lnTo>
                  <a:lnTo>
                    <a:pt x="17655" y="1884"/>
                  </a:lnTo>
                  <a:lnTo>
                    <a:pt x="17623" y="1851"/>
                  </a:lnTo>
                  <a:lnTo>
                    <a:pt x="17593" y="1820"/>
                  </a:lnTo>
                  <a:lnTo>
                    <a:pt x="17561" y="1789"/>
                  </a:lnTo>
                  <a:lnTo>
                    <a:pt x="17530" y="1761"/>
                  </a:lnTo>
                  <a:lnTo>
                    <a:pt x="17499" y="1734"/>
                  </a:lnTo>
                  <a:lnTo>
                    <a:pt x="17468" y="1709"/>
                  </a:lnTo>
                  <a:close/>
                  <a:moveTo>
                    <a:pt x="14734" y="4912"/>
                  </a:moveTo>
                  <a:lnTo>
                    <a:pt x="14760" y="4842"/>
                  </a:lnTo>
                  <a:lnTo>
                    <a:pt x="14787" y="4771"/>
                  </a:lnTo>
                  <a:lnTo>
                    <a:pt x="14812" y="4700"/>
                  </a:lnTo>
                  <a:lnTo>
                    <a:pt x="14837" y="4629"/>
                  </a:lnTo>
                  <a:lnTo>
                    <a:pt x="14861" y="4556"/>
                  </a:lnTo>
                  <a:lnTo>
                    <a:pt x="14884" y="4484"/>
                  </a:lnTo>
                  <a:lnTo>
                    <a:pt x="14907" y="4410"/>
                  </a:lnTo>
                  <a:lnTo>
                    <a:pt x="14930" y="4337"/>
                  </a:lnTo>
                  <a:lnTo>
                    <a:pt x="14951" y="4262"/>
                  </a:lnTo>
                  <a:lnTo>
                    <a:pt x="14972" y="4187"/>
                  </a:lnTo>
                  <a:lnTo>
                    <a:pt x="14992" y="4112"/>
                  </a:lnTo>
                  <a:lnTo>
                    <a:pt x="15013" y="4036"/>
                  </a:lnTo>
                  <a:lnTo>
                    <a:pt x="15032" y="3959"/>
                  </a:lnTo>
                  <a:lnTo>
                    <a:pt x="15050" y="3882"/>
                  </a:lnTo>
                  <a:lnTo>
                    <a:pt x="15068" y="3805"/>
                  </a:lnTo>
                  <a:lnTo>
                    <a:pt x="15085" y="3727"/>
                  </a:lnTo>
                  <a:lnTo>
                    <a:pt x="15102" y="3649"/>
                  </a:lnTo>
                  <a:lnTo>
                    <a:pt x="15118" y="3569"/>
                  </a:lnTo>
                  <a:lnTo>
                    <a:pt x="15134" y="3490"/>
                  </a:lnTo>
                  <a:lnTo>
                    <a:pt x="15149" y="3411"/>
                  </a:lnTo>
                  <a:lnTo>
                    <a:pt x="15163" y="3330"/>
                  </a:lnTo>
                  <a:lnTo>
                    <a:pt x="15177" y="3249"/>
                  </a:lnTo>
                  <a:lnTo>
                    <a:pt x="15191" y="3167"/>
                  </a:lnTo>
                  <a:lnTo>
                    <a:pt x="15204" y="3086"/>
                  </a:lnTo>
                  <a:lnTo>
                    <a:pt x="15228" y="2920"/>
                  </a:lnTo>
                  <a:lnTo>
                    <a:pt x="15251" y="2752"/>
                  </a:lnTo>
                  <a:lnTo>
                    <a:pt x="15271" y="2582"/>
                  </a:lnTo>
                  <a:lnTo>
                    <a:pt x="15289" y="2411"/>
                  </a:lnTo>
                  <a:lnTo>
                    <a:pt x="15370" y="2399"/>
                  </a:lnTo>
                  <a:lnTo>
                    <a:pt x="15455" y="2386"/>
                  </a:lnTo>
                  <a:lnTo>
                    <a:pt x="15500" y="2382"/>
                  </a:lnTo>
                  <a:lnTo>
                    <a:pt x="15547" y="2377"/>
                  </a:lnTo>
                  <a:lnTo>
                    <a:pt x="15593" y="2373"/>
                  </a:lnTo>
                  <a:lnTo>
                    <a:pt x="15642" y="2368"/>
                  </a:lnTo>
                  <a:lnTo>
                    <a:pt x="15689" y="2366"/>
                  </a:lnTo>
                  <a:lnTo>
                    <a:pt x="15739" y="2364"/>
                  </a:lnTo>
                  <a:lnTo>
                    <a:pt x="15789" y="2361"/>
                  </a:lnTo>
                  <a:lnTo>
                    <a:pt x="15840" y="2360"/>
                  </a:lnTo>
                  <a:lnTo>
                    <a:pt x="15890" y="2360"/>
                  </a:lnTo>
                  <a:lnTo>
                    <a:pt x="15941" y="2361"/>
                  </a:lnTo>
                  <a:lnTo>
                    <a:pt x="15992" y="2363"/>
                  </a:lnTo>
                  <a:lnTo>
                    <a:pt x="16043" y="2366"/>
                  </a:lnTo>
                  <a:lnTo>
                    <a:pt x="16094" y="2369"/>
                  </a:lnTo>
                  <a:lnTo>
                    <a:pt x="16145" y="2374"/>
                  </a:lnTo>
                  <a:lnTo>
                    <a:pt x="16195" y="2381"/>
                  </a:lnTo>
                  <a:lnTo>
                    <a:pt x="16245" y="2387"/>
                  </a:lnTo>
                  <a:lnTo>
                    <a:pt x="16294" y="2397"/>
                  </a:lnTo>
                  <a:lnTo>
                    <a:pt x="16341" y="2407"/>
                  </a:lnTo>
                  <a:lnTo>
                    <a:pt x="16389" y="2418"/>
                  </a:lnTo>
                  <a:lnTo>
                    <a:pt x="16435" y="2431"/>
                  </a:lnTo>
                  <a:lnTo>
                    <a:pt x="16481" y="2444"/>
                  </a:lnTo>
                  <a:lnTo>
                    <a:pt x="16525" y="2460"/>
                  </a:lnTo>
                  <a:lnTo>
                    <a:pt x="16568" y="2478"/>
                  </a:lnTo>
                  <a:lnTo>
                    <a:pt x="16609" y="2497"/>
                  </a:lnTo>
                  <a:lnTo>
                    <a:pt x="16648" y="2518"/>
                  </a:lnTo>
                  <a:lnTo>
                    <a:pt x="16687" y="2540"/>
                  </a:lnTo>
                  <a:lnTo>
                    <a:pt x="16723" y="2564"/>
                  </a:lnTo>
                  <a:lnTo>
                    <a:pt x="16757" y="2591"/>
                  </a:lnTo>
                  <a:lnTo>
                    <a:pt x="16771" y="2603"/>
                  </a:lnTo>
                  <a:lnTo>
                    <a:pt x="16788" y="2616"/>
                  </a:lnTo>
                  <a:lnTo>
                    <a:pt x="16806" y="2634"/>
                  </a:lnTo>
                  <a:lnTo>
                    <a:pt x="16826" y="2656"/>
                  </a:lnTo>
                  <a:lnTo>
                    <a:pt x="16848" y="2682"/>
                  </a:lnTo>
                  <a:lnTo>
                    <a:pt x="16871" y="2712"/>
                  </a:lnTo>
                  <a:lnTo>
                    <a:pt x="16881" y="2729"/>
                  </a:lnTo>
                  <a:lnTo>
                    <a:pt x="16892" y="2747"/>
                  </a:lnTo>
                  <a:lnTo>
                    <a:pt x="16903" y="2766"/>
                  </a:lnTo>
                  <a:lnTo>
                    <a:pt x="16914" y="2787"/>
                  </a:lnTo>
                  <a:lnTo>
                    <a:pt x="16924" y="2810"/>
                  </a:lnTo>
                  <a:lnTo>
                    <a:pt x="16934" y="2834"/>
                  </a:lnTo>
                  <a:lnTo>
                    <a:pt x="16944" y="2859"/>
                  </a:lnTo>
                  <a:lnTo>
                    <a:pt x="16953" y="2885"/>
                  </a:lnTo>
                  <a:lnTo>
                    <a:pt x="16961" y="2913"/>
                  </a:lnTo>
                  <a:lnTo>
                    <a:pt x="16969" y="2944"/>
                  </a:lnTo>
                  <a:lnTo>
                    <a:pt x="16977" y="2976"/>
                  </a:lnTo>
                  <a:lnTo>
                    <a:pt x="16984" y="3008"/>
                  </a:lnTo>
                  <a:lnTo>
                    <a:pt x="16990" y="3044"/>
                  </a:lnTo>
                  <a:lnTo>
                    <a:pt x="16994" y="3081"/>
                  </a:lnTo>
                  <a:lnTo>
                    <a:pt x="16999" y="3120"/>
                  </a:lnTo>
                  <a:lnTo>
                    <a:pt x="17002" y="3160"/>
                  </a:lnTo>
                  <a:lnTo>
                    <a:pt x="17003" y="3202"/>
                  </a:lnTo>
                  <a:lnTo>
                    <a:pt x="17004" y="3248"/>
                  </a:lnTo>
                  <a:lnTo>
                    <a:pt x="17004" y="3294"/>
                  </a:lnTo>
                  <a:lnTo>
                    <a:pt x="17002" y="3343"/>
                  </a:lnTo>
                  <a:lnTo>
                    <a:pt x="16994" y="3442"/>
                  </a:lnTo>
                  <a:lnTo>
                    <a:pt x="16979" y="3538"/>
                  </a:lnTo>
                  <a:lnTo>
                    <a:pt x="16957" y="3628"/>
                  </a:lnTo>
                  <a:lnTo>
                    <a:pt x="16928" y="3716"/>
                  </a:lnTo>
                  <a:lnTo>
                    <a:pt x="16893" y="3799"/>
                  </a:lnTo>
                  <a:lnTo>
                    <a:pt x="16851" y="3879"/>
                  </a:lnTo>
                  <a:lnTo>
                    <a:pt x="16805" y="3956"/>
                  </a:lnTo>
                  <a:lnTo>
                    <a:pt x="16753" y="4027"/>
                  </a:lnTo>
                  <a:lnTo>
                    <a:pt x="16695" y="4096"/>
                  </a:lnTo>
                  <a:lnTo>
                    <a:pt x="16634" y="4162"/>
                  </a:lnTo>
                  <a:lnTo>
                    <a:pt x="16567" y="4224"/>
                  </a:lnTo>
                  <a:lnTo>
                    <a:pt x="16497" y="4283"/>
                  </a:lnTo>
                  <a:lnTo>
                    <a:pt x="16423" y="4339"/>
                  </a:lnTo>
                  <a:lnTo>
                    <a:pt x="16345" y="4391"/>
                  </a:lnTo>
                  <a:lnTo>
                    <a:pt x="16264" y="4441"/>
                  </a:lnTo>
                  <a:lnTo>
                    <a:pt x="16180" y="4487"/>
                  </a:lnTo>
                  <a:lnTo>
                    <a:pt x="16095" y="4531"/>
                  </a:lnTo>
                  <a:lnTo>
                    <a:pt x="16007" y="4572"/>
                  </a:lnTo>
                  <a:lnTo>
                    <a:pt x="15917" y="4611"/>
                  </a:lnTo>
                  <a:lnTo>
                    <a:pt x="15825" y="4647"/>
                  </a:lnTo>
                  <a:lnTo>
                    <a:pt x="15734" y="4681"/>
                  </a:lnTo>
                  <a:lnTo>
                    <a:pt x="15641" y="4712"/>
                  </a:lnTo>
                  <a:lnTo>
                    <a:pt x="15547" y="4741"/>
                  </a:lnTo>
                  <a:lnTo>
                    <a:pt x="15452" y="4767"/>
                  </a:lnTo>
                  <a:lnTo>
                    <a:pt x="15358" y="4792"/>
                  </a:lnTo>
                  <a:lnTo>
                    <a:pt x="15265" y="4814"/>
                  </a:lnTo>
                  <a:lnTo>
                    <a:pt x="15172" y="4835"/>
                  </a:lnTo>
                  <a:lnTo>
                    <a:pt x="15082" y="4853"/>
                  </a:lnTo>
                  <a:lnTo>
                    <a:pt x="14991" y="4870"/>
                  </a:lnTo>
                  <a:lnTo>
                    <a:pt x="14904" y="4886"/>
                  </a:lnTo>
                  <a:lnTo>
                    <a:pt x="14818" y="4900"/>
                  </a:lnTo>
                  <a:lnTo>
                    <a:pt x="14734" y="4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4231098" y="1195745"/>
              <a:ext cx="715962" cy="1820863"/>
            </a:xfrm>
            <a:custGeom>
              <a:avLst/>
              <a:gdLst>
                <a:gd name="T0" fmla="*/ 604 w 2706"/>
                <a:gd name="T1" fmla="*/ 6880 h 6883"/>
                <a:gd name="T2" fmla="*/ 759 w 2706"/>
                <a:gd name="T3" fmla="*/ 6859 h 6883"/>
                <a:gd name="T4" fmla="*/ 917 w 2706"/>
                <a:gd name="T5" fmla="*/ 6830 h 6883"/>
                <a:gd name="T6" fmla="*/ 1107 w 2706"/>
                <a:gd name="T7" fmla="*/ 6786 h 6883"/>
                <a:gd name="T8" fmla="*/ 1318 w 2706"/>
                <a:gd name="T9" fmla="*/ 6723 h 6883"/>
                <a:gd name="T10" fmla="*/ 1540 w 2706"/>
                <a:gd name="T11" fmla="*/ 6638 h 6883"/>
                <a:gd name="T12" fmla="*/ 1761 w 2706"/>
                <a:gd name="T13" fmla="*/ 6530 h 6883"/>
                <a:gd name="T14" fmla="*/ 1973 w 2706"/>
                <a:gd name="T15" fmla="*/ 6394 h 6883"/>
                <a:gd name="T16" fmla="*/ 2164 w 2706"/>
                <a:gd name="T17" fmla="*/ 6227 h 6883"/>
                <a:gd name="T18" fmla="*/ 2323 w 2706"/>
                <a:gd name="T19" fmla="*/ 6028 h 6883"/>
                <a:gd name="T20" fmla="*/ 2439 w 2706"/>
                <a:gd name="T21" fmla="*/ 5791 h 6883"/>
                <a:gd name="T22" fmla="*/ 2503 w 2706"/>
                <a:gd name="T23" fmla="*/ 5515 h 6883"/>
                <a:gd name="T24" fmla="*/ 2504 w 2706"/>
                <a:gd name="T25" fmla="*/ 5197 h 6883"/>
                <a:gd name="T26" fmla="*/ 2430 w 2706"/>
                <a:gd name="T27" fmla="*/ 4833 h 6883"/>
                <a:gd name="T28" fmla="*/ 2273 w 2706"/>
                <a:gd name="T29" fmla="*/ 4422 h 6883"/>
                <a:gd name="T30" fmla="*/ 2062 w 2706"/>
                <a:gd name="T31" fmla="*/ 4014 h 6883"/>
                <a:gd name="T32" fmla="*/ 1891 w 2706"/>
                <a:gd name="T33" fmla="*/ 3661 h 6883"/>
                <a:gd name="T34" fmla="*/ 1750 w 2706"/>
                <a:gd name="T35" fmla="*/ 3326 h 6883"/>
                <a:gd name="T36" fmla="*/ 1640 w 2706"/>
                <a:gd name="T37" fmla="*/ 3006 h 6883"/>
                <a:gd name="T38" fmla="*/ 1561 w 2706"/>
                <a:gd name="T39" fmla="*/ 2704 h 6883"/>
                <a:gd name="T40" fmla="*/ 1510 w 2706"/>
                <a:gd name="T41" fmla="*/ 2415 h 6883"/>
                <a:gd name="T42" fmla="*/ 1489 w 2706"/>
                <a:gd name="T43" fmla="*/ 2140 h 6883"/>
                <a:gd name="T44" fmla="*/ 1497 w 2706"/>
                <a:gd name="T45" fmla="*/ 1877 h 6883"/>
                <a:gd name="T46" fmla="*/ 1535 w 2706"/>
                <a:gd name="T47" fmla="*/ 1625 h 6883"/>
                <a:gd name="T48" fmla="*/ 1600 w 2706"/>
                <a:gd name="T49" fmla="*/ 1384 h 6883"/>
                <a:gd name="T50" fmla="*/ 1695 w 2706"/>
                <a:gd name="T51" fmla="*/ 1152 h 6883"/>
                <a:gd name="T52" fmla="*/ 1817 w 2706"/>
                <a:gd name="T53" fmla="*/ 929 h 6883"/>
                <a:gd name="T54" fmla="*/ 1967 w 2706"/>
                <a:gd name="T55" fmla="*/ 713 h 6883"/>
                <a:gd name="T56" fmla="*/ 2143 w 2706"/>
                <a:gd name="T57" fmla="*/ 503 h 6883"/>
                <a:gd name="T58" fmla="*/ 2349 w 2706"/>
                <a:gd name="T59" fmla="*/ 299 h 6883"/>
                <a:gd name="T60" fmla="*/ 2580 w 2706"/>
                <a:gd name="T61" fmla="*/ 99 h 6883"/>
                <a:gd name="T62" fmla="*/ 2656 w 2706"/>
                <a:gd name="T63" fmla="*/ 14 h 6883"/>
                <a:gd name="T64" fmla="*/ 2420 w 2706"/>
                <a:gd name="T65" fmla="*/ 90 h 6883"/>
                <a:gd name="T66" fmla="*/ 2180 w 2706"/>
                <a:gd name="T67" fmla="*/ 179 h 6883"/>
                <a:gd name="T68" fmla="*/ 1894 w 2706"/>
                <a:gd name="T69" fmla="*/ 301 h 6883"/>
                <a:gd name="T70" fmla="*/ 1579 w 2706"/>
                <a:gd name="T71" fmla="*/ 460 h 6883"/>
                <a:gd name="T72" fmla="*/ 1252 w 2706"/>
                <a:gd name="T73" fmla="*/ 655 h 6883"/>
                <a:gd name="T74" fmla="*/ 930 w 2706"/>
                <a:gd name="T75" fmla="*/ 890 h 6883"/>
                <a:gd name="T76" fmla="*/ 631 w 2706"/>
                <a:gd name="T77" fmla="*/ 1164 h 6883"/>
                <a:gd name="T78" fmla="*/ 372 w 2706"/>
                <a:gd name="T79" fmla="*/ 1481 h 6883"/>
                <a:gd name="T80" fmla="*/ 169 w 2706"/>
                <a:gd name="T81" fmla="*/ 1844 h 6883"/>
                <a:gd name="T82" fmla="*/ 38 w 2706"/>
                <a:gd name="T83" fmla="*/ 2252 h 6883"/>
                <a:gd name="T84" fmla="*/ 0 w 2706"/>
                <a:gd name="T85" fmla="*/ 2708 h 6883"/>
                <a:gd name="T86" fmla="*/ 69 w 2706"/>
                <a:gd name="T87" fmla="*/ 3215 h 6883"/>
                <a:gd name="T88" fmla="*/ 263 w 2706"/>
                <a:gd name="T89" fmla="*/ 3774 h 6883"/>
                <a:gd name="T90" fmla="*/ 598 w 2706"/>
                <a:gd name="T91" fmla="*/ 4386 h 6883"/>
                <a:gd name="T92" fmla="*/ 910 w 2706"/>
                <a:gd name="T93" fmla="*/ 4855 h 6883"/>
                <a:gd name="T94" fmla="*/ 1042 w 2706"/>
                <a:gd name="T95" fmla="*/ 5124 h 6883"/>
                <a:gd name="T96" fmla="*/ 1131 w 2706"/>
                <a:gd name="T97" fmla="*/ 5373 h 6883"/>
                <a:gd name="T98" fmla="*/ 1181 w 2706"/>
                <a:gd name="T99" fmla="*/ 5600 h 6883"/>
                <a:gd name="T100" fmla="*/ 1197 w 2706"/>
                <a:gd name="T101" fmla="*/ 5808 h 6883"/>
                <a:gd name="T102" fmla="*/ 1184 w 2706"/>
                <a:gd name="T103" fmla="*/ 5995 h 6883"/>
                <a:gd name="T104" fmla="*/ 1148 w 2706"/>
                <a:gd name="T105" fmla="*/ 6164 h 6883"/>
                <a:gd name="T106" fmla="*/ 1094 w 2706"/>
                <a:gd name="T107" fmla="*/ 6312 h 6883"/>
                <a:gd name="T108" fmla="*/ 1025 w 2706"/>
                <a:gd name="T109" fmla="*/ 6443 h 6883"/>
                <a:gd name="T110" fmla="*/ 947 w 2706"/>
                <a:gd name="T111" fmla="*/ 6556 h 6883"/>
                <a:gd name="T112" fmla="*/ 866 w 2706"/>
                <a:gd name="T113" fmla="*/ 6651 h 6883"/>
                <a:gd name="T114" fmla="*/ 785 w 2706"/>
                <a:gd name="T115" fmla="*/ 6729 h 6883"/>
                <a:gd name="T116" fmla="*/ 712 w 2706"/>
                <a:gd name="T117" fmla="*/ 6791 h 6883"/>
                <a:gd name="T118" fmla="*/ 648 w 2706"/>
                <a:gd name="T119" fmla="*/ 6837 h 6883"/>
                <a:gd name="T120" fmla="*/ 585 w 2706"/>
                <a:gd name="T121" fmla="*/ 6875 h 6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06" h="6883">
                  <a:moveTo>
                    <a:pt x="572" y="6883"/>
                  </a:moveTo>
                  <a:lnTo>
                    <a:pt x="604" y="6880"/>
                  </a:lnTo>
                  <a:lnTo>
                    <a:pt x="696" y="6868"/>
                  </a:lnTo>
                  <a:lnTo>
                    <a:pt x="759" y="6859"/>
                  </a:lnTo>
                  <a:lnTo>
                    <a:pt x="834" y="6847"/>
                  </a:lnTo>
                  <a:lnTo>
                    <a:pt x="917" y="6830"/>
                  </a:lnTo>
                  <a:lnTo>
                    <a:pt x="1009" y="6811"/>
                  </a:lnTo>
                  <a:lnTo>
                    <a:pt x="1107" y="6786"/>
                  </a:lnTo>
                  <a:lnTo>
                    <a:pt x="1210" y="6757"/>
                  </a:lnTo>
                  <a:lnTo>
                    <a:pt x="1318" y="6723"/>
                  </a:lnTo>
                  <a:lnTo>
                    <a:pt x="1428" y="6684"/>
                  </a:lnTo>
                  <a:lnTo>
                    <a:pt x="1540" y="6638"/>
                  </a:lnTo>
                  <a:lnTo>
                    <a:pt x="1651" y="6587"/>
                  </a:lnTo>
                  <a:lnTo>
                    <a:pt x="1761" y="6530"/>
                  </a:lnTo>
                  <a:lnTo>
                    <a:pt x="1869" y="6466"/>
                  </a:lnTo>
                  <a:lnTo>
                    <a:pt x="1973" y="6394"/>
                  </a:lnTo>
                  <a:lnTo>
                    <a:pt x="2072" y="6314"/>
                  </a:lnTo>
                  <a:lnTo>
                    <a:pt x="2164" y="6227"/>
                  </a:lnTo>
                  <a:lnTo>
                    <a:pt x="2248" y="6132"/>
                  </a:lnTo>
                  <a:lnTo>
                    <a:pt x="2323" y="6028"/>
                  </a:lnTo>
                  <a:lnTo>
                    <a:pt x="2386" y="5914"/>
                  </a:lnTo>
                  <a:lnTo>
                    <a:pt x="2439" y="5791"/>
                  </a:lnTo>
                  <a:lnTo>
                    <a:pt x="2478" y="5658"/>
                  </a:lnTo>
                  <a:lnTo>
                    <a:pt x="2503" y="5515"/>
                  </a:lnTo>
                  <a:lnTo>
                    <a:pt x="2512" y="5361"/>
                  </a:lnTo>
                  <a:lnTo>
                    <a:pt x="2504" y="5197"/>
                  </a:lnTo>
                  <a:lnTo>
                    <a:pt x="2477" y="5021"/>
                  </a:lnTo>
                  <a:lnTo>
                    <a:pt x="2430" y="4833"/>
                  </a:lnTo>
                  <a:lnTo>
                    <a:pt x="2362" y="4634"/>
                  </a:lnTo>
                  <a:lnTo>
                    <a:pt x="2273" y="4422"/>
                  </a:lnTo>
                  <a:lnTo>
                    <a:pt x="2159" y="4197"/>
                  </a:lnTo>
                  <a:lnTo>
                    <a:pt x="2062" y="4014"/>
                  </a:lnTo>
                  <a:lnTo>
                    <a:pt x="1972" y="3835"/>
                  </a:lnTo>
                  <a:lnTo>
                    <a:pt x="1891" y="3661"/>
                  </a:lnTo>
                  <a:lnTo>
                    <a:pt x="1817" y="3491"/>
                  </a:lnTo>
                  <a:lnTo>
                    <a:pt x="1750" y="3326"/>
                  </a:lnTo>
                  <a:lnTo>
                    <a:pt x="1692" y="3164"/>
                  </a:lnTo>
                  <a:lnTo>
                    <a:pt x="1640" y="3006"/>
                  </a:lnTo>
                  <a:lnTo>
                    <a:pt x="1597" y="2853"/>
                  </a:lnTo>
                  <a:lnTo>
                    <a:pt x="1561" y="2704"/>
                  </a:lnTo>
                  <a:lnTo>
                    <a:pt x="1531" y="2558"/>
                  </a:lnTo>
                  <a:lnTo>
                    <a:pt x="1510" y="2415"/>
                  </a:lnTo>
                  <a:lnTo>
                    <a:pt x="1496" y="2275"/>
                  </a:lnTo>
                  <a:lnTo>
                    <a:pt x="1489" y="2140"/>
                  </a:lnTo>
                  <a:lnTo>
                    <a:pt x="1489" y="2007"/>
                  </a:lnTo>
                  <a:lnTo>
                    <a:pt x="1497" y="1877"/>
                  </a:lnTo>
                  <a:lnTo>
                    <a:pt x="1512" y="1750"/>
                  </a:lnTo>
                  <a:lnTo>
                    <a:pt x="1535" y="1625"/>
                  </a:lnTo>
                  <a:lnTo>
                    <a:pt x="1564" y="1504"/>
                  </a:lnTo>
                  <a:lnTo>
                    <a:pt x="1600" y="1384"/>
                  </a:lnTo>
                  <a:lnTo>
                    <a:pt x="1643" y="1267"/>
                  </a:lnTo>
                  <a:lnTo>
                    <a:pt x="1695" y="1152"/>
                  </a:lnTo>
                  <a:lnTo>
                    <a:pt x="1752" y="1040"/>
                  </a:lnTo>
                  <a:lnTo>
                    <a:pt x="1817" y="929"/>
                  </a:lnTo>
                  <a:lnTo>
                    <a:pt x="1888" y="820"/>
                  </a:lnTo>
                  <a:lnTo>
                    <a:pt x="1967" y="713"/>
                  </a:lnTo>
                  <a:lnTo>
                    <a:pt x="2052" y="607"/>
                  </a:lnTo>
                  <a:lnTo>
                    <a:pt x="2143" y="503"/>
                  </a:lnTo>
                  <a:lnTo>
                    <a:pt x="2243" y="401"/>
                  </a:lnTo>
                  <a:lnTo>
                    <a:pt x="2349" y="299"/>
                  </a:lnTo>
                  <a:lnTo>
                    <a:pt x="2461" y="198"/>
                  </a:lnTo>
                  <a:lnTo>
                    <a:pt x="2580" y="99"/>
                  </a:lnTo>
                  <a:lnTo>
                    <a:pt x="2706" y="0"/>
                  </a:lnTo>
                  <a:lnTo>
                    <a:pt x="2656" y="14"/>
                  </a:lnTo>
                  <a:lnTo>
                    <a:pt x="2518" y="57"/>
                  </a:lnTo>
                  <a:lnTo>
                    <a:pt x="2420" y="90"/>
                  </a:lnTo>
                  <a:lnTo>
                    <a:pt x="2307" y="130"/>
                  </a:lnTo>
                  <a:lnTo>
                    <a:pt x="2180" y="179"/>
                  </a:lnTo>
                  <a:lnTo>
                    <a:pt x="2041" y="236"/>
                  </a:lnTo>
                  <a:lnTo>
                    <a:pt x="1894" y="301"/>
                  </a:lnTo>
                  <a:lnTo>
                    <a:pt x="1739" y="376"/>
                  </a:lnTo>
                  <a:lnTo>
                    <a:pt x="1579" y="460"/>
                  </a:lnTo>
                  <a:lnTo>
                    <a:pt x="1416" y="553"/>
                  </a:lnTo>
                  <a:lnTo>
                    <a:pt x="1252" y="655"/>
                  </a:lnTo>
                  <a:lnTo>
                    <a:pt x="1089" y="767"/>
                  </a:lnTo>
                  <a:lnTo>
                    <a:pt x="930" y="890"/>
                  </a:lnTo>
                  <a:lnTo>
                    <a:pt x="777" y="1021"/>
                  </a:lnTo>
                  <a:lnTo>
                    <a:pt x="631" y="1164"/>
                  </a:lnTo>
                  <a:lnTo>
                    <a:pt x="495" y="1318"/>
                  </a:lnTo>
                  <a:lnTo>
                    <a:pt x="372" y="1481"/>
                  </a:lnTo>
                  <a:lnTo>
                    <a:pt x="262" y="1657"/>
                  </a:lnTo>
                  <a:lnTo>
                    <a:pt x="169" y="1844"/>
                  </a:lnTo>
                  <a:lnTo>
                    <a:pt x="94" y="2042"/>
                  </a:lnTo>
                  <a:lnTo>
                    <a:pt x="38" y="2252"/>
                  </a:lnTo>
                  <a:lnTo>
                    <a:pt x="7" y="2474"/>
                  </a:lnTo>
                  <a:lnTo>
                    <a:pt x="0" y="2708"/>
                  </a:lnTo>
                  <a:lnTo>
                    <a:pt x="20" y="2955"/>
                  </a:lnTo>
                  <a:lnTo>
                    <a:pt x="69" y="3215"/>
                  </a:lnTo>
                  <a:lnTo>
                    <a:pt x="149" y="3488"/>
                  </a:lnTo>
                  <a:lnTo>
                    <a:pt x="263" y="3774"/>
                  </a:lnTo>
                  <a:lnTo>
                    <a:pt x="412" y="4073"/>
                  </a:lnTo>
                  <a:lnTo>
                    <a:pt x="598" y="4386"/>
                  </a:lnTo>
                  <a:lnTo>
                    <a:pt x="825" y="4712"/>
                  </a:lnTo>
                  <a:lnTo>
                    <a:pt x="910" y="4855"/>
                  </a:lnTo>
                  <a:lnTo>
                    <a:pt x="981" y="4993"/>
                  </a:lnTo>
                  <a:lnTo>
                    <a:pt x="1042" y="5124"/>
                  </a:lnTo>
                  <a:lnTo>
                    <a:pt x="1091" y="5251"/>
                  </a:lnTo>
                  <a:lnTo>
                    <a:pt x="1131" y="5373"/>
                  </a:lnTo>
                  <a:lnTo>
                    <a:pt x="1161" y="5489"/>
                  </a:lnTo>
                  <a:lnTo>
                    <a:pt x="1181" y="5600"/>
                  </a:lnTo>
                  <a:lnTo>
                    <a:pt x="1192" y="5707"/>
                  </a:lnTo>
                  <a:lnTo>
                    <a:pt x="1197" y="5808"/>
                  </a:lnTo>
                  <a:lnTo>
                    <a:pt x="1193" y="5904"/>
                  </a:lnTo>
                  <a:lnTo>
                    <a:pt x="1184" y="5995"/>
                  </a:lnTo>
                  <a:lnTo>
                    <a:pt x="1169" y="6082"/>
                  </a:lnTo>
                  <a:lnTo>
                    <a:pt x="1148" y="6164"/>
                  </a:lnTo>
                  <a:lnTo>
                    <a:pt x="1123" y="6241"/>
                  </a:lnTo>
                  <a:lnTo>
                    <a:pt x="1094" y="6312"/>
                  </a:lnTo>
                  <a:lnTo>
                    <a:pt x="1061" y="6380"/>
                  </a:lnTo>
                  <a:lnTo>
                    <a:pt x="1025" y="6443"/>
                  </a:lnTo>
                  <a:lnTo>
                    <a:pt x="987" y="6501"/>
                  </a:lnTo>
                  <a:lnTo>
                    <a:pt x="947" y="6556"/>
                  </a:lnTo>
                  <a:lnTo>
                    <a:pt x="907" y="6606"/>
                  </a:lnTo>
                  <a:lnTo>
                    <a:pt x="866" y="6651"/>
                  </a:lnTo>
                  <a:lnTo>
                    <a:pt x="825" y="6692"/>
                  </a:lnTo>
                  <a:lnTo>
                    <a:pt x="785" y="6729"/>
                  </a:lnTo>
                  <a:lnTo>
                    <a:pt x="747" y="6762"/>
                  </a:lnTo>
                  <a:lnTo>
                    <a:pt x="712" y="6791"/>
                  </a:lnTo>
                  <a:lnTo>
                    <a:pt x="678" y="6815"/>
                  </a:lnTo>
                  <a:lnTo>
                    <a:pt x="648" y="6837"/>
                  </a:lnTo>
                  <a:lnTo>
                    <a:pt x="622" y="6854"/>
                  </a:lnTo>
                  <a:lnTo>
                    <a:pt x="585" y="6875"/>
                  </a:lnTo>
                  <a:lnTo>
                    <a:pt x="572" y="68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904198" y="2040295"/>
              <a:ext cx="384175" cy="923925"/>
            </a:xfrm>
            <a:custGeom>
              <a:avLst/>
              <a:gdLst>
                <a:gd name="T0" fmla="*/ 26 w 1452"/>
                <a:gd name="T1" fmla="*/ 3488 h 3494"/>
                <a:gd name="T2" fmla="*/ 148 w 1452"/>
                <a:gd name="T3" fmla="*/ 3454 h 3494"/>
                <a:gd name="T4" fmla="*/ 274 w 1452"/>
                <a:gd name="T5" fmla="*/ 3414 h 3494"/>
                <a:gd name="T6" fmla="*/ 425 w 1452"/>
                <a:gd name="T7" fmla="*/ 3357 h 3494"/>
                <a:gd name="T8" fmla="*/ 591 w 1452"/>
                <a:gd name="T9" fmla="*/ 3282 h 3494"/>
                <a:gd name="T10" fmla="*/ 763 w 1452"/>
                <a:gd name="T11" fmla="*/ 3189 h 3494"/>
                <a:gd name="T12" fmla="*/ 933 w 1452"/>
                <a:gd name="T13" fmla="*/ 3076 h 3494"/>
                <a:gd name="T14" fmla="*/ 1093 w 1452"/>
                <a:gd name="T15" fmla="*/ 2941 h 3494"/>
                <a:gd name="T16" fmla="*/ 1233 w 1452"/>
                <a:gd name="T17" fmla="*/ 2782 h 3494"/>
                <a:gd name="T18" fmla="*/ 1347 w 1452"/>
                <a:gd name="T19" fmla="*/ 2601 h 3494"/>
                <a:gd name="T20" fmla="*/ 1422 w 1452"/>
                <a:gd name="T21" fmla="*/ 2394 h 3494"/>
                <a:gd name="T22" fmla="*/ 1452 w 1452"/>
                <a:gd name="T23" fmla="*/ 2160 h 3494"/>
                <a:gd name="T24" fmla="*/ 1427 w 1452"/>
                <a:gd name="T25" fmla="*/ 1898 h 3494"/>
                <a:gd name="T26" fmla="*/ 1340 w 1452"/>
                <a:gd name="T27" fmla="*/ 1607 h 3494"/>
                <a:gd name="T28" fmla="*/ 1180 w 1452"/>
                <a:gd name="T29" fmla="*/ 1285 h 3494"/>
                <a:gd name="T30" fmla="*/ 1030 w 1452"/>
                <a:gd name="T31" fmla="*/ 1037 h 3494"/>
                <a:gd name="T32" fmla="*/ 968 w 1452"/>
                <a:gd name="T33" fmla="*/ 896 h 3494"/>
                <a:gd name="T34" fmla="*/ 928 w 1452"/>
                <a:gd name="T35" fmla="*/ 766 h 3494"/>
                <a:gd name="T36" fmla="*/ 907 w 1452"/>
                <a:gd name="T37" fmla="*/ 647 h 3494"/>
                <a:gd name="T38" fmla="*/ 903 w 1452"/>
                <a:gd name="T39" fmla="*/ 541 h 3494"/>
                <a:gd name="T40" fmla="*/ 914 w 1452"/>
                <a:gd name="T41" fmla="*/ 444 h 3494"/>
                <a:gd name="T42" fmla="*/ 935 w 1452"/>
                <a:gd name="T43" fmla="*/ 359 h 3494"/>
                <a:gd name="T44" fmla="*/ 967 w 1452"/>
                <a:gd name="T45" fmla="*/ 284 h 3494"/>
                <a:gd name="T46" fmla="*/ 1004 w 1452"/>
                <a:gd name="T47" fmla="*/ 218 h 3494"/>
                <a:gd name="T48" fmla="*/ 1047 w 1452"/>
                <a:gd name="T49" fmla="*/ 161 h 3494"/>
                <a:gd name="T50" fmla="*/ 1091 w 1452"/>
                <a:gd name="T51" fmla="*/ 114 h 3494"/>
                <a:gd name="T52" fmla="*/ 1134 w 1452"/>
                <a:gd name="T53" fmla="*/ 75 h 3494"/>
                <a:gd name="T54" fmla="*/ 1173 w 1452"/>
                <a:gd name="T55" fmla="*/ 44 h 3494"/>
                <a:gd name="T56" fmla="*/ 1206 w 1452"/>
                <a:gd name="T57" fmla="*/ 23 h 3494"/>
                <a:gd name="T58" fmla="*/ 1239 w 1452"/>
                <a:gd name="T59" fmla="*/ 4 h 3494"/>
                <a:gd name="T60" fmla="*/ 1230 w 1452"/>
                <a:gd name="T61" fmla="*/ 0 h 3494"/>
                <a:gd name="T62" fmla="*/ 1149 w 1452"/>
                <a:gd name="T63" fmla="*/ 8 h 3494"/>
                <a:gd name="T64" fmla="*/ 1068 w 1452"/>
                <a:gd name="T65" fmla="*/ 20 h 3494"/>
                <a:gd name="T66" fmla="*/ 969 w 1452"/>
                <a:gd name="T67" fmla="*/ 38 h 3494"/>
                <a:gd name="T68" fmla="*/ 859 w 1452"/>
                <a:gd name="T69" fmla="*/ 66 h 3494"/>
                <a:gd name="T70" fmla="*/ 744 w 1452"/>
                <a:gd name="T71" fmla="*/ 105 h 3494"/>
                <a:gd name="T72" fmla="*/ 627 w 1452"/>
                <a:gd name="T73" fmla="*/ 156 h 3494"/>
                <a:gd name="T74" fmla="*/ 515 w 1452"/>
                <a:gd name="T75" fmla="*/ 221 h 3494"/>
                <a:gd name="T76" fmla="*/ 414 w 1452"/>
                <a:gd name="T77" fmla="*/ 303 h 3494"/>
                <a:gd name="T78" fmla="*/ 328 w 1452"/>
                <a:gd name="T79" fmla="*/ 401 h 3494"/>
                <a:gd name="T80" fmla="*/ 262 w 1452"/>
                <a:gd name="T81" fmla="*/ 520 h 3494"/>
                <a:gd name="T82" fmla="*/ 223 w 1452"/>
                <a:gd name="T83" fmla="*/ 661 h 3494"/>
                <a:gd name="T84" fmla="*/ 217 w 1452"/>
                <a:gd name="T85" fmla="*/ 824 h 3494"/>
                <a:gd name="T86" fmla="*/ 246 w 1452"/>
                <a:gd name="T87" fmla="*/ 1012 h 3494"/>
                <a:gd name="T88" fmla="*/ 317 w 1452"/>
                <a:gd name="T89" fmla="*/ 1226 h 3494"/>
                <a:gd name="T90" fmla="*/ 417 w 1452"/>
                <a:gd name="T91" fmla="*/ 1441 h 3494"/>
                <a:gd name="T92" fmla="*/ 498 w 1452"/>
                <a:gd name="T93" fmla="*/ 1626 h 3494"/>
                <a:gd name="T94" fmla="*/ 563 w 1452"/>
                <a:gd name="T95" fmla="*/ 1803 h 3494"/>
                <a:gd name="T96" fmla="*/ 613 w 1452"/>
                <a:gd name="T97" fmla="*/ 1970 h 3494"/>
                <a:gd name="T98" fmla="*/ 647 w 1452"/>
                <a:gd name="T99" fmla="*/ 2127 h 3494"/>
                <a:gd name="T100" fmla="*/ 668 w 1452"/>
                <a:gd name="T101" fmla="*/ 2277 h 3494"/>
                <a:gd name="T102" fmla="*/ 672 w 1452"/>
                <a:gd name="T103" fmla="*/ 2420 h 3494"/>
                <a:gd name="T104" fmla="*/ 662 w 1452"/>
                <a:gd name="T105" fmla="*/ 2555 h 3494"/>
                <a:gd name="T106" fmla="*/ 638 w 1452"/>
                <a:gd name="T107" fmla="*/ 2684 h 3494"/>
                <a:gd name="T108" fmla="*/ 599 w 1452"/>
                <a:gd name="T109" fmla="*/ 2806 h 3494"/>
                <a:gd name="T110" fmla="*/ 545 w 1452"/>
                <a:gd name="T111" fmla="*/ 2923 h 3494"/>
                <a:gd name="T112" fmla="*/ 477 w 1452"/>
                <a:gd name="T113" fmla="*/ 3035 h 3494"/>
                <a:gd name="T114" fmla="*/ 396 w 1452"/>
                <a:gd name="T115" fmla="*/ 3144 h 3494"/>
                <a:gd name="T116" fmla="*/ 300 w 1452"/>
                <a:gd name="T117" fmla="*/ 3248 h 3494"/>
                <a:gd name="T118" fmla="*/ 190 w 1452"/>
                <a:gd name="T119" fmla="*/ 3348 h 3494"/>
                <a:gd name="T120" fmla="*/ 67 w 1452"/>
                <a:gd name="T121" fmla="*/ 3446 h 3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2" h="3494">
                  <a:moveTo>
                    <a:pt x="0" y="3494"/>
                  </a:moveTo>
                  <a:lnTo>
                    <a:pt x="26" y="3488"/>
                  </a:lnTo>
                  <a:lnTo>
                    <a:pt x="99" y="3469"/>
                  </a:lnTo>
                  <a:lnTo>
                    <a:pt x="148" y="3454"/>
                  </a:lnTo>
                  <a:lnTo>
                    <a:pt x="209" y="3436"/>
                  </a:lnTo>
                  <a:lnTo>
                    <a:pt x="274" y="3414"/>
                  </a:lnTo>
                  <a:lnTo>
                    <a:pt x="347" y="3387"/>
                  </a:lnTo>
                  <a:lnTo>
                    <a:pt x="425" y="3357"/>
                  </a:lnTo>
                  <a:lnTo>
                    <a:pt x="506" y="3322"/>
                  </a:lnTo>
                  <a:lnTo>
                    <a:pt x="591" y="3282"/>
                  </a:lnTo>
                  <a:lnTo>
                    <a:pt x="676" y="3238"/>
                  </a:lnTo>
                  <a:lnTo>
                    <a:pt x="763" y="3189"/>
                  </a:lnTo>
                  <a:lnTo>
                    <a:pt x="849" y="3135"/>
                  </a:lnTo>
                  <a:lnTo>
                    <a:pt x="933" y="3076"/>
                  </a:lnTo>
                  <a:lnTo>
                    <a:pt x="1016" y="3011"/>
                  </a:lnTo>
                  <a:lnTo>
                    <a:pt x="1093" y="2941"/>
                  </a:lnTo>
                  <a:lnTo>
                    <a:pt x="1166" y="2865"/>
                  </a:lnTo>
                  <a:lnTo>
                    <a:pt x="1233" y="2782"/>
                  </a:lnTo>
                  <a:lnTo>
                    <a:pt x="1295" y="2695"/>
                  </a:lnTo>
                  <a:lnTo>
                    <a:pt x="1347" y="2601"/>
                  </a:lnTo>
                  <a:lnTo>
                    <a:pt x="1390" y="2501"/>
                  </a:lnTo>
                  <a:lnTo>
                    <a:pt x="1422" y="2394"/>
                  </a:lnTo>
                  <a:lnTo>
                    <a:pt x="1443" y="2280"/>
                  </a:lnTo>
                  <a:lnTo>
                    <a:pt x="1452" y="2160"/>
                  </a:lnTo>
                  <a:lnTo>
                    <a:pt x="1446" y="2033"/>
                  </a:lnTo>
                  <a:lnTo>
                    <a:pt x="1427" y="1898"/>
                  </a:lnTo>
                  <a:lnTo>
                    <a:pt x="1392" y="1756"/>
                  </a:lnTo>
                  <a:lnTo>
                    <a:pt x="1340" y="1607"/>
                  </a:lnTo>
                  <a:lnTo>
                    <a:pt x="1270" y="1450"/>
                  </a:lnTo>
                  <a:lnTo>
                    <a:pt x="1180" y="1285"/>
                  </a:lnTo>
                  <a:lnTo>
                    <a:pt x="1070" y="1112"/>
                  </a:lnTo>
                  <a:lnTo>
                    <a:pt x="1030" y="1037"/>
                  </a:lnTo>
                  <a:lnTo>
                    <a:pt x="996" y="965"/>
                  </a:lnTo>
                  <a:lnTo>
                    <a:pt x="968" y="896"/>
                  </a:lnTo>
                  <a:lnTo>
                    <a:pt x="945" y="830"/>
                  </a:lnTo>
                  <a:lnTo>
                    <a:pt x="928" y="766"/>
                  </a:lnTo>
                  <a:lnTo>
                    <a:pt x="915" y="705"/>
                  </a:lnTo>
                  <a:lnTo>
                    <a:pt x="907" y="647"/>
                  </a:lnTo>
                  <a:lnTo>
                    <a:pt x="903" y="593"/>
                  </a:lnTo>
                  <a:lnTo>
                    <a:pt x="903" y="541"/>
                  </a:lnTo>
                  <a:lnTo>
                    <a:pt x="907" y="492"/>
                  </a:lnTo>
                  <a:lnTo>
                    <a:pt x="914" y="444"/>
                  </a:lnTo>
                  <a:lnTo>
                    <a:pt x="923" y="400"/>
                  </a:lnTo>
                  <a:lnTo>
                    <a:pt x="935" y="359"/>
                  </a:lnTo>
                  <a:lnTo>
                    <a:pt x="950" y="320"/>
                  </a:lnTo>
                  <a:lnTo>
                    <a:pt x="967" y="284"/>
                  </a:lnTo>
                  <a:lnTo>
                    <a:pt x="985" y="250"/>
                  </a:lnTo>
                  <a:lnTo>
                    <a:pt x="1004" y="218"/>
                  </a:lnTo>
                  <a:lnTo>
                    <a:pt x="1026" y="188"/>
                  </a:lnTo>
                  <a:lnTo>
                    <a:pt x="1047" y="161"/>
                  </a:lnTo>
                  <a:lnTo>
                    <a:pt x="1069" y="136"/>
                  </a:lnTo>
                  <a:lnTo>
                    <a:pt x="1091" y="114"/>
                  </a:lnTo>
                  <a:lnTo>
                    <a:pt x="1112" y="93"/>
                  </a:lnTo>
                  <a:lnTo>
                    <a:pt x="1134" y="75"/>
                  </a:lnTo>
                  <a:lnTo>
                    <a:pt x="1154" y="58"/>
                  </a:lnTo>
                  <a:lnTo>
                    <a:pt x="1173" y="44"/>
                  </a:lnTo>
                  <a:lnTo>
                    <a:pt x="1190" y="32"/>
                  </a:lnTo>
                  <a:lnTo>
                    <a:pt x="1206" y="23"/>
                  </a:lnTo>
                  <a:lnTo>
                    <a:pt x="1220" y="14"/>
                  </a:lnTo>
                  <a:lnTo>
                    <a:pt x="1239" y="4"/>
                  </a:lnTo>
                  <a:lnTo>
                    <a:pt x="1246" y="0"/>
                  </a:lnTo>
                  <a:lnTo>
                    <a:pt x="1230" y="0"/>
                  </a:lnTo>
                  <a:lnTo>
                    <a:pt x="1182" y="5"/>
                  </a:lnTo>
                  <a:lnTo>
                    <a:pt x="1149" y="8"/>
                  </a:lnTo>
                  <a:lnTo>
                    <a:pt x="1111" y="13"/>
                  </a:lnTo>
                  <a:lnTo>
                    <a:pt x="1068" y="20"/>
                  </a:lnTo>
                  <a:lnTo>
                    <a:pt x="1020" y="27"/>
                  </a:lnTo>
                  <a:lnTo>
                    <a:pt x="969" y="38"/>
                  </a:lnTo>
                  <a:lnTo>
                    <a:pt x="915" y="51"/>
                  </a:lnTo>
                  <a:lnTo>
                    <a:pt x="859" y="66"/>
                  </a:lnTo>
                  <a:lnTo>
                    <a:pt x="801" y="84"/>
                  </a:lnTo>
                  <a:lnTo>
                    <a:pt x="744" y="105"/>
                  </a:lnTo>
                  <a:lnTo>
                    <a:pt x="685" y="128"/>
                  </a:lnTo>
                  <a:lnTo>
                    <a:pt x="627" y="156"/>
                  </a:lnTo>
                  <a:lnTo>
                    <a:pt x="570" y="186"/>
                  </a:lnTo>
                  <a:lnTo>
                    <a:pt x="515" y="221"/>
                  </a:lnTo>
                  <a:lnTo>
                    <a:pt x="463" y="260"/>
                  </a:lnTo>
                  <a:lnTo>
                    <a:pt x="414" y="303"/>
                  </a:lnTo>
                  <a:lnTo>
                    <a:pt x="368" y="349"/>
                  </a:lnTo>
                  <a:lnTo>
                    <a:pt x="328" y="401"/>
                  </a:lnTo>
                  <a:lnTo>
                    <a:pt x="292" y="458"/>
                  </a:lnTo>
                  <a:lnTo>
                    <a:pt x="262" y="520"/>
                  </a:lnTo>
                  <a:lnTo>
                    <a:pt x="239" y="587"/>
                  </a:lnTo>
                  <a:lnTo>
                    <a:pt x="223" y="661"/>
                  </a:lnTo>
                  <a:lnTo>
                    <a:pt x="215" y="739"/>
                  </a:lnTo>
                  <a:lnTo>
                    <a:pt x="217" y="824"/>
                  </a:lnTo>
                  <a:lnTo>
                    <a:pt x="226" y="915"/>
                  </a:lnTo>
                  <a:lnTo>
                    <a:pt x="246" y="1012"/>
                  </a:lnTo>
                  <a:lnTo>
                    <a:pt x="277" y="1115"/>
                  </a:lnTo>
                  <a:lnTo>
                    <a:pt x="317" y="1226"/>
                  </a:lnTo>
                  <a:lnTo>
                    <a:pt x="372" y="1344"/>
                  </a:lnTo>
                  <a:lnTo>
                    <a:pt x="417" y="1441"/>
                  </a:lnTo>
                  <a:lnTo>
                    <a:pt x="459" y="1535"/>
                  </a:lnTo>
                  <a:lnTo>
                    <a:pt x="498" y="1626"/>
                  </a:lnTo>
                  <a:lnTo>
                    <a:pt x="533" y="1716"/>
                  </a:lnTo>
                  <a:lnTo>
                    <a:pt x="563" y="1803"/>
                  </a:lnTo>
                  <a:lnTo>
                    <a:pt x="589" y="1887"/>
                  </a:lnTo>
                  <a:lnTo>
                    <a:pt x="613" y="1970"/>
                  </a:lnTo>
                  <a:lnTo>
                    <a:pt x="633" y="2050"/>
                  </a:lnTo>
                  <a:lnTo>
                    <a:pt x="647" y="2127"/>
                  </a:lnTo>
                  <a:lnTo>
                    <a:pt x="660" y="2203"/>
                  </a:lnTo>
                  <a:lnTo>
                    <a:pt x="668" y="2277"/>
                  </a:lnTo>
                  <a:lnTo>
                    <a:pt x="672" y="2349"/>
                  </a:lnTo>
                  <a:lnTo>
                    <a:pt x="672" y="2420"/>
                  </a:lnTo>
                  <a:lnTo>
                    <a:pt x="669" y="2489"/>
                  </a:lnTo>
                  <a:lnTo>
                    <a:pt x="662" y="2555"/>
                  </a:lnTo>
                  <a:lnTo>
                    <a:pt x="652" y="2620"/>
                  </a:lnTo>
                  <a:lnTo>
                    <a:pt x="638" y="2684"/>
                  </a:lnTo>
                  <a:lnTo>
                    <a:pt x="620" y="2746"/>
                  </a:lnTo>
                  <a:lnTo>
                    <a:pt x="599" y="2806"/>
                  </a:lnTo>
                  <a:lnTo>
                    <a:pt x="574" y="2865"/>
                  </a:lnTo>
                  <a:lnTo>
                    <a:pt x="545" y="2923"/>
                  </a:lnTo>
                  <a:lnTo>
                    <a:pt x="514" y="2979"/>
                  </a:lnTo>
                  <a:lnTo>
                    <a:pt x="477" y="3035"/>
                  </a:lnTo>
                  <a:lnTo>
                    <a:pt x="439" y="3091"/>
                  </a:lnTo>
                  <a:lnTo>
                    <a:pt x="396" y="3144"/>
                  </a:lnTo>
                  <a:lnTo>
                    <a:pt x="349" y="3196"/>
                  </a:lnTo>
                  <a:lnTo>
                    <a:pt x="300" y="3248"/>
                  </a:lnTo>
                  <a:lnTo>
                    <a:pt x="247" y="3298"/>
                  </a:lnTo>
                  <a:lnTo>
                    <a:pt x="190" y="3348"/>
                  </a:lnTo>
                  <a:lnTo>
                    <a:pt x="130" y="3398"/>
                  </a:lnTo>
                  <a:lnTo>
                    <a:pt x="67" y="3446"/>
                  </a:lnTo>
                  <a:lnTo>
                    <a:pt x="0" y="34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2950" y="4741353"/>
            <a:ext cx="2099406" cy="991041"/>
          </a:xfrm>
          <a:prstGeom prst="rect">
            <a:avLst/>
          </a:prstGeom>
          <a:noFill/>
          <a:effectLst>
            <a:outerShdw blurRad="190500" dist="63500" dir="8100000" algn="tr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COFFEE BREAK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5156199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8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849599" y="2841284"/>
            <a:ext cx="3227795" cy="1950293"/>
            <a:chOff x="7849599" y="2841284"/>
            <a:chExt cx="3227795" cy="1950293"/>
          </a:xfrm>
        </p:grpSpPr>
        <p:grpSp>
          <p:nvGrpSpPr>
            <p:cNvPr id="11" name="Group 10"/>
            <p:cNvGrpSpPr/>
            <p:nvPr/>
          </p:nvGrpSpPr>
          <p:grpSpPr>
            <a:xfrm rot="10800000" flipH="1">
              <a:off x="8662265" y="2841284"/>
              <a:ext cx="2415129" cy="1950293"/>
              <a:chOff x="6038248" y="1625871"/>
              <a:chExt cx="1394430" cy="1126048"/>
            </a:xfrm>
          </p:grpSpPr>
          <p:sp>
            <p:nvSpPr>
              <p:cNvPr id="12" name="Isosceles Triangle 11"/>
              <p:cNvSpPr/>
              <p:nvPr/>
            </p:nvSpPr>
            <p:spPr>
              <a:xfrm rot="19800000">
                <a:off x="6562284" y="2227379"/>
                <a:ext cx="608467" cy="52454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19800000">
                <a:off x="6562284" y="1625871"/>
                <a:ext cx="608467" cy="52454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800000" flipH="1">
                <a:off x="6824211" y="1928493"/>
                <a:ext cx="608467" cy="52454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00000" flipH="1">
                <a:off x="6300177" y="2227379"/>
                <a:ext cx="608466" cy="52454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800000" flipH="1">
                <a:off x="6300175" y="1625871"/>
                <a:ext cx="608466" cy="52454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19800000">
                <a:off x="6038248" y="1928493"/>
                <a:ext cx="608466" cy="52454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 flipH="1">
              <a:off x="7849599" y="3157950"/>
              <a:ext cx="1116964" cy="1049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49727" y="3440907"/>
              <a:ext cx="516709" cy="484082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28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950838" y="1009650"/>
            <a:ext cx="3226108" cy="1950293"/>
            <a:chOff x="6950838" y="1009650"/>
            <a:chExt cx="3226108" cy="1950293"/>
          </a:xfrm>
        </p:grpSpPr>
        <p:grpSp>
          <p:nvGrpSpPr>
            <p:cNvPr id="3" name="Group 2"/>
            <p:cNvGrpSpPr/>
            <p:nvPr/>
          </p:nvGrpSpPr>
          <p:grpSpPr>
            <a:xfrm>
              <a:off x="7761818" y="1009650"/>
              <a:ext cx="2415128" cy="1950293"/>
              <a:chOff x="6038248" y="1625871"/>
              <a:chExt cx="1394429" cy="1126048"/>
            </a:xfrm>
          </p:grpSpPr>
          <p:sp>
            <p:nvSpPr>
              <p:cNvPr id="4" name="Isosceles Triangle 3"/>
              <p:cNvSpPr/>
              <p:nvPr/>
            </p:nvSpPr>
            <p:spPr>
              <a:xfrm rot="19800000">
                <a:off x="6562284" y="2227379"/>
                <a:ext cx="608467" cy="52454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9800000">
                <a:off x="6562284" y="1625871"/>
                <a:ext cx="608467" cy="52454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800000" flipH="1">
                <a:off x="6824210" y="1928493"/>
                <a:ext cx="608467" cy="5245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800000" flipH="1">
                <a:off x="6300174" y="2227379"/>
                <a:ext cx="608466" cy="5245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800000" flipH="1">
                <a:off x="6300174" y="1625871"/>
                <a:ext cx="608466" cy="5245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9800000">
                <a:off x="6038248" y="1928493"/>
                <a:ext cx="608466" cy="52454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6950838" y="1595746"/>
              <a:ext cx="1116965" cy="1049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utoShape 112"/>
            <p:cNvSpPr>
              <a:spLocks/>
            </p:cNvSpPr>
            <p:nvPr/>
          </p:nvSpPr>
          <p:spPr bwMode="auto">
            <a:xfrm>
              <a:off x="7251406" y="1862388"/>
              <a:ext cx="515827" cy="516709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50838" y="4148783"/>
            <a:ext cx="3226111" cy="1950293"/>
            <a:chOff x="6950838" y="4148783"/>
            <a:chExt cx="3226111" cy="1950293"/>
          </a:xfrm>
        </p:grpSpPr>
        <p:grpSp>
          <p:nvGrpSpPr>
            <p:cNvPr id="19" name="Group 18"/>
            <p:cNvGrpSpPr/>
            <p:nvPr/>
          </p:nvGrpSpPr>
          <p:grpSpPr>
            <a:xfrm>
              <a:off x="7761822" y="4148783"/>
              <a:ext cx="2415127" cy="1950293"/>
              <a:chOff x="6038248" y="1625871"/>
              <a:chExt cx="1394428" cy="1126048"/>
            </a:xfrm>
          </p:grpSpPr>
          <p:sp>
            <p:nvSpPr>
              <p:cNvPr id="20" name="Isosceles Triangle 19"/>
              <p:cNvSpPr/>
              <p:nvPr/>
            </p:nvSpPr>
            <p:spPr>
              <a:xfrm rot="19800000">
                <a:off x="6562284" y="2227379"/>
                <a:ext cx="608467" cy="52454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800000">
                <a:off x="6562284" y="1625871"/>
                <a:ext cx="608467" cy="52454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800000" flipH="1">
                <a:off x="6824209" y="1928493"/>
                <a:ext cx="608467" cy="52454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800000" flipH="1">
                <a:off x="6300174" y="2227379"/>
                <a:ext cx="608466" cy="52454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800000" flipH="1">
                <a:off x="6300174" y="1625871"/>
                <a:ext cx="608466" cy="52454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9800000">
                <a:off x="6038248" y="1928493"/>
                <a:ext cx="608466" cy="52454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6950838" y="4734879"/>
              <a:ext cx="1116965" cy="1049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251406" y="5001964"/>
              <a:ext cx="515827" cy="515827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32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631374" y="548894"/>
            <a:ext cx="308337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Types of forecasting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55652" y="1803124"/>
            <a:ext cx="573655" cy="45719"/>
            <a:chOff x="928914" y="2699657"/>
            <a:chExt cx="883784" cy="45719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7706" y="2375966"/>
            <a:ext cx="4525132" cy="638905"/>
            <a:chOff x="740551" y="2313478"/>
            <a:chExt cx="2653852" cy="313458"/>
          </a:xfrm>
        </p:grpSpPr>
        <p:grpSp>
          <p:nvGrpSpPr>
            <p:cNvPr id="50" name="Group 49"/>
            <p:cNvGrpSpPr/>
            <p:nvPr/>
          </p:nvGrpSpPr>
          <p:grpSpPr>
            <a:xfrm>
              <a:off x="740551" y="2313478"/>
              <a:ext cx="270223" cy="313458"/>
              <a:chOff x="707706" y="3196807"/>
              <a:chExt cx="405903" cy="470847"/>
            </a:xfrm>
          </p:grpSpPr>
          <p:sp>
            <p:nvSpPr>
              <p:cNvPr id="43" name="Hexagon 42"/>
              <p:cNvSpPr/>
              <p:nvPr/>
            </p:nvSpPr>
            <p:spPr>
              <a:xfrm rot="5400000">
                <a:off x="675234" y="3229279"/>
                <a:ext cx="470847" cy="405903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365" y="3309938"/>
                <a:ext cx="244584" cy="2445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019296" y="2319159"/>
              <a:ext cx="2375107" cy="28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Economic Forecast 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7705" y="3413775"/>
            <a:ext cx="4789422" cy="1077218"/>
            <a:chOff x="740551" y="2225040"/>
            <a:chExt cx="2686398" cy="526930"/>
          </a:xfrm>
        </p:grpSpPr>
        <p:grpSp>
          <p:nvGrpSpPr>
            <p:cNvPr id="54" name="Group 53"/>
            <p:cNvGrpSpPr/>
            <p:nvPr/>
          </p:nvGrpSpPr>
          <p:grpSpPr>
            <a:xfrm>
              <a:off x="740551" y="2313478"/>
              <a:ext cx="270223" cy="313458"/>
              <a:chOff x="707706" y="3196807"/>
              <a:chExt cx="405903" cy="470847"/>
            </a:xfrm>
          </p:grpSpPr>
          <p:sp>
            <p:nvSpPr>
              <p:cNvPr id="56" name="Hexagon 55"/>
              <p:cNvSpPr/>
              <p:nvPr/>
            </p:nvSpPr>
            <p:spPr>
              <a:xfrm rot="5400000">
                <a:off x="675234" y="3229279"/>
                <a:ext cx="470847" cy="405903"/>
              </a:xfrm>
              <a:prstGeom prst="hexagon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88365" y="3309938"/>
                <a:ext cx="244584" cy="2445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051842" y="2225040"/>
              <a:ext cx="2375107" cy="52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Technological Forecast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7706" y="4837525"/>
            <a:ext cx="4525132" cy="680266"/>
            <a:chOff x="722200" y="4544888"/>
            <a:chExt cx="2672202" cy="320234"/>
          </a:xfrm>
        </p:grpSpPr>
        <p:grpSp>
          <p:nvGrpSpPr>
            <p:cNvPr id="58" name="Group 57"/>
            <p:cNvGrpSpPr/>
            <p:nvPr/>
          </p:nvGrpSpPr>
          <p:grpSpPr>
            <a:xfrm>
              <a:off x="722200" y="4551664"/>
              <a:ext cx="270223" cy="313458"/>
              <a:chOff x="707706" y="3196807"/>
              <a:chExt cx="405903" cy="470847"/>
            </a:xfrm>
          </p:grpSpPr>
          <p:sp>
            <p:nvSpPr>
              <p:cNvPr id="59" name="Hexagon 58"/>
              <p:cNvSpPr/>
              <p:nvPr/>
            </p:nvSpPr>
            <p:spPr>
              <a:xfrm rot="5400000">
                <a:off x="675234" y="3229279"/>
                <a:ext cx="470847" cy="405903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8365" y="3309938"/>
                <a:ext cx="244584" cy="2445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019295" y="4544888"/>
              <a:ext cx="2375107" cy="27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Demand Forecast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048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447" y="1371600"/>
            <a:ext cx="8237106" cy="41148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21427" y="1703596"/>
            <a:ext cx="51491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What is Machine Learning?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9173" y="2323620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40413" y="5594695"/>
            <a:ext cx="511175" cy="511175"/>
            <a:chOff x="5840413" y="5594695"/>
            <a:chExt cx="511175" cy="51117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7692" y="5635056"/>
              <a:ext cx="415667" cy="423311"/>
              <a:chOff x="5739362" y="5874095"/>
              <a:chExt cx="415667" cy="42331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746896" y="587409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791248" y="5907432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39362" y="593362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5840413" y="5594695"/>
              <a:ext cx="511175" cy="511175"/>
            </a:xfrm>
            <a:prstGeom prst="ellipse">
              <a:avLst/>
            </a:prstGeom>
            <a:noFill/>
            <a:ln w="63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34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1550" y="1581150"/>
            <a:ext cx="10248900" cy="36576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05556" y="790561"/>
            <a:ext cx="7322838" cy="3154710"/>
          </a:xfrm>
          <a:prstGeom prst="rect">
            <a:avLst/>
          </a:prstGeom>
          <a:noFill/>
          <a:effectLst>
            <a:outerShdw blurRad="190500" dist="63500" dir="8100000" algn="tr" rotWithShape="0">
              <a:prstClr val="black">
                <a:alpha val="2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9900" spc="-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96877" y="3596162"/>
            <a:ext cx="363781" cy="363781"/>
            <a:chOff x="5596877" y="3596162"/>
            <a:chExt cx="363781" cy="363781"/>
          </a:xfrm>
        </p:grpSpPr>
        <p:sp>
          <p:nvSpPr>
            <p:cNvPr id="21" name="Oval 20"/>
            <p:cNvSpPr/>
            <p:nvPr/>
          </p:nvSpPr>
          <p:spPr>
            <a:xfrm>
              <a:off x="5596877" y="3596162"/>
              <a:ext cx="363781" cy="3637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142"/>
            <p:cNvSpPr>
              <a:spLocks noChangeArrowheads="1"/>
            </p:cNvSpPr>
            <p:nvPr/>
          </p:nvSpPr>
          <p:spPr bwMode="auto">
            <a:xfrm>
              <a:off x="5707499" y="3702897"/>
              <a:ext cx="142536" cy="150310"/>
            </a:xfrm>
            <a:custGeom>
              <a:avLst/>
              <a:gdLst>
                <a:gd name="T0" fmla="*/ 191315 w 604"/>
                <a:gd name="T1" fmla="*/ 0 h 634"/>
                <a:gd name="T2" fmla="*/ 191315 w 604"/>
                <a:gd name="T3" fmla="*/ 0 h 634"/>
                <a:gd name="T4" fmla="*/ 26712 w 604"/>
                <a:gd name="T5" fmla="*/ 0 h 634"/>
                <a:gd name="T6" fmla="*/ 0 w 604"/>
                <a:gd name="T7" fmla="*/ 26830 h 634"/>
                <a:gd name="T8" fmla="*/ 0 w 604"/>
                <a:gd name="T9" fmla="*/ 154818 h 634"/>
                <a:gd name="T10" fmla="*/ 26712 w 604"/>
                <a:gd name="T11" fmla="*/ 187087 h 634"/>
                <a:gd name="T12" fmla="*/ 85189 w 604"/>
                <a:gd name="T13" fmla="*/ 187087 h 634"/>
                <a:gd name="T14" fmla="*/ 85189 w 604"/>
                <a:gd name="T15" fmla="*/ 213555 h 634"/>
                <a:gd name="T16" fmla="*/ 68946 w 604"/>
                <a:gd name="T17" fmla="*/ 213555 h 634"/>
                <a:gd name="T18" fmla="*/ 63892 w 604"/>
                <a:gd name="T19" fmla="*/ 218994 h 634"/>
                <a:gd name="T20" fmla="*/ 68946 w 604"/>
                <a:gd name="T21" fmla="*/ 229508 h 634"/>
                <a:gd name="T22" fmla="*/ 154135 w 604"/>
                <a:gd name="T23" fmla="*/ 229508 h 634"/>
                <a:gd name="T24" fmla="*/ 159189 w 604"/>
                <a:gd name="T25" fmla="*/ 218994 h 634"/>
                <a:gd name="T26" fmla="*/ 154135 w 604"/>
                <a:gd name="T27" fmla="*/ 213555 h 634"/>
                <a:gd name="T28" fmla="*/ 138252 w 604"/>
                <a:gd name="T29" fmla="*/ 213555 h 634"/>
                <a:gd name="T30" fmla="*/ 138252 w 604"/>
                <a:gd name="T31" fmla="*/ 187087 h 634"/>
                <a:gd name="T32" fmla="*/ 191315 w 604"/>
                <a:gd name="T33" fmla="*/ 187087 h 634"/>
                <a:gd name="T34" fmla="*/ 217666 w 604"/>
                <a:gd name="T35" fmla="*/ 154818 h 634"/>
                <a:gd name="T36" fmla="*/ 217666 w 604"/>
                <a:gd name="T37" fmla="*/ 26830 h 634"/>
                <a:gd name="T38" fmla="*/ 191315 w 604"/>
                <a:gd name="T39" fmla="*/ 0 h 634"/>
                <a:gd name="T40" fmla="*/ 127423 w 604"/>
                <a:gd name="T41" fmla="*/ 213555 h 634"/>
                <a:gd name="T42" fmla="*/ 127423 w 604"/>
                <a:gd name="T43" fmla="*/ 213555 h 634"/>
                <a:gd name="T44" fmla="*/ 95658 w 604"/>
                <a:gd name="T45" fmla="*/ 213555 h 634"/>
                <a:gd name="T46" fmla="*/ 95658 w 604"/>
                <a:gd name="T47" fmla="*/ 187087 h 634"/>
                <a:gd name="T48" fmla="*/ 127423 w 604"/>
                <a:gd name="T49" fmla="*/ 187087 h 634"/>
                <a:gd name="T50" fmla="*/ 127423 w 604"/>
                <a:gd name="T51" fmla="*/ 213555 h 634"/>
                <a:gd name="T52" fmla="*/ 201783 w 604"/>
                <a:gd name="T53" fmla="*/ 154818 h 634"/>
                <a:gd name="T54" fmla="*/ 201783 w 604"/>
                <a:gd name="T55" fmla="*/ 154818 h 634"/>
                <a:gd name="T56" fmla="*/ 191315 w 604"/>
                <a:gd name="T57" fmla="*/ 170772 h 634"/>
                <a:gd name="T58" fmla="*/ 26712 w 604"/>
                <a:gd name="T59" fmla="*/ 170772 h 634"/>
                <a:gd name="T60" fmla="*/ 10468 w 604"/>
                <a:gd name="T61" fmla="*/ 154818 h 634"/>
                <a:gd name="T62" fmla="*/ 10468 w 604"/>
                <a:gd name="T63" fmla="*/ 144304 h 634"/>
                <a:gd name="T64" fmla="*/ 201783 w 604"/>
                <a:gd name="T65" fmla="*/ 144304 h 634"/>
                <a:gd name="T66" fmla="*/ 201783 w 604"/>
                <a:gd name="T67" fmla="*/ 154818 h 634"/>
                <a:gd name="T68" fmla="*/ 201783 w 604"/>
                <a:gd name="T69" fmla="*/ 128351 h 634"/>
                <a:gd name="T70" fmla="*/ 201783 w 604"/>
                <a:gd name="T71" fmla="*/ 128351 h 634"/>
                <a:gd name="T72" fmla="*/ 10468 w 604"/>
                <a:gd name="T73" fmla="*/ 128351 h 634"/>
                <a:gd name="T74" fmla="*/ 10468 w 604"/>
                <a:gd name="T75" fmla="*/ 26830 h 634"/>
                <a:gd name="T76" fmla="*/ 26712 w 604"/>
                <a:gd name="T77" fmla="*/ 15953 h 634"/>
                <a:gd name="T78" fmla="*/ 191315 w 604"/>
                <a:gd name="T79" fmla="*/ 15953 h 634"/>
                <a:gd name="T80" fmla="*/ 201783 w 604"/>
                <a:gd name="T81" fmla="*/ 26830 h 634"/>
                <a:gd name="T82" fmla="*/ 201783 w 604"/>
                <a:gd name="T83" fmla="*/ 128351 h 6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4" h="634">
                  <a:moveTo>
                    <a:pt x="530" y="0"/>
                  </a:moveTo>
                  <a:lnTo>
                    <a:pt x="530" y="0"/>
                  </a:lnTo>
                  <a:cubicBezTo>
                    <a:pt x="74" y="0"/>
                    <a:pt x="74" y="0"/>
                    <a:pt x="74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71"/>
                    <a:pt x="29" y="516"/>
                    <a:pt x="74" y="516"/>
                  </a:cubicBezTo>
                  <a:cubicBezTo>
                    <a:pt x="236" y="516"/>
                    <a:pt x="236" y="516"/>
                    <a:pt x="236" y="516"/>
                  </a:cubicBezTo>
                  <a:cubicBezTo>
                    <a:pt x="236" y="589"/>
                    <a:pt x="236" y="589"/>
                    <a:pt x="236" y="589"/>
                  </a:cubicBezTo>
                  <a:cubicBezTo>
                    <a:pt x="191" y="589"/>
                    <a:pt x="191" y="589"/>
                    <a:pt x="191" y="589"/>
                  </a:cubicBezTo>
                  <a:cubicBezTo>
                    <a:pt x="177" y="589"/>
                    <a:pt x="177" y="604"/>
                    <a:pt x="177" y="604"/>
                  </a:cubicBezTo>
                  <a:cubicBezTo>
                    <a:pt x="177" y="619"/>
                    <a:pt x="177" y="633"/>
                    <a:pt x="191" y="633"/>
                  </a:cubicBezTo>
                  <a:cubicBezTo>
                    <a:pt x="427" y="633"/>
                    <a:pt x="427" y="633"/>
                    <a:pt x="427" y="633"/>
                  </a:cubicBezTo>
                  <a:cubicBezTo>
                    <a:pt x="441" y="633"/>
                    <a:pt x="441" y="619"/>
                    <a:pt x="441" y="604"/>
                  </a:cubicBezTo>
                  <a:cubicBezTo>
                    <a:pt x="441" y="604"/>
                    <a:pt x="441" y="589"/>
                    <a:pt x="427" y="589"/>
                  </a:cubicBezTo>
                  <a:cubicBezTo>
                    <a:pt x="383" y="589"/>
                    <a:pt x="383" y="589"/>
                    <a:pt x="383" y="589"/>
                  </a:cubicBezTo>
                  <a:cubicBezTo>
                    <a:pt x="383" y="516"/>
                    <a:pt x="383" y="516"/>
                    <a:pt x="383" y="516"/>
                  </a:cubicBezTo>
                  <a:cubicBezTo>
                    <a:pt x="530" y="516"/>
                    <a:pt x="530" y="516"/>
                    <a:pt x="530" y="516"/>
                  </a:cubicBezTo>
                  <a:cubicBezTo>
                    <a:pt x="574" y="516"/>
                    <a:pt x="603" y="471"/>
                    <a:pt x="603" y="427"/>
                  </a:cubicBezTo>
                  <a:cubicBezTo>
                    <a:pt x="603" y="74"/>
                    <a:pt x="603" y="74"/>
                    <a:pt x="603" y="74"/>
                  </a:cubicBezTo>
                  <a:cubicBezTo>
                    <a:pt x="603" y="30"/>
                    <a:pt x="574" y="0"/>
                    <a:pt x="530" y="0"/>
                  </a:cubicBezTo>
                  <a:close/>
                  <a:moveTo>
                    <a:pt x="353" y="589"/>
                  </a:moveTo>
                  <a:lnTo>
                    <a:pt x="353" y="589"/>
                  </a:lnTo>
                  <a:cubicBezTo>
                    <a:pt x="265" y="589"/>
                    <a:pt x="265" y="589"/>
                    <a:pt x="265" y="589"/>
                  </a:cubicBezTo>
                  <a:cubicBezTo>
                    <a:pt x="265" y="516"/>
                    <a:pt x="265" y="516"/>
                    <a:pt x="265" y="516"/>
                  </a:cubicBezTo>
                  <a:cubicBezTo>
                    <a:pt x="353" y="516"/>
                    <a:pt x="353" y="516"/>
                    <a:pt x="353" y="516"/>
                  </a:cubicBezTo>
                  <a:lnTo>
                    <a:pt x="353" y="589"/>
                  </a:lnTo>
                  <a:close/>
                  <a:moveTo>
                    <a:pt x="559" y="427"/>
                  </a:moveTo>
                  <a:lnTo>
                    <a:pt x="559" y="427"/>
                  </a:lnTo>
                  <a:cubicBezTo>
                    <a:pt x="559" y="457"/>
                    <a:pt x="545" y="471"/>
                    <a:pt x="530" y="471"/>
                  </a:cubicBezTo>
                  <a:cubicBezTo>
                    <a:pt x="74" y="471"/>
                    <a:pt x="74" y="471"/>
                    <a:pt x="74" y="471"/>
                  </a:cubicBezTo>
                  <a:cubicBezTo>
                    <a:pt x="59" y="471"/>
                    <a:pt x="29" y="457"/>
                    <a:pt x="29" y="427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559" y="398"/>
                    <a:pt x="559" y="398"/>
                    <a:pt x="559" y="398"/>
                  </a:cubicBezTo>
                  <a:lnTo>
                    <a:pt x="559" y="427"/>
                  </a:lnTo>
                  <a:close/>
                  <a:moveTo>
                    <a:pt x="559" y="354"/>
                  </a:moveTo>
                  <a:lnTo>
                    <a:pt x="559" y="354"/>
                  </a:lnTo>
                  <a:cubicBezTo>
                    <a:pt x="29" y="354"/>
                    <a:pt x="29" y="354"/>
                    <a:pt x="29" y="35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4" y="44"/>
                  </a:cubicBezTo>
                  <a:cubicBezTo>
                    <a:pt x="530" y="44"/>
                    <a:pt x="530" y="44"/>
                    <a:pt x="530" y="44"/>
                  </a:cubicBezTo>
                  <a:cubicBezTo>
                    <a:pt x="545" y="44"/>
                    <a:pt x="559" y="59"/>
                    <a:pt x="559" y="74"/>
                  </a:cubicBezTo>
                  <a:lnTo>
                    <a:pt x="559" y="3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31343" y="3596162"/>
            <a:ext cx="363781" cy="363781"/>
            <a:chOff x="6231343" y="3596162"/>
            <a:chExt cx="363781" cy="363781"/>
          </a:xfrm>
        </p:grpSpPr>
        <p:sp>
          <p:nvSpPr>
            <p:cNvPr id="19" name="Oval 18"/>
            <p:cNvSpPr/>
            <p:nvPr/>
          </p:nvSpPr>
          <p:spPr>
            <a:xfrm>
              <a:off x="6231343" y="3596162"/>
              <a:ext cx="363781" cy="3637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utoShape 81"/>
            <p:cNvSpPr>
              <a:spLocks/>
            </p:cNvSpPr>
            <p:nvPr/>
          </p:nvSpPr>
          <p:spPr bwMode="auto">
            <a:xfrm>
              <a:off x="6330396" y="3695215"/>
              <a:ext cx="165676" cy="165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65809" y="3596162"/>
            <a:ext cx="363781" cy="363781"/>
            <a:chOff x="6865809" y="3596162"/>
            <a:chExt cx="363781" cy="363781"/>
          </a:xfrm>
        </p:grpSpPr>
        <p:sp>
          <p:nvSpPr>
            <p:cNvPr id="17" name="Oval 16"/>
            <p:cNvSpPr/>
            <p:nvPr/>
          </p:nvSpPr>
          <p:spPr>
            <a:xfrm>
              <a:off x="6865809" y="3596162"/>
              <a:ext cx="363781" cy="3637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utoShape 117"/>
            <p:cNvSpPr>
              <a:spLocks/>
            </p:cNvSpPr>
            <p:nvPr/>
          </p:nvSpPr>
          <p:spPr bwMode="auto">
            <a:xfrm>
              <a:off x="6948823" y="3703854"/>
              <a:ext cx="197754" cy="148398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62411" y="3596162"/>
            <a:ext cx="363781" cy="363781"/>
            <a:chOff x="4962411" y="3596162"/>
            <a:chExt cx="363781" cy="363781"/>
          </a:xfrm>
        </p:grpSpPr>
        <p:sp>
          <p:nvSpPr>
            <p:cNvPr id="15" name="Oval 14"/>
            <p:cNvSpPr/>
            <p:nvPr/>
          </p:nvSpPr>
          <p:spPr>
            <a:xfrm>
              <a:off x="4962411" y="3596162"/>
              <a:ext cx="363781" cy="3637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09"/>
            <p:cNvSpPr>
              <a:spLocks noChangeArrowheads="1"/>
            </p:cNvSpPr>
            <p:nvPr/>
          </p:nvSpPr>
          <p:spPr bwMode="auto">
            <a:xfrm>
              <a:off x="5062991" y="3695215"/>
              <a:ext cx="165676" cy="165676"/>
            </a:xfrm>
            <a:custGeom>
              <a:avLst/>
              <a:gdLst>
                <a:gd name="T0" fmla="*/ 116822 w 634"/>
                <a:gd name="T1" fmla="*/ 0 h 634"/>
                <a:gd name="T2" fmla="*/ 116822 w 634"/>
                <a:gd name="T3" fmla="*/ 228190 h 634"/>
                <a:gd name="T4" fmla="*/ 116822 w 634"/>
                <a:gd name="T5" fmla="*/ 0 h 634"/>
                <a:gd name="T6" fmla="*/ 196507 w 634"/>
                <a:gd name="T7" fmla="*/ 58399 h 634"/>
                <a:gd name="T8" fmla="*/ 159369 w 634"/>
                <a:gd name="T9" fmla="*/ 105984 h 634"/>
                <a:gd name="T10" fmla="*/ 196507 w 634"/>
                <a:gd name="T11" fmla="*/ 58399 h 634"/>
                <a:gd name="T12" fmla="*/ 186051 w 634"/>
                <a:gd name="T13" fmla="*/ 47945 h 634"/>
                <a:gd name="T14" fmla="*/ 138096 w 634"/>
                <a:gd name="T15" fmla="*/ 21269 h 634"/>
                <a:gd name="T16" fmla="*/ 85093 w 634"/>
                <a:gd name="T17" fmla="*/ 105984 h 634"/>
                <a:gd name="T18" fmla="*/ 90501 w 634"/>
                <a:gd name="T19" fmla="*/ 69214 h 634"/>
                <a:gd name="T20" fmla="*/ 138096 w 634"/>
                <a:gd name="T21" fmla="*/ 69214 h 634"/>
                <a:gd name="T22" fmla="*/ 85093 w 634"/>
                <a:gd name="T23" fmla="*/ 105984 h 634"/>
                <a:gd name="T24" fmla="*/ 143504 w 634"/>
                <a:gd name="T25" fmla="*/ 122206 h 634"/>
                <a:gd name="T26" fmla="*/ 116822 w 634"/>
                <a:gd name="T27" fmla="*/ 159336 h 634"/>
                <a:gd name="T28" fmla="*/ 85093 w 634"/>
                <a:gd name="T29" fmla="*/ 122206 h 634"/>
                <a:gd name="T30" fmla="*/ 106366 w 634"/>
                <a:gd name="T31" fmla="*/ 15862 h 634"/>
                <a:gd name="T32" fmla="*/ 116822 w 634"/>
                <a:gd name="T33" fmla="*/ 15862 h 634"/>
                <a:gd name="T34" fmla="*/ 138096 w 634"/>
                <a:gd name="T35" fmla="*/ 58399 h 634"/>
                <a:gd name="T36" fmla="*/ 95549 w 634"/>
                <a:gd name="T37" fmla="*/ 58399 h 634"/>
                <a:gd name="T38" fmla="*/ 90501 w 634"/>
                <a:gd name="T39" fmla="*/ 21269 h 634"/>
                <a:gd name="T40" fmla="*/ 79684 w 634"/>
                <a:gd name="T41" fmla="*/ 52992 h 634"/>
                <a:gd name="T42" fmla="*/ 90501 w 634"/>
                <a:gd name="T43" fmla="*/ 21269 h 634"/>
                <a:gd name="T44" fmla="*/ 32090 w 634"/>
                <a:gd name="T45" fmla="*/ 58399 h 634"/>
                <a:gd name="T46" fmla="*/ 74637 w 634"/>
                <a:gd name="T47" fmla="*/ 105984 h 634"/>
                <a:gd name="T48" fmla="*/ 32090 w 634"/>
                <a:gd name="T49" fmla="*/ 58399 h 634"/>
                <a:gd name="T50" fmla="*/ 32090 w 634"/>
                <a:gd name="T51" fmla="*/ 169790 h 634"/>
                <a:gd name="T52" fmla="*/ 74637 w 634"/>
                <a:gd name="T53" fmla="*/ 122206 h 634"/>
                <a:gd name="T54" fmla="*/ 32090 w 634"/>
                <a:gd name="T55" fmla="*/ 169790 h 634"/>
                <a:gd name="T56" fmla="*/ 42546 w 634"/>
                <a:gd name="T57" fmla="*/ 180605 h 634"/>
                <a:gd name="T58" fmla="*/ 90501 w 634"/>
                <a:gd name="T59" fmla="*/ 212328 h 634"/>
                <a:gd name="T60" fmla="*/ 122231 w 634"/>
                <a:gd name="T61" fmla="*/ 212328 h 634"/>
                <a:gd name="T62" fmla="*/ 116822 w 634"/>
                <a:gd name="T63" fmla="*/ 212328 h 634"/>
                <a:gd name="T64" fmla="*/ 95549 w 634"/>
                <a:gd name="T65" fmla="*/ 169790 h 634"/>
                <a:gd name="T66" fmla="*/ 138096 w 634"/>
                <a:gd name="T67" fmla="*/ 169790 h 634"/>
                <a:gd name="T68" fmla="*/ 138096 w 634"/>
                <a:gd name="T69" fmla="*/ 212328 h 634"/>
                <a:gd name="T70" fmla="*/ 148552 w 634"/>
                <a:gd name="T71" fmla="*/ 175198 h 634"/>
                <a:gd name="T72" fmla="*/ 138096 w 634"/>
                <a:gd name="T73" fmla="*/ 212328 h 634"/>
                <a:gd name="T74" fmla="*/ 196507 w 634"/>
                <a:gd name="T75" fmla="*/ 169790 h 634"/>
                <a:gd name="T76" fmla="*/ 159369 w 634"/>
                <a:gd name="T77" fmla="*/ 122206 h 634"/>
                <a:gd name="T78" fmla="*/ 196507 w 634"/>
                <a:gd name="T79" fmla="*/ 169790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40413" y="5594695"/>
            <a:ext cx="511175" cy="1296643"/>
            <a:chOff x="5840413" y="5594695"/>
            <a:chExt cx="511175" cy="1296643"/>
          </a:xfrm>
        </p:grpSpPr>
        <p:grpSp>
          <p:nvGrpSpPr>
            <p:cNvPr id="11" name="Group 10"/>
            <p:cNvGrpSpPr/>
            <p:nvPr/>
          </p:nvGrpSpPr>
          <p:grpSpPr>
            <a:xfrm>
              <a:off x="5840413" y="5594695"/>
              <a:ext cx="511175" cy="511175"/>
              <a:chOff x="5840413" y="5594695"/>
              <a:chExt cx="511175" cy="51117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897692" y="5635056"/>
                <a:ext cx="415667" cy="423311"/>
                <a:chOff x="5739362" y="5874095"/>
                <a:chExt cx="415667" cy="42331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5746896" y="5874095"/>
                  <a:ext cx="363781" cy="363781"/>
                </a:xfrm>
                <a:prstGeom prst="ellipse">
                  <a:avLst/>
                </a:prstGeom>
                <a:solidFill>
                  <a:schemeClr val="accent2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791248" y="5907432"/>
                  <a:ext cx="363781" cy="363781"/>
                </a:xfrm>
                <a:prstGeom prst="ellipse">
                  <a:avLst/>
                </a:prstGeom>
                <a:solidFill>
                  <a:schemeClr val="accent2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739362" y="5933625"/>
                  <a:ext cx="363781" cy="363781"/>
                </a:xfrm>
                <a:prstGeom prst="ellipse">
                  <a:avLst/>
                </a:prstGeom>
                <a:solidFill>
                  <a:schemeClr val="accent2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5840413" y="5594695"/>
                <a:ext cx="511175" cy="511175"/>
              </a:xfrm>
              <a:prstGeom prst="ellipse">
                <a:avLst/>
              </a:prstGeom>
              <a:noFill/>
              <a:ln w="635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/>
            <p:cNvCxnSpPr>
              <a:stCxn id="27" idx="4"/>
            </p:cNvCxnSpPr>
            <p:nvPr/>
          </p:nvCxnSpPr>
          <p:spPr>
            <a:xfrm flipH="1">
              <a:off x="6096000" y="6105870"/>
              <a:ext cx="1" cy="7854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3685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445919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3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546181" y="3250406"/>
            <a:ext cx="46458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096000" y="0"/>
            <a:ext cx="2" cy="1800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3881" y="2252839"/>
            <a:ext cx="357982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Gathering data</a:t>
            </a:r>
            <a:endParaRPr lang="en-US" sz="3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1614" y="2989961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57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236119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3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nd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3250406"/>
            <a:ext cx="2436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86200" y="4700587"/>
            <a:ext cx="2" cy="2157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9828" y="2246382"/>
            <a:ext cx="454964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Preparing that data</a:t>
            </a:r>
            <a:endParaRPr lang="en-US" sz="3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75224" y="2983504"/>
            <a:ext cx="573655" cy="45719"/>
            <a:chOff x="928914" y="2699657"/>
            <a:chExt cx="883784" cy="45719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674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3886200" y="0"/>
            <a:ext cx="2" cy="1800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85372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3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rd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2747" y="2252839"/>
            <a:ext cx="432041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Choosing a model</a:t>
            </a:r>
            <a:endParaRPr lang="en-US" sz="3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21067" y="2989961"/>
            <a:ext cx="573655" cy="45719"/>
            <a:chOff x="928914" y="2699657"/>
            <a:chExt cx="883784" cy="45719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6200" y="1800225"/>
            <a:ext cx="5349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235451" y="4700587"/>
            <a:ext cx="2" cy="2157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53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79863" y="3021017"/>
            <a:ext cx="511175" cy="511175"/>
            <a:chOff x="5840413" y="5594695"/>
            <a:chExt cx="511175" cy="511175"/>
          </a:xfrm>
        </p:grpSpPr>
        <p:grpSp>
          <p:nvGrpSpPr>
            <p:cNvPr id="26" name="Group 25"/>
            <p:cNvGrpSpPr/>
            <p:nvPr/>
          </p:nvGrpSpPr>
          <p:grpSpPr>
            <a:xfrm>
              <a:off x="5897692" y="5635056"/>
              <a:ext cx="415667" cy="423311"/>
              <a:chOff x="5739362" y="5874095"/>
              <a:chExt cx="415667" cy="42331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746896" y="587409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91248" y="5907432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39362" y="593362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5840413" y="5594695"/>
              <a:ext cx="511175" cy="511175"/>
            </a:xfrm>
            <a:prstGeom prst="ellipse">
              <a:avLst/>
            </a:prstGeom>
            <a:noFill/>
            <a:ln w="63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9235450" y="0"/>
            <a:ext cx="0" cy="30210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85663" y="2642318"/>
            <a:ext cx="20186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Training</a:t>
            </a:r>
            <a:endParaRPr lang="en-US" sz="3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772263" y="3379440"/>
            <a:ext cx="573655" cy="45719"/>
            <a:chOff x="928914" y="2699657"/>
            <a:chExt cx="883784" cy="45719"/>
          </a:xfrm>
        </p:grpSpPr>
        <p:sp>
          <p:nvSpPr>
            <p:cNvPr id="39" name="Rectangle: Rounded Corners 12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13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890750" y="1149898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z="3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rd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260378" y="3595969"/>
            <a:ext cx="10540" cy="22561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102114" y="5852160"/>
            <a:ext cx="3158266" cy="6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102114" y="5858716"/>
            <a:ext cx="0" cy="11443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3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118</Words>
  <Application>Microsoft Office PowerPoint</Application>
  <PresentationFormat>Widescreen</PresentationFormat>
  <Paragraphs>52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Adobe Garamond Pro Bold</vt:lpstr>
      <vt:lpstr>Aharoni</vt:lpstr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rrgraph123</dc:creator>
  <cp:lastModifiedBy>omi akif</cp:lastModifiedBy>
  <cp:revision>299</cp:revision>
  <dcterms:created xsi:type="dcterms:W3CDTF">2016-12-05T01:53:11Z</dcterms:created>
  <dcterms:modified xsi:type="dcterms:W3CDTF">2019-07-28T05:02:42Z</dcterms:modified>
</cp:coreProperties>
</file>