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6" r:id="rId2"/>
    <p:sldId id="268" r:id="rId3"/>
    <p:sldId id="257" r:id="rId4"/>
    <p:sldId id="261" r:id="rId5"/>
    <p:sldId id="260" r:id="rId6"/>
    <p:sldId id="258" r:id="rId7"/>
    <p:sldId id="262" r:id="rId8"/>
    <p:sldId id="259" r:id="rId9"/>
    <p:sldId id="264" r:id="rId10"/>
    <p:sldId id="263" r:id="rId11"/>
    <p:sldId id="265" r:id="rId12"/>
    <p:sldId id="266" r:id="rId13"/>
    <p:sldId id="267" r:id="rId14"/>
    <p:sldId id="27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kar Singh" initials="OS" lastIdx="1" clrIdx="0">
    <p:extLst>
      <p:ext uri="{19B8F6BF-5375-455C-9EA6-DF929625EA0E}">
        <p15:presenceInfo xmlns:p15="http://schemas.microsoft.com/office/powerpoint/2012/main" userId="Onkar 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3EFD1E-A047-459B-964A-CF905F8B3D07}" v="168" dt="2021-07-28T16:43:34.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73060" autoAdjust="0"/>
  </p:normalViewPr>
  <p:slideViewPr>
    <p:cSldViewPr snapToGrid="0">
      <p:cViewPr varScale="1">
        <p:scale>
          <a:sx n="69" d="100"/>
          <a:sy n="69" d="100"/>
        </p:scale>
        <p:origin x="669"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kar Singh" userId="7142d4e8-959c-43eb-8636-e3ca76370d1f" providerId="ADAL" clId="{6A3EFD1E-A047-459B-964A-CF905F8B3D07}"/>
    <pc:docChg chg="undo redo custSel addSld delSld modSld sldOrd">
      <pc:chgData name="Onkar Singh" userId="7142d4e8-959c-43eb-8636-e3ca76370d1f" providerId="ADAL" clId="{6A3EFD1E-A047-459B-964A-CF905F8B3D07}" dt="2021-07-30T23:00:34.502" v="17536" actId="313"/>
      <pc:docMkLst>
        <pc:docMk/>
      </pc:docMkLst>
      <pc:sldChg chg="addSp delSp modSp mod setBg addAnim delAnim delDesignElem addCm delCm modCm modNotesTx">
        <pc:chgData name="Onkar Singh" userId="7142d4e8-959c-43eb-8636-e3ca76370d1f" providerId="ADAL" clId="{6A3EFD1E-A047-459B-964A-CF905F8B3D07}" dt="2021-07-28T17:49:19.457" v="17480" actId="20577"/>
        <pc:sldMkLst>
          <pc:docMk/>
          <pc:sldMk cId="2363560851" sldId="256"/>
        </pc:sldMkLst>
        <pc:spChg chg="mod ord">
          <ac:chgData name="Onkar Singh" userId="7142d4e8-959c-43eb-8636-e3ca76370d1f" providerId="ADAL" clId="{6A3EFD1E-A047-459B-964A-CF905F8B3D07}" dt="2021-07-27T18:23:58.430" v="12167" actId="26606"/>
          <ac:spMkLst>
            <pc:docMk/>
            <pc:sldMk cId="2363560851" sldId="256"/>
            <ac:spMk id="2" creationId="{947D6D27-A93D-4420-8680-76BCC3525F0D}"/>
          </ac:spMkLst>
        </pc:spChg>
        <pc:spChg chg="del mod">
          <ac:chgData name="Onkar Singh" userId="7142d4e8-959c-43eb-8636-e3ca76370d1f" providerId="ADAL" clId="{6A3EFD1E-A047-459B-964A-CF905F8B3D07}" dt="2021-07-26T16:17:31.290" v="161" actId="478"/>
          <ac:spMkLst>
            <pc:docMk/>
            <pc:sldMk cId="2363560851" sldId="256"/>
            <ac:spMk id="3" creationId="{B690D346-CBB2-49E5-BF02-30F663B8021E}"/>
          </ac:spMkLst>
        </pc:spChg>
        <pc:spChg chg="add del mod">
          <ac:chgData name="Onkar Singh" userId="7142d4e8-959c-43eb-8636-e3ca76370d1f" providerId="ADAL" clId="{6A3EFD1E-A047-459B-964A-CF905F8B3D07}" dt="2021-07-26T16:17:40.543" v="162" actId="478"/>
          <ac:spMkLst>
            <pc:docMk/>
            <pc:sldMk cId="2363560851" sldId="256"/>
            <ac:spMk id="6" creationId="{68801E57-92D6-4867-92CB-D4022CEF8F3C}"/>
          </ac:spMkLst>
        </pc:spChg>
        <pc:spChg chg="add del">
          <ac:chgData name="Onkar Singh" userId="7142d4e8-959c-43eb-8636-e3ca76370d1f" providerId="ADAL" clId="{6A3EFD1E-A047-459B-964A-CF905F8B3D07}" dt="2021-07-26T15:48:28.662" v="24"/>
          <ac:spMkLst>
            <pc:docMk/>
            <pc:sldMk cId="2363560851" sldId="256"/>
            <ac:spMk id="9" creationId="{87CC2527-562A-4F69-B487-4371E5B243E7}"/>
          </ac:spMkLst>
        </pc:spChg>
        <pc:spChg chg="add del">
          <ac:chgData name="Onkar Singh" userId="7142d4e8-959c-43eb-8636-e3ca76370d1f" providerId="ADAL" clId="{6A3EFD1E-A047-459B-964A-CF905F8B3D07}" dt="2021-07-27T18:23:58.430" v="12167" actId="26606"/>
          <ac:spMkLst>
            <pc:docMk/>
            <pc:sldMk cId="2363560851" sldId="256"/>
            <ac:spMk id="12" creationId="{608EAA06-5488-416B-B2B2-E55213011012}"/>
          </ac:spMkLst>
        </pc:spChg>
        <pc:picChg chg="mod ord">
          <ac:chgData name="Onkar Singh" userId="7142d4e8-959c-43eb-8636-e3ca76370d1f" providerId="ADAL" clId="{6A3EFD1E-A047-459B-964A-CF905F8B3D07}" dt="2021-07-27T18:23:58.430" v="12167" actId="26606"/>
          <ac:picMkLst>
            <pc:docMk/>
            <pc:sldMk cId="2363560851" sldId="256"/>
            <ac:picMk id="5" creationId="{B27C14E9-2BAE-4C2B-8EE9-078F4105D1CA}"/>
          </ac:picMkLst>
        </pc:picChg>
        <pc:picChg chg="add del">
          <ac:chgData name="Onkar Singh" userId="7142d4e8-959c-43eb-8636-e3ca76370d1f" providerId="ADAL" clId="{6A3EFD1E-A047-459B-964A-CF905F8B3D07}" dt="2021-07-27T18:23:58.430" v="12167" actId="26606"/>
          <ac:picMkLst>
            <pc:docMk/>
            <pc:sldMk cId="2363560851" sldId="256"/>
            <ac:picMk id="10" creationId="{2BFB581C-2142-4222-9A3B-905AD6C09535}"/>
          </ac:picMkLst>
        </pc:picChg>
        <pc:picChg chg="add del">
          <ac:chgData name="Onkar Singh" userId="7142d4e8-959c-43eb-8636-e3ca76370d1f" providerId="ADAL" clId="{6A3EFD1E-A047-459B-964A-CF905F8B3D07}" dt="2021-07-27T18:22:27.859" v="12141" actId="26606"/>
          <ac:picMkLst>
            <pc:docMk/>
            <pc:sldMk cId="2363560851" sldId="256"/>
            <ac:picMk id="15" creationId="{9B0DB875-49E3-4B9D-8AAE-D81A127B6647}"/>
          </ac:picMkLst>
        </pc:picChg>
        <pc:picChg chg="add del">
          <ac:chgData name="Onkar Singh" userId="7142d4e8-959c-43eb-8636-e3ca76370d1f" providerId="ADAL" clId="{6A3EFD1E-A047-459B-964A-CF905F8B3D07}" dt="2021-07-27T18:22:29.225" v="12144" actId="26606"/>
          <ac:picMkLst>
            <pc:docMk/>
            <pc:sldMk cId="2363560851" sldId="256"/>
            <ac:picMk id="17" creationId="{2BFB581C-2142-4222-9A3B-905AD6C09535}"/>
          </ac:picMkLst>
        </pc:picChg>
        <pc:picChg chg="add del">
          <ac:chgData name="Onkar Singh" userId="7142d4e8-959c-43eb-8636-e3ca76370d1f" providerId="ADAL" clId="{6A3EFD1E-A047-459B-964A-CF905F8B3D07}" dt="2021-07-27T18:22:32.381" v="12146" actId="26606"/>
          <ac:picMkLst>
            <pc:docMk/>
            <pc:sldMk cId="2363560851" sldId="256"/>
            <ac:picMk id="19" creationId="{9B0DB875-49E3-4B9D-8AAE-D81A127B6647}"/>
          </ac:picMkLst>
        </pc:picChg>
        <pc:cxnChg chg="add del">
          <ac:chgData name="Onkar Singh" userId="7142d4e8-959c-43eb-8636-e3ca76370d1f" providerId="ADAL" clId="{6A3EFD1E-A047-459B-964A-CF905F8B3D07}" dt="2021-07-26T15:48:28.662" v="24"/>
          <ac:cxnSpMkLst>
            <pc:docMk/>
            <pc:sldMk cId="2363560851" sldId="256"/>
            <ac:cxnSpMk id="11" creationId="{BCDAEC91-5BCE-4B55-9CC0-43EF94CB734B}"/>
          </ac:cxnSpMkLst>
        </pc:cxnChg>
      </pc:sldChg>
      <pc:sldChg chg="addSp delSp modSp mod setBg addAnim delAnim setClrOvrMap delDesignElem chgLayout modNotesTx">
        <pc:chgData name="Onkar Singh" userId="7142d4e8-959c-43eb-8636-e3ca76370d1f" providerId="ADAL" clId="{6A3EFD1E-A047-459B-964A-CF905F8B3D07}" dt="2021-07-28T16:28:22.527" v="15426" actId="20577"/>
        <pc:sldMkLst>
          <pc:docMk/>
          <pc:sldMk cId="1379403171" sldId="257"/>
        </pc:sldMkLst>
        <pc:spChg chg="mod ord">
          <ac:chgData name="Onkar Singh" userId="7142d4e8-959c-43eb-8636-e3ca76370d1f" providerId="ADAL" clId="{6A3EFD1E-A047-459B-964A-CF905F8B3D07}" dt="2021-07-27T15:34:56.753" v="4748" actId="1076"/>
          <ac:spMkLst>
            <pc:docMk/>
            <pc:sldMk cId="1379403171" sldId="257"/>
            <ac:spMk id="2" creationId="{8DFCF92A-5FC8-461F-A752-3C7605A9CC0F}"/>
          </ac:spMkLst>
        </pc:spChg>
        <pc:spChg chg="add del mod ord">
          <ac:chgData name="Onkar Singh" userId="7142d4e8-959c-43eb-8636-e3ca76370d1f" providerId="ADAL" clId="{6A3EFD1E-A047-459B-964A-CF905F8B3D07}" dt="2021-07-27T15:35:16.964" v="4751" actId="14100"/>
          <ac:spMkLst>
            <pc:docMk/>
            <pc:sldMk cId="1379403171" sldId="257"/>
            <ac:spMk id="8" creationId="{B50020B6-70FE-41C8-BE5F-114A8C435139}"/>
          </ac:spMkLst>
        </pc:spChg>
        <pc:spChg chg="add del">
          <ac:chgData name="Onkar Singh" userId="7142d4e8-959c-43eb-8636-e3ca76370d1f" providerId="ADAL" clId="{6A3EFD1E-A047-459B-964A-CF905F8B3D07}" dt="2021-07-26T22:25:23.452" v="3739" actId="26606"/>
          <ac:spMkLst>
            <pc:docMk/>
            <pc:sldMk cId="1379403171" sldId="257"/>
            <ac:spMk id="10" creationId="{95CB840F-8E41-4CA5-B79B-25CC80AD234A}"/>
          </ac:spMkLst>
        </pc:spChg>
        <pc:spChg chg="add del">
          <ac:chgData name="Onkar Singh" userId="7142d4e8-959c-43eb-8636-e3ca76370d1f" providerId="ADAL" clId="{6A3EFD1E-A047-459B-964A-CF905F8B3D07}" dt="2021-07-26T15:48:46.442" v="29"/>
          <ac:spMkLst>
            <pc:docMk/>
            <pc:sldMk cId="1379403171" sldId="257"/>
            <ac:spMk id="13" creationId="{95CB840F-8E41-4CA5-B79B-25CC80AD234A}"/>
          </ac:spMkLst>
        </pc:spChg>
        <pc:spChg chg="add del">
          <ac:chgData name="Onkar Singh" userId="7142d4e8-959c-43eb-8636-e3ca76370d1f" providerId="ADAL" clId="{6A3EFD1E-A047-459B-964A-CF905F8B3D07}" dt="2021-07-26T15:48:28.662" v="24"/>
          <ac:spMkLst>
            <pc:docMk/>
            <pc:sldMk cId="1379403171" sldId="257"/>
            <ac:spMk id="18" creationId="{0288C6B4-AFC3-407F-A595-EFFD38D4CCAF}"/>
          </ac:spMkLst>
        </pc:spChg>
        <pc:spChg chg="add del">
          <ac:chgData name="Onkar Singh" userId="7142d4e8-959c-43eb-8636-e3ca76370d1f" providerId="ADAL" clId="{6A3EFD1E-A047-459B-964A-CF905F8B3D07}" dt="2021-07-26T15:48:28.662" v="24"/>
          <ac:spMkLst>
            <pc:docMk/>
            <pc:sldMk cId="1379403171" sldId="257"/>
            <ac:spMk id="20" creationId="{CF236821-17FE-429B-8D2C-08E13A64EA40}"/>
          </ac:spMkLst>
        </pc:spChg>
        <pc:spChg chg="add del">
          <ac:chgData name="Onkar Singh" userId="7142d4e8-959c-43eb-8636-e3ca76370d1f" providerId="ADAL" clId="{6A3EFD1E-A047-459B-964A-CF905F8B3D07}" dt="2021-07-26T15:48:28.662" v="24"/>
          <ac:spMkLst>
            <pc:docMk/>
            <pc:sldMk cId="1379403171" sldId="257"/>
            <ac:spMk id="22" creationId="{C0BDBCD2-E081-43AB-9119-C55465E59757}"/>
          </ac:spMkLst>
        </pc:spChg>
        <pc:spChg chg="add del">
          <ac:chgData name="Onkar Singh" userId="7142d4e8-959c-43eb-8636-e3ca76370d1f" providerId="ADAL" clId="{6A3EFD1E-A047-459B-964A-CF905F8B3D07}" dt="2021-07-26T15:48:28.662" v="24"/>
          <ac:spMkLst>
            <pc:docMk/>
            <pc:sldMk cId="1379403171" sldId="257"/>
            <ac:spMk id="24" creationId="{98E79BE4-34FE-485A-98A5-92CE8F7C4743}"/>
          </ac:spMkLst>
        </pc:spChg>
        <pc:spChg chg="add del">
          <ac:chgData name="Onkar Singh" userId="7142d4e8-959c-43eb-8636-e3ca76370d1f" providerId="ADAL" clId="{6A3EFD1E-A047-459B-964A-CF905F8B3D07}" dt="2021-07-26T15:48:28.662" v="24"/>
          <ac:spMkLst>
            <pc:docMk/>
            <pc:sldMk cId="1379403171" sldId="257"/>
            <ac:spMk id="26" creationId="{7A5F0580-5EE9-419F-96EE-B6529EF6E7D0}"/>
          </ac:spMkLst>
        </pc:spChg>
        <pc:graphicFrameChg chg="add del mod">
          <ac:chgData name="Onkar Singh" userId="7142d4e8-959c-43eb-8636-e3ca76370d1f" providerId="ADAL" clId="{6A3EFD1E-A047-459B-964A-CF905F8B3D07}" dt="2021-07-26T16:01:33.705" v="61" actId="12084"/>
          <ac:graphicFrameMkLst>
            <pc:docMk/>
            <pc:sldMk cId="1379403171" sldId="257"/>
            <ac:graphicFrameMk id="5" creationId="{D3477305-9117-40FD-BA5A-52E1BA30A678}"/>
          </ac:graphicFrameMkLst>
        </pc:graphicFrameChg>
        <pc:picChg chg="add del mod">
          <ac:chgData name="Onkar Singh" userId="7142d4e8-959c-43eb-8636-e3ca76370d1f" providerId="ADAL" clId="{6A3EFD1E-A047-459B-964A-CF905F8B3D07}" dt="2021-07-26T22:26:31.225" v="3741" actId="1362"/>
          <ac:picMkLst>
            <pc:docMk/>
            <pc:sldMk cId="1379403171" sldId="257"/>
            <ac:picMk id="4" creationId="{A735F781-03FB-4CC6-8AB3-321C21876FA3}"/>
          </ac:picMkLst>
        </pc:picChg>
        <pc:picChg chg="add del">
          <ac:chgData name="Onkar Singh" userId="7142d4e8-959c-43eb-8636-e3ca76370d1f" providerId="ADAL" clId="{6A3EFD1E-A047-459B-964A-CF905F8B3D07}" dt="2021-07-26T22:25:23.452" v="3739" actId="26606"/>
          <ac:picMkLst>
            <pc:docMk/>
            <pc:sldMk cId="1379403171" sldId="257"/>
            <ac:picMk id="12" creationId="{B536FA4E-0152-4E27-91DA-0FC22D1846BB}"/>
          </ac:picMkLst>
        </pc:picChg>
        <pc:picChg chg="add del">
          <ac:chgData name="Onkar Singh" userId="7142d4e8-959c-43eb-8636-e3ca76370d1f" providerId="ADAL" clId="{6A3EFD1E-A047-459B-964A-CF905F8B3D07}" dt="2021-07-26T22:19:47.436" v="3690" actId="26606"/>
          <ac:picMkLst>
            <pc:docMk/>
            <pc:sldMk cId="1379403171" sldId="257"/>
            <ac:picMk id="15" creationId="{2BFB581C-2142-4222-9A3B-905AD6C09535}"/>
          </ac:picMkLst>
        </pc:picChg>
      </pc:sldChg>
      <pc:sldChg chg="addSp delSp modSp mod setBg setClrOvrMap delDesignElem modNotesTx">
        <pc:chgData name="Onkar Singh" userId="7142d4e8-959c-43eb-8636-e3ca76370d1f" providerId="ADAL" clId="{6A3EFD1E-A047-459B-964A-CF905F8B3D07}" dt="2021-07-28T17:43:12.793" v="17318" actId="20577"/>
        <pc:sldMkLst>
          <pc:docMk/>
          <pc:sldMk cId="4086091380" sldId="258"/>
        </pc:sldMkLst>
        <pc:spChg chg="mod">
          <ac:chgData name="Onkar Singh" userId="7142d4e8-959c-43eb-8636-e3ca76370d1f" providerId="ADAL" clId="{6A3EFD1E-A047-459B-964A-CF905F8B3D07}" dt="2021-07-27T15:36:13.620" v="4759" actId="1076"/>
          <ac:spMkLst>
            <pc:docMk/>
            <pc:sldMk cId="4086091380" sldId="258"/>
            <ac:spMk id="2" creationId="{A600775B-338A-434F-88E8-987B1121B2B3}"/>
          </ac:spMkLst>
        </pc:spChg>
        <pc:spChg chg="mod">
          <ac:chgData name="Onkar Singh" userId="7142d4e8-959c-43eb-8636-e3ca76370d1f" providerId="ADAL" clId="{6A3EFD1E-A047-459B-964A-CF905F8B3D07}" dt="2021-07-28T17:43:12.793" v="17318" actId="20577"/>
          <ac:spMkLst>
            <pc:docMk/>
            <pc:sldMk cId="4086091380" sldId="258"/>
            <ac:spMk id="8" creationId="{0DB1441B-BBB8-4F01-BA44-531688CEB1DC}"/>
          </ac:spMkLst>
        </pc:spChg>
        <pc:spChg chg="add del">
          <ac:chgData name="Onkar Singh" userId="7142d4e8-959c-43eb-8636-e3ca76370d1f" providerId="ADAL" clId="{6A3EFD1E-A047-459B-964A-CF905F8B3D07}" dt="2021-07-26T15:48:46.442" v="29"/>
          <ac:spMkLst>
            <pc:docMk/>
            <pc:sldMk cId="4086091380" sldId="258"/>
            <ac:spMk id="10" creationId="{95CB840F-8E41-4CA5-B79B-25CC80AD234A}"/>
          </ac:spMkLst>
        </pc:spChg>
        <pc:spChg chg="add del">
          <ac:chgData name="Onkar Singh" userId="7142d4e8-959c-43eb-8636-e3ca76370d1f" providerId="ADAL" clId="{6A3EFD1E-A047-459B-964A-CF905F8B3D07}" dt="2021-07-26T15:48:28.662" v="24"/>
          <ac:spMkLst>
            <pc:docMk/>
            <pc:sldMk cId="4086091380" sldId="258"/>
            <ac:spMk id="11" creationId="{0288C6B4-AFC3-407F-A595-EFFD38D4CCAF}"/>
          </ac:spMkLst>
        </pc:spChg>
        <pc:spChg chg="add del">
          <ac:chgData name="Onkar Singh" userId="7142d4e8-959c-43eb-8636-e3ca76370d1f" providerId="ADAL" clId="{6A3EFD1E-A047-459B-964A-CF905F8B3D07}" dt="2021-07-26T22:19:36.804" v="3689"/>
          <ac:spMkLst>
            <pc:docMk/>
            <pc:sldMk cId="4086091380" sldId="258"/>
            <ac:spMk id="12" creationId="{95CB840F-8E41-4CA5-B79B-25CC80AD234A}"/>
          </ac:spMkLst>
        </pc:spChg>
        <pc:spChg chg="add del">
          <ac:chgData name="Onkar Singh" userId="7142d4e8-959c-43eb-8636-e3ca76370d1f" providerId="ADAL" clId="{6A3EFD1E-A047-459B-964A-CF905F8B3D07}" dt="2021-07-26T15:48:28.662" v="24"/>
          <ac:spMkLst>
            <pc:docMk/>
            <pc:sldMk cId="4086091380" sldId="258"/>
            <ac:spMk id="13" creationId="{CF236821-17FE-429B-8D2C-08E13A64EA40}"/>
          </ac:spMkLst>
        </pc:spChg>
        <pc:spChg chg="add del">
          <ac:chgData name="Onkar Singh" userId="7142d4e8-959c-43eb-8636-e3ca76370d1f" providerId="ADAL" clId="{6A3EFD1E-A047-459B-964A-CF905F8B3D07}" dt="2021-07-26T15:48:28.662" v="24"/>
          <ac:spMkLst>
            <pc:docMk/>
            <pc:sldMk cId="4086091380" sldId="258"/>
            <ac:spMk id="15" creationId="{C0BDBCD2-E081-43AB-9119-C55465E59757}"/>
          </ac:spMkLst>
        </pc:spChg>
        <pc:spChg chg="add del">
          <ac:chgData name="Onkar Singh" userId="7142d4e8-959c-43eb-8636-e3ca76370d1f" providerId="ADAL" clId="{6A3EFD1E-A047-459B-964A-CF905F8B3D07}" dt="2021-07-26T15:48:28.662" v="24"/>
          <ac:spMkLst>
            <pc:docMk/>
            <pc:sldMk cId="4086091380" sldId="258"/>
            <ac:spMk id="17" creationId="{98E79BE4-34FE-485A-98A5-92CE8F7C4743}"/>
          </ac:spMkLst>
        </pc:spChg>
        <pc:spChg chg="add del">
          <ac:chgData name="Onkar Singh" userId="7142d4e8-959c-43eb-8636-e3ca76370d1f" providerId="ADAL" clId="{6A3EFD1E-A047-459B-964A-CF905F8B3D07}" dt="2021-07-26T15:48:28.662" v="24"/>
          <ac:spMkLst>
            <pc:docMk/>
            <pc:sldMk cId="4086091380" sldId="258"/>
            <ac:spMk id="19" creationId="{7A5F0580-5EE9-419F-96EE-B6529EF6E7D0}"/>
          </ac:spMkLst>
        </pc:spChg>
        <pc:picChg chg="mod">
          <ac:chgData name="Onkar Singh" userId="7142d4e8-959c-43eb-8636-e3ca76370d1f" providerId="ADAL" clId="{6A3EFD1E-A047-459B-964A-CF905F8B3D07}" dt="2021-07-26T16:02:31.896" v="65" actId="339"/>
          <ac:picMkLst>
            <pc:docMk/>
            <pc:sldMk cId="4086091380" sldId="258"/>
            <ac:picMk id="4" creationId="{0CA9ADF7-4054-44F0-A5FC-91EDB29EE8FB}"/>
          </ac:picMkLst>
        </pc:picChg>
      </pc:sldChg>
      <pc:sldChg chg="addSp delSp modSp mod setBg setClrOvrMap delDesignElem modNotesTx">
        <pc:chgData name="Onkar Singh" userId="7142d4e8-959c-43eb-8636-e3ca76370d1f" providerId="ADAL" clId="{6A3EFD1E-A047-459B-964A-CF905F8B3D07}" dt="2021-07-28T16:33:24.668" v="15677" actId="20577"/>
        <pc:sldMkLst>
          <pc:docMk/>
          <pc:sldMk cId="3722205924" sldId="259"/>
        </pc:sldMkLst>
        <pc:spChg chg="mod">
          <ac:chgData name="Onkar Singh" userId="7142d4e8-959c-43eb-8636-e3ca76370d1f" providerId="ADAL" clId="{6A3EFD1E-A047-459B-964A-CF905F8B3D07}" dt="2021-07-27T15:37:36.466" v="4766" actId="1076"/>
          <ac:spMkLst>
            <pc:docMk/>
            <pc:sldMk cId="3722205924" sldId="259"/>
            <ac:spMk id="2" creationId="{2FEFC09D-B09D-4ED8-B42B-D7E9058E145E}"/>
          </ac:spMkLst>
        </pc:spChg>
        <pc:spChg chg="mod">
          <ac:chgData name="Onkar Singh" userId="7142d4e8-959c-43eb-8636-e3ca76370d1f" providerId="ADAL" clId="{6A3EFD1E-A047-459B-964A-CF905F8B3D07}" dt="2021-07-27T15:37:57.338" v="4768" actId="14100"/>
          <ac:spMkLst>
            <pc:docMk/>
            <pc:sldMk cId="3722205924" sldId="259"/>
            <ac:spMk id="8" creationId="{B7DE6EB1-0D87-4A70-BAD0-269B1090C586}"/>
          </ac:spMkLst>
        </pc:spChg>
        <pc:spChg chg="add del">
          <ac:chgData name="Onkar Singh" userId="7142d4e8-959c-43eb-8636-e3ca76370d1f" providerId="ADAL" clId="{6A3EFD1E-A047-459B-964A-CF905F8B3D07}" dt="2021-07-26T22:19:36.804" v="3689"/>
          <ac:spMkLst>
            <pc:docMk/>
            <pc:sldMk cId="3722205924" sldId="259"/>
            <ac:spMk id="10" creationId="{95CB840F-8E41-4CA5-B79B-25CC80AD234A}"/>
          </ac:spMkLst>
        </pc:spChg>
        <pc:spChg chg="add del">
          <ac:chgData name="Onkar Singh" userId="7142d4e8-959c-43eb-8636-e3ca76370d1f" providerId="ADAL" clId="{6A3EFD1E-A047-459B-964A-CF905F8B3D07}" dt="2021-07-26T15:48:28.662" v="24"/>
          <ac:spMkLst>
            <pc:docMk/>
            <pc:sldMk cId="3722205924" sldId="259"/>
            <ac:spMk id="11" creationId="{0288C6B4-AFC3-407F-A595-EFFD38D4CCAF}"/>
          </ac:spMkLst>
        </pc:spChg>
        <pc:spChg chg="add del">
          <ac:chgData name="Onkar Singh" userId="7142d4e8-959c-43eb-8636-e3ca76370d1f" providerId="ADAL" clId="{6A3EFD1E-A047-459B-964A-CF905F8B3D07}" dt="2021-07-26T15:48:28.662" v="24"/>
          <ac:spMkLst>
            <pc:docMk/>
            <pc:sldMk cId="3722205924" sldId="259"/>
            <ac:spMk id="13" creationId="{CF236821-17FE-429B-8D2C-08E13A64EA40}"/>
          </ac:spMkLst>
        </pc:spChg>
        <pc:spChg chg="add del">
          <ac:chgData name="Onkar Singh" userId="7142d4e8-959c-43eb-8636-e3ca76370d1f" providerId="ADAL" clId="{6A3EFD1E-A047-459B-964A-CF905F8B3D07}" dt="2021-07-26T15:48:28.662" v="24"/>
          <ac:spMkLst>
            <pc:docMk/>
            <pc:sldMk cId="3722205924" sldId="259"/>
            <ac:spMk id="15" creationId="{C0BDBCD2-E081-43AB-9119-C55465E59757}"/>
          </ac:spMkLst>
        </pc:spChg>
        <pc:spChg chg="add del">
          <ac:chgData name="Onkar Singh" userId="7142d4e8-959c-43eb-8636-e3ca76370d1f" providerId="ADAL" clId="{6A3EFD1E-A047-459B-964A-CF905F8B3D07}" dt="2021-07-26T15:48:28.662" v="24"/>
          <ac:spMkLst>
            <pc:docMk/>
            <pc:sldMk cId="3722205924" sldId="259"/>
            <ac:spMk id="17" creationId="{98E79BE4-34FE-485A-98A5-92CE8F7C4743}"/>
          </ac:spMkLst>
        </pc:spChg>
        <pc:spChg chg="add del">
          <ac:chgData name="Onkar Singh" userId="7142d4e8-959c-43eb-8636-e3ca76370d1f" providerId="ADAL" clId="{6A3EFD1E-A047-459B-964A-CF905F8B3D07}" dt="2021-07-26T15:48:28.662" v="24"/>
          <ac:spMkLst>
            <pc:docMk/>
            <pc:sldMk cId="3722205924" sldId="259"/>
            <ac:spMk id="19" creationId="{7A5F0580-5EE9-419F-96EE-B6529EF6E7D0}"/>
          </ac:spMkLst>
        </pc:spChg>
        <pc:picChg chg="mod">
          <ac:chgData name="Onkar Singh" userId="7142d4e8-959c-43eb-8636-e3ca76370d1f" providerId="ADAL" clId="{6A3EFD1E-A047-459B-964A-CF905F8B3D07}" dt="2021-07-26T16:02:40.972" v="66" actId="339"/>
          <ac:picMkLst>
            <pc:docMk/>
            <pc:sldMk cId="3722205924" sldId="259"/>
            <ac:picMk id="4" creationId="{7C5D0D5D-E317-4108-8F31-E9416922EE98}"/>
          </ac:picMkLst>
        </pc:picChg>
      </pc:sldChg>
      <pc:sldChg chg="addSp delSp modSp mod ord setBg setClrOvrMap delDesignElem modNotesTx">
        <pc:chgData name="Onkar Singh" userId="7142d4e8-959c-43eb-8636-e3ca76370d1f" providerId="ADAL" clId="{6A3EFD1E-A047-459B-964A-CF905F8B3D07}" dt="2021-07-28T17:35:47.296" v="17218" actId="1076"/>
        <pc:sldMkLst>
          <pc:docMk/>
          <pc:sldMk cId="1539566129" sldId="260"/>
        </pc:sldMkLst>
        <pc:spChg chg="mod">
          <ac:chgData name="Onkar Singh" userId="7142d4e8-959c-43eb-8636-e3ca76370d1f" providerId="ADAL" clId="{6A3EFD1E-A047-459B-964A-CF905F8B3D07}" dt="2021-07-27T15:35:56.455" v="4757" actId="1076"/>
          <ac:spMkLst>
            <pc:docMk/>
            <pc:sldMk cId="1539566129" sldId="260"/>
            <ac:spMk id="2" creationId="{5BFA416E-8CA2-40CD-8D28-F8322BDD6F0A}"/>
          </ac:spMkLst>
        </pc:spChg>
        <pc:spChg chg="mod">
          <ac:chgData name="Onkar Singh" userId="7142d4e8-959c-43eb-8636-e3ca76370d1f" providerId="ADAL" clId="{6A3EFD1E-A047-459B-964A-CF905F8B3D07}" dt="2021-07-28T17:35:47.296" v="17218" actId="1076"/>
          <ac:spMkLst>
            <pc:docMk/>
            <pc:sldMk cId="1539566129" sldId="260"/>
            <ac:spMk id="8" creationId="{09FC71B5-21FD-4EE9-A93D-E9E11F922E7C}"/>
          </ac:spMkLst>
        </pc:spChg>
        <pc:spChg chg="add del">
          <ac:chgData name="Onkar Singh" userId="7142d4e8-959c-43eb-8636-e3ca76370d1f" providerId="ADAL" clId="{6A3EFD1E-A047-459B-964A-CF905F8B3D07}" dt="2021-07-26T22:19:36.804" v="3689"/>
          <ac:spMkLst>
            <pc:docMk/>
            <pc:sldMk cId="1539566129" sldId="260"/>
            <ac:spMk id="10" creationId="{95CB840F-8E41-4CA5-B79B-25CC80AD234A}"/>
          </ac:spMkLst>
        </pc:spChg>
        <pc:spChg chg="add del">
          <ac:chgData name="Onkar Singh" userId="7142d4e8-959c-43eb-8636-e3ca76370d1f" providerId="ADAL" clId="{6A3EFD1E-A047-459B-964A-CF905F8B3D07}" dt="2021-07-26T15:48:28.662" v="24"/>
          <ac:spMkLst>
            <pc:docMk/>
            <pc:sldMk cId="1539566129" sldId="260"/>
            <ac:spMk id="11" creationId="{0288C6B4-AFC3-407F-A595-EFFD38D4CCAF}"/>
          </ac:spMkLst>
        </pc:spChg>
        <pc:spChg chg="add del">
          <ac:chgData name="Onkar Singh" userId="7142d4e8-959c-43eb-8636-e3ca76370d1f" providerId="ADAL" clId="{6A3EFD1E-A047-459B-964A-CF905F8B3D07}" dt="2021-07-26T15:48:28.662" v="24"/>
          <ac:spMkLst>
            <pc:docMk/>
            <pc:sldMk cId="1539566129" sldId="260"/>
            <ac:spMk id="13" creationId="{CF236821-17FE-429B-8D2C-08E13A64EA40}"/>
          </ac:spMkLst>
        </pc:spChg>
        <pc:spChg chg="add del">
          <ac:chgData name="Onkar Singh" userId="7142d4e8-959c-43eb-8636-e3ca76370d1f" providerId="ADAL" clId="{6A3EFD1E-A047-459B-964A-CF905F8B3D07}" dt="2021-07-26T15:48:28.662" v="24"/>
          <ac:spMkLst>
            <pc:docMk/>
            <pc:sldMk cId="1539566129" sldId="260"/>
            <ac:spMk id="15" creationId="{C0BDBCD2-E081-43AB-9119-C55465E59757}"/>
          </ac:spMkLst>
        </pc:spChg>
        <pc:spChg chg="add del">
          <ac:chgData name="Onkar Singh" userId="7142d4e8-959c-43eb-8636-e3ca76370d1f" providerId="ADAL" clId="{6A3EFD1E-A047-459B-964A-CF905F8B3D07}" dt="2021-07-26T15:48:28.662" v="24"/>
          <ac:spMkLst>
            <pc:docMk/>
            <pc:sldMk cId="1539566129" sldId="260"/>
            <ac:spMk id="17" creationId="{98E79BE4-34FE-485A-98A5-92CE8F7C4743}"/>
          </ac:spMkLst>
        </pc:spChg>
        <pc:spChg chg="add del">
          <ac:chgData name="Onkar Singh" userId="7142d4e8-959c-43eb-8636-e3ca76370d1f" providerId="ADAL" clId="{6A3EFD1E-A047-459B-964A-CF905F8B3D07}" dt="2021-07-26T15:48:28.662" v="24"/>
          <ac:spMkLst>
            <pc:docMk/>
            <pc:sldMk cId="1539566129" sldId="260"/>
            <ac:spMk id="19" creationId="{7A5F0580-5EE9-419F-96EE-B6529EF6E7D0}"/>
          </ac:spMkLst>
        </pc:spChg>
        <pc:picChg chg="mod">
          <ac:chgData name="Onkar Singh" userId="7142d4e8-959c-43eb-8636-e3ca76370d1f" providerId="ADAL" clId="{6A3EFD1E-A047-459B-964A-CF905F8B3D07}" dt="2021-07-26T16:02:53.705" v="67" actId="339"/>
          <ac:picMkLst>
            <pc:docMk/>
            <pc:sldMk cId="1539566129" sldId="260"/>
            <ac:picMk id="4" creationId="{6C9591CD-7F51-4FB3-A9ED-B2C5D54668AF}"/>
          </ac:picMkLst>
        </pc:picChg>
      </pc:sldChg>
      <pc:sldChg chg="addSp delSp modSp mod ord setBg setClrOvrMap delDesignElem modNotesTx">
        <pc:chgData name="Onkar Singh" userId="7142d4e8-959c-43eb-8636-e3ca76370d1f" providerId="ADAL" clId="{6A3EFD1E-A047-459B-964A-CF905F8B3D07}" dt="2021-07-28T16:29:26.988" v="15499" actId="20577"/>
        <pc:sldMkLst>
          <pc:docMk/>
          <pc:sldMk cId="2896488827" sldId="261"/>
        </pc:sldMkLst>
        <pc:spChg chg="mod">
          <ac:chgData name="Onkar Singh" userId="7142d4e8-959c-43eb-8636-e3ca76370d1f" providerId="ADAL" clId="{6A3EFD1E-A047-459B-964A-CF905F8B3D07}" dt="2021-07-27T15:34:37.542" v="4745" actId="1076"/>
          <ac:spMkLst>
            <pc:docMk/>
            <pc:sldMk cId="2896488827" sldId="261"/>
            <ac:spMk id="2" creationId="{A75AB9EA-A81E-4244-BAF3-DC82C160B599}"/>
          </ac:spMkLst>
        </pc:spChg>
        <pc:spChg chg="mod">
          <ac:chgData name="Onkar Singh" userId="7142d4e8-959c-43eb-8636-e3ca76370d1f" providerId="ADAL" clId="{6A3EFD1E-A047-459B-964A-CF905F8B3D07}" dt="2021-07-27T15:35:39.843" v="4755" actId="14100"/>
          <ac:spMkLst>
            <pc:docMk/>
            <pc:sldMk cId="2896488827" sldId="261"/>
            <ac:spMk id="8" creationId="{4C6BBACD-50A1-49E0-8290-DC6D93627E67}"/>
          </ac:spMkLst>
        </pc:spChg>
        <pc:spChg chg="add del">
          <ac:chgData name="Onkar Singh" userId="7142d4e8-959c-43eb-8636-e3ca76370d1f" providerId="ADAL" clId="{6A3EFD1E-A047-459B-964A-CF905F8B3D07}" dt="2021-07-26T22:19:36.804" v="3689"/>
          <ac:spMkLst>
            <pc:docMk/>
            <pc:sldMk cId="2896488827" sldId="261"/>
            <ac:spMk id="10" creationId="{95CB840F-8E41-4CA5-B79B-25CC80AD234A}"/>
          </ac:spMkLst>
        </pc:spChg>
        <pc:spChg chg="add del">
          <ac:chgData name="Onkar Singh" userId="7142d4e8-959c-43eb-8636-e3ca76370d1f" providerId="ADAL" clId="{6A3EFD1E-A047-459B-964A-CF905F8B3D07}" dt="2021-07-26T15:48:28.662" v="24"/>
          <ac:spMkLst>
            <pc:docMk/>
            <pc:sldMk cId="2896488827" sldId="261"/>
            <ac:spMk id="11" creationId="{0288C6B4-AFC3-407F-A595-EFFD38D4CCAF}"/>
          </ac:spMkLst>
        </pc:spChg>
        <pc:spChg chg="add del">
          <ac:chgData name="Onkar Singh" userId="7142d4e8-959c-43eb-8636-e3ca76370d1f" providerId="ADAL" clId="{6A3EFD1E-A047-459B-964A-CF905F8B3D07}" dt="2021-07-26T15:48:28.662" v="24"/>
          <ac:spMkLst>
            <pc:docMk/>
            <pc:sldMk cId="2896488827" sldId="261"/>
            <ac:spMk id="13" creationId="{CF236821-17FE-429B-8D2C-08E13A64EA40}"/>
          </ac:spMkLst>
        </pc:spChg>
        <pc:spChg chg="add del">
          <ac:chgData name="Onkar Singh" userId="7142d4e8-959c-43eb-8636-e3ca76370d1f" providerId="ADAL" clId="{6A3EFD1E-A047-459B-964A-CF905F8B3D07}" dt="2021-07-26T15:48:28.662" v="24"/>
          <ac:spMkLst>
            <pc:docMk/>
            <pc:sldMk cId="2896488827" sldId="261"/>
            <ac:spMk id="15" creationId="{C0BDBCD2-E081-43AB-9119-C55465E59757}"/>
          </ac:spMkLst>
        </pc:spChg>
        <pc:spChg chg="add del">
          <ac:chgData name="Onkar Singh" userId="7142d4e8-959c-43eb-8636-e3ca76370d1f" providerId="ADAL" clId="{6A3EFD1E-A047-459B-964A-CF905F8B3D07}" dt="2021-07-26T15:48:28.662" v="24"/>
          <ac:spMkLst>
            <pc:docMk/>
            <pc:sldMk cId="2896488827" sldId="261"/>
            <ac:spMk id="17" creationId="{98E79BE4-34FE-485A-98A5-92CE8F7C4743}"/>
          </ac:spMkLst>
        </pc:spChg>
        <pc:spChg chg="add del">
          <ac:chgData name="Onkar Singh" userId="7142d4e8-959c-43eb-8636-e3ca76370d1f" providerId="ADAL" clId="{6A3EFD1E-A047-459B-964A-CF905F8B3D07}" dt="2021-07-26T15:48:28.662" v="24"/>
          <ac:spMkLst>
            <pc:docMk/>
            <pc:sldMk cId="2896488827" sldId="261"/>
            <ac:spMk id="19" creationId="{7A5F0580-5EE9-419F-96EE-B6529EF6E7D0}"/>
          </ac:spMkLst>
        </pc:spChg>
        <pc:picChg chg="mod">
          <ac:chgData name="Onkar Singh" userId="7142d4e8-959c-43eb-8636-e3ca76370d1f" providerId="ADAL" clId="{6A3EFD1E-A047-459B-964A-CF905F8B3D07}" dt="2021-07-26T16:03:01.163" v="68" actId="339"/>
          <ac:picMkLst>
            <pc:docMk/>
            <pc:sldMk cId="2896488827" sldId="261"/>
            <ac:picMk id="4" creationId="{7072E856-E9EA-4701-B481-8F575F0B036B}"/>
          </ac:picMkLst>
        </pc:picChg>
      </pc:sldChg>
      <pc:sldChg chg="addSp delSp modSp mod ord setBg setClrOvrMap delDesignElem modNotesTx">
        <pc:chgData name="Onkar Singh" userId="7142d4e8-959c-43eb-8636-e3ca76370d1f" providerId="ADAL" clId="{6A3EFD1E-A047-459B-964A-CF905F8B3D07}" dt="2021-07-28T17:41:35.531" v="17315" actId="20577"/>
        <pc:sldMkLst>
          <pc:docMk/>
          <pc:sldMk cId="1414760385" sldId="262"/>
        </pc:sldMkLst>
        <pc:spChg chg="mod">
          <ac:chgData name="Onkar Singh" userId="7142d4e8-959c-43eb-8636-e3ca76370d1f" providerId="ADAL" clId="{6A3EFD1E-A047-459B-964A-CF905F8B3D07}" dt="2021-07-27T15:36:59.042" v="4763" actId="1076"/>
          <ac:spMkLst>
            <pc:docMk/>
            <pc:sldMk cId="1414760385" sldId="262"/>
            <ac:spMk id="2" creationId="{353EDAAF-501E-42CC-B116-5D9172AF9D3E}"/>
          </ac:spMkLst>
        </pc:spChg>
        <pc:spChg chg="mod">
          <ac:chgData name="Onkar Singh" userId="7142d4e8-959c-43eb-8636-e3ca76370d1f" providerId="ADAL" clId="{6A3EFD1E-A047-459B-964A-CF905F8B3D07}" dt="2021-07-28T17:41:35.531" v="17315" actId="20577"/>
          <ac:spMkLst>
            <pc:docMk/>
            <pc:sldMk cId="1414760385" sldId="262"/>
            <ac:spMk id="8" creationId="{B0D086AC-56F8-4068-ADB4-4E632CD2EF26}"/>
          </ac:spMkLst>
        </pc:spChg>
        <pc:spChg chg="add del">
          <ac:chgData name="Onkar Singh" userId="7142d4e8-959c-43eb-8636-e3ca76370d1f" providerId="ADAL" clId="{6A3EFD1E-A047-459B-964A-CF905F8B3D07}" dt="2021-07-26T22:19:36.804" v="3689"/>
          <ac:spMkLst>
            <pc:docMk/>
            <pc:sldMk cId="1414760385" sldId="262"/>
            <ac:spMk id="10" creationId="{95CB840F-8E41-4CA5-B79B-25CC80AD234A}"/>
          </ac:spMkLst>
        </pc:spChg>
        <pc:spChg chg="add del">
          <ac:chgData name="Onkar Singh" userId="7142d4e8-959c-43eb-8636-e3ca76370d1f" providerId="ADAL" clId="{6A3EFD1E-A047-459B-964A-CF905F8B3D07}" dt="2021-07-26T15:48:28.662" v="24"/>
          <ac:spMkLst>
            <pc:docMk/>
            <pc:sldMk cId="1414760385" sldId="262"/>
            <ac:spMk id="11" creationId="{0288C6B4-AFC3-407F-A595-EFFD38D4CCAF}"/>
          </ac:spMkLst>
        </pc:spChg>
        <pc:spChg chg="add del">
          <ac:chgData name="Onkar Singh" userId="7142d4e8-959c-43eb-8636-e3ca76370d1f" providerId="ADAL" clId="{6A3EFD1E-A047-459B-964A-CF905F8B3D07}" dt="2021-07-26T15:48:28.662" v="24"/>
          <ac:spMkLst>
            <pc:docMk/>
            <pc:sldMk cId="1414760385" sldId="262"/>
            <ac:spMk id="13" creationId="{CF236821-17FE-429B-8D2C-08E13A64EA40}"/>
          </ac:spMkLst>
        </pc:spChg>
        <pc:spChg chg="add del">
          <ac:chgData name="Onkar Singh" userId="7142d4e8-959c-43eb-8636-e3ca76370d1f" providerId="ADAL" clId="{6A3EFD1E-A047-459B-964A-CF905F8B3D07}" dt="2021-07-26T15:48:28.662" v="24"/>
          <ac:spMkLst>
            <pc:docMk/>
            <pc:sldMk cId="1414760385" sldId="262"/>
            <ac:spMk id="15" creationId="{C0BDBCD2-E081-43AB-9119-C55465E59757}"/>
          </ac:spMkLst>
        </pc:spChg>
        <pc:spChg chg="add del">
          <ac:chgData name="Onkar Singh" userId="7142d4e8-959c-43eb-8636-e3ca76370d1f" providerId="ADAL" clId="{6A3EFD1E-A047-459B-964A-CF905F8B3D07}" dt="2021-07-26T15:48:28.662" v="24"/>
          <ac:spMkLst>
            <pc:docMk/>
            <pc:sldMk cId="1414760385" sldId="262"/>
            <ac:spMk id="17" creationId="{98E79BE4-34FE-485A-98A5-92CE8F7C4743}"/>
          </ac:spMkLst>
        </pc:spChg>
        <pc:spChg chg="add del">
          <ac:chgData name="Onkar Singh" userId="7142d4e8-959c-43eb-8636-e3ca76370d1f" providerId="ADAL" clId="{6A3EFD1E-A047-459B-964A-CF905F8B3D07}" dt="2021-07-26T15:48:28.662" v="24"/>
          <ac:spMkLst>
            <pc:docMk/>
            <pc:sldMk cId="1414760385" sldId="262"/>
            <ac:spMk id="19" creationId="{7A5F0580-5EE9-419F-96EE-B6529EF6E7D0}"/>
          </ac:spMkLst>
        </pc:spChg>
        <pc:picChg chg="mod">
          <ac:chgData name="Onkar Singh" userId="7142d4e8-959c-43eb-8636-e3ca76370d1f" providerId="ADAL" clId="{6A3EFD1E-A047-459B-964A-CF905F8B3D07}" dt="2021-07-26T16:03:09.945" v="69" actId="339"/>
          <ac:picMkLst>
            <pc:docMk/>
            <pc:sldMk cId="1414760385" sldId="262"/>
            <ac:picMk id="4" creationId="{CA5BCC39-429C-4FD2-ADFF-47DB9F369EA4}"/>
          </ac:picMkLst>
        </pc:picChg>
      </pc:sldChg>
      <pc:sldChg chg="addSp delSp modSp mod ord setBg setClrOvrMap delDesignElem modNotesTx">
        <pc:chgData name="Onkar Singh" userId="7142d4e8-959c-43eb-8636-e3ca76370d1f" providerId="ADAL" clId="{6A3EFD1E-A047-459B-964A-CF905F8B3D07}" dt="2021-07-28T16:36:35.038" v="15979" actId="20577"/>
        <pc:sldMkLst>
          <pc:docMk/>
          <pc:sldMk cId="313736342" sldId="263"/>
        </pc:sldMkLst>
        <pc:spChg chg="mod">
          <ac:chgData name="Onkar Singh" userId="7142d4e8-959c-43eb-8636-e3ca76370d1f" providerId="ADAL" clId="{6A3EFD1E-A047-459B-964A-CF905F8B3D07}" dt="2021-07-27T15:38:55.259" v="4780" actId="1076"/>
          <ac:spMkLst>
            <pc:docMk/>
            <pc:sldMk cId="313736342" sldId="263"/>
            <ac:spMk id="2" creationId="{E5C230C8-F400-48F8-8708-358D0E9C33D3}"/>
          </ac:spMkLst>
        </pc:spChg>
        <pc:spChg chg="mod">
          <ac:chgData name="Onkar Singh" userId="7142d4e8-959c-43eb-8636-e3ca76370d1f" providerId="ADAL" clId="{6A3EFD1E-A047-459B-964A-CF905F8B3D07}" dt="2021-07-27T17:31:32.027" v="8974" actId="20577"/>
          <ac:spMkLst>
            <pc:docMk/>
            <pc:sldMk cId="313736342" sldId="263"/>
            <ac:spMk id="8" creationId="{4868E70C-C0CA-4F45-A09F-8354F7F1FB59}"/>
          </ac:spMkLst>
        </pc:spChg>
        <pc:spChg chg="add del">
          <ac:chgData name="Onkar Singh" userId="7142d4e8-959c-43eb-8636-e3ca76370d1f" providerId="ADAL" clId="{6A3EFD1E-A047-459B-964A-CF905F8B3D07}" dt="2021-07-26T22:19:36.804" v="3689"/>
          <ac:spMkLst>
            <pc:docMk/>
            <pc:sldMk cId="313736342" sldId="263"/>
            <ac:spMk id="10" creationId="{95CB840F-8E41-4CA5-B79B-25CC80AD234A}"/>
          </ac:spMkLst>
        </pc:spChg>
        <pc:spChg chg="add del">
          <ac:chgData name="Onkar Singh" userId="7142d4e8-959c-43eb-8636-e3ca76370d1f" providerId="ADAL" clId="{6A3EFD1E-A047-459B-964A-CF905F8B3D07}" dt="2021-07-26T15:48:28.662" v="24"/>
          <ac:spMkLst>
            <pc:docMk/>
            <pc:sldMk cId="313736342" sldId="263"/>
            <ac:spMk id="11" creationId="{0288C6B4-AFC3-407F-A595-EFFD38D4CCAF}"/>
          </ac:spMkLst>
        </pc:spChg>
        <pc:spChg chg="add del">
          <ac:chgData name="Onkar Singh" userId="7142d4e8-959c-43eb-8636-e3ca76370d1f" providerId="ADAL" clId="{6A3EFD1E-A047-459B-964A-CF905F8B3D07}" dt="2021-07-26T15:48:28.662" v="24"/>
          <ac:spMkLst>
            <pc:docMk/>
            <pc:sldMk cId="313736342" sldId="263"/>
            <ac:spMk id="13" creationId="{CF236821-17FE-429B-8D2C-08E13A64EA40}"/>
          </ac:spMkLst>
        </pc:spChg>
        <pc:spChg chg="add del">
          <ac:chgData name="Onkar Singh" userId="7142d4e8-959c-43eb-8636-e3ca76370d1f" providerId="ADAL" clId="{6A3EFD1E-A047-459B-964A-CF905F8B3D07}" dt="2021-07-26T15:48:28.662" v="24"/>
          <ac:spMkLst>
            <pc:docMk/>
            <pc:sldMk cId="313736342" sldId="263"/>
            <ac:spMk id="15" creationId="{C0BDBCD2-E081-43AB-9119-C55465E59757}"/>
          </ac:spMkLst>
        </pc:spChg>
        <pc:spChg chg="add del">
          <ac:chgData name="Onkar Singh" userId="7142d4e8-959c-43eb-8636-e3ca76370d1f" providerId="ADAL" clId="{6A3EFD1E-A047-459B-964A-CF905F8B3D07}" dt="2021-07-26T15:48:28.662" v="24"/>
          <ac:spMkLst>
            <pc:docMk/>
            <pc:sldMk cId="313736342" sldId="263"/>
            <ac:spMk id="17" creationId="{98E79BE4-34FE-485A-98A5-92CE8F7C4743}"/>
          </ac:spMkLst>
        </pc:spChg>
        <pc:spChg chg="add del">
          <ac:chgData name="Onkar Singh" userId="7142d4e8-959c-43eb-8636-e3ca76370d1f" providerId="ADAL" clId="{6A3EFD1E-A047-459B-964A-CF905F8B3D07}" dt="2021-07-26T15:48:28.662" v="24"/>
          <ac:spMkLst>
            <pc:docMk/>
            <pc:sldMk cId="313736342" sldId="263"/>
            <ac:spMk id="19" creationId="{7A5F0580-5EE9-419F-96EE-B6529EF6E7D0}"/>
          </ac:spMkLst>
        </pc:spChg>
        <pc:picChg chg="mod">
          <ac:chgData name="Onkar Singh" userId="7142d4e8-959c-43eb-8636-e3ca76370d1f" providerId="ADAL" clId="{6A3EFD1E-A047-459B-964A-CF905F8B3D07}" dt="2021-07-27T17:31:16.260" v="8961" actId="14826"/>
          <ac:picMkLst>
            <pc:docMk/>
            <pc:sldMk cId="313736342" sldId="263"/>
            <ac:picMk id="4" creationId="{88BDE0F2-27EE-45C8-B673-291062937D8C}"/>
          </ac:picMkLst>
        </pc:picChg>
      </pc:sldChg>
      <pc:sldChg chg="addSp delSp modSp mod ord setBg setClrOvrMap delDesignElem modNotesTx">
        <pc:chgData name="Onkar Singh" userId="7142d4e8-959c-43eb-8636-e3ca76370d1f" providerId="ADAL" clId="{6A3EFD1E-A047-459B-964A-CF905F8B3D07}" dt="2021-07-28T16:34:13.184" v="15687" actId="20577"/>
        <pc:sldMkLst>
          <pc:docMk/>
          <pc:sldMk cId="2398549963" sldId="264"/>
        </pc:sldMkLst>
        <pc:spChg chg="mod">
          <ac:chgData name="Onkar Singh" userId="7142d4e8-959c-43eb-8636-e3ca76370d1f" providerId="ADAL" clId="{6A3EFD1E-A047-459B-964A-CF905F8B3D07}" dt="2021-07-27T15:38:05.461" v="4769" actId="1076"/>
          <ac:spMkLst>
            <pc:docMk/>
            <pc:sldMk cId="2398549963" sldId="264"/>
            <ac:spMk id="2" creationId="{B89F9845-400C-49E9-BDE3-45783644BE04}"/>
          </ac:spMkLst>
        </pc:spChg>
        <pc:spChg chg="mod">
          <ac:chgData name="Onkar Singh" userId="7142d4e8-959c-43eb-8636-e3ca76370d1f" providerId="ADAL" clId="{6A3EFD1E-A047-459B-964A-CF905F8B3D07}" dt="2021-07-27T15:38:32.837" v="4779" actId="20577"/>
          <ac:spMkLst>
            <pc:docMk/>
            <pc:sldMk cId="2398549963" sldId="264"/>
            <ac:spMk id="8" creationId="{581A5DA9-3FEB-4877-887D-70595FDBE2D8}"/>
          </ac:spMkLst>
        </pc:spChg>
        <pc:spChg chg="add del">
          <ac:chgData name="Onkar Singh" userId="7142d4e8-959c-43eb-8636-e3ca76370d1f" providerId="ADAL" clId="{6A3EFD1E-A047-459B-964A-CF905F8B3D07}" dt="2021-07-26T22:19:36.804" v="3689"/>
          <ac:spMkLst>
            <pc:docMk/>
            <pc:sldMk cId="2398549963" sldId="264"/>
            <ac:spMk id="10" creationId="{95CB840F-8E41-4CA5-B79B-25CC80AD234A}"/>
          </ac:spMkLst>
        </pc:spChg>
        <pc:spChg chg="add del">
          <ac:chgData name="Onkar Singh" userId="7142d4e8-959c-43eb-8636-e3ca76370d1f" providerId="ADAL" clId="{6A3EFD1E-A047-459B-964A-CF905F8B3D07}" dt="2021-07-26T15:48:28.662" v="24"/>
          <ac:spMkLst>
            <pc:docMk/>
            <pc:sldMk cId="2398549963" sldId="264"/>
            <ac:spMk id="11" creationId="{0288C6B4-AFC3-407F-A595-EFFD38D4CCAF}"/>
          </ac:spMkLst>
        </pc:spChg>
        <pc:spChg chg="add del">
          <ac:chgData name="Onkar Singh" userId="7142d4e8-959c-43eb-8636-e3ca76370d1f" providerId="ADAL" clId="{6A3EFD1E-A047-459B-964A-CF905F8B3D07}" dt="2021-07-26T15:48:28.662" v="24"/>
          <ac:spMkLst>
            <pc:docMk/>
            <pc:sldMk cId="2398549963" sldId="264"/>
            <ac:spMk id="13" creationId="{CF236821-17FE-429B-8D2C-08E13A64EA40}"/>
          </ac:spMkLst>
        </pc:spChg>
        <pc:spChg chg="add del">
          <ac:chgData name="Onkar Singh" userId="7142d4e8-959c-43eb-8636-e3ca76370d1f" providerId="ADAL" clId="{6A3EFD1E-A047-459B-964A-CF905F8B3D07}" dt="2021-07-26T15:48:28.662" v="24"/>
          <ac:spMkLst>
            <pc:docMk/>
            <pc:sldMk cId="2398549963" sldId="264"/>
            <ac:spMk id="15" creationId="{C0BDBCD2-E081-43AB-9119-C55465E59757}"/>
          </ac:spMkLst>
        </pc:spChg>
        <pc:spChg chg="add del">
          <ac:chgData name="Onkar Singh" userId="7142d4e8-959c-43eb-8636-e3ca76370d1f" providerId="ADAL" clId="{6A3EFD1E-A047-459B-964A-CF905F8B3D07}" dt="2021-07-26T15:48:28.662" v="24"/>
          <ac:spMkLst>
            <pc:docMk/>
            <pc:sldMk cId="2398549963" sldId="264"/>
            <ac:spMk id="17" creationId="{98E79BE4-34FE-485A-98A5-92CE8F7C4743}"/>
          </ac:spMkLst>
        </pc:spChg>
        <pc:spChg chg="add del">
          <ac:chgData name="Onkar Singh" userId="7142d4e8-959c-43eb-8636-e3ca76370d1f" providerId="ADAL" clId="{6A3EFD1E-A047-459B-964A-CF905F8B3D07}" dt="2021-07-26T15:48:28.662" v="24"/>
          <ac:spMkLst>
            <pc:docMk/>
            <pc:sldMk cId="2398549963" sldId="264"/>
            <ac:spMk id="19" creationId="{7A5F0580-5EE9-419F-96EE-B6529EF6E7D0}"/>
          </ac:spMkLst>
        </pc:spChg>
        <pc:picChg chg="mod">
          <ac:chgData name="Onkar Singh" userId="7142d4e8-959c-43eb-8636-e3ca76370d1f" providerId="ADAL" clId="{6A3EFD1E-A047-459B-964A-CF905F8B3D07}" dt="2021-07-26T15:49:21.500" v="37" actId="26606"/>
          <ac:picMkLst>
            <pc:docMk/>
            <pc:sldMk cId="2398549963" sldId="264"/>
            <ac:picMk id="4" creationId="{73B5EE5A-9876-41FA-8B18-9B4DFB1AF3D0}"/>
          </ac:picMkLst>
        </pc:picChg>
      </pc:sldChg>
      <pc:sldChg chg="addSp delSp modSp mod setBg setClrOvrMap delDesignElem modNotesTx">
        <pc:chgData name="Onkar Singh" userId="7142d4e8-959c-43eb-8636-e3ca76370d1f" providerId="ADAL" clId="{6A3EFD1E-A047-459B-964A-CF905F8B3D07}" dt="2021-07-30T23:00:25.207" v="17524" actId="20577"/>
        <pc:sldMkLst>
          <pc:docMk/>
          <pc:sldMk cId="476682376" sldId="265"/>
        </pc:sldMkLst>
        <pc:spChg chg="mod">
          <ac:chgData name="Onkar Singh" userId="7142d4e8-959c-43eb-8636-e3ca76370d1f" providerId="ADAL" clId="{6A3EFD1E-A047-459B-964A-CF905F8B3D07}" dt="2021-07-27T15:40:23.481" v="4795" actId="1076"/>
          <ac:spMkLst>
            <pc:docMk/>
            <pc:sldMk cId="476682376" sldId="265"/>
            <ac:spMk id="2" creationId="{254237F1-D88C-4112-BAC8-39B17CE1AE23}"/>
          </ac:spMkLst>
        </pc:spChg>
        <pc:spChg chg="mod">
          <ac:chgData name="Onkar Singh" userId="7142d4e8-959c-43eb-8636-e3ca76370d1f" providerId="ADAL" clId="{6A3EFD1E-A047-459B-964A-CF905F8B3D07}" dt="2021-07-30T23:00:25.207" v="17524" actId="20577"/>
          <ac:spMkLst>
            <pc:docMk/>
            <pc:sldMk cId="476682376" sldId="265"/>
            <ac:spMk id="8" creationId="{E02F0642-F5D8-4119-A0B4-049BD9BD4854}"/>
          </ac:spMkLst>
        </pc:spChg>
        <pc:spChg chg="add del">
          <ac:chgData name="Onkar Singh" userId="7142d4e8-959c-43eb-8636-e3ca76370d1f" providerId="ADAL" clId="{6A3EFD1E-A047-459B-964A-CF905F8B3D07}" dt="2021-07-26T15:49:29.616" v="39" actId="26606"/>
          <ac:spMkLst>
            <pc:docMk/>
            <pc:sldMk cId="476682376" sldId="265"/>
            <ac:spMk id="10" creationId="{95CB840F-8E41-4CA5-B79B-25CC80AD234A}"/>
          </ac:spMkLst>
        </pc:spChg>
        <pc:spChg chg="add del">
          <ac:chgData name="Onkar Singh" userId="7142d4e8-959c-43eb-8636-e3ca76370d1f" providerId="ADAL" clId="{6A3EFD1E-A047-459B-964A-CF905F8B3D07}" dt="2021-07-26T15:48:28.662" v="24"/>
          <ac:spMkLst>
            <pc:docMk/>
            <pc:sldMk cId="476682376" sldId="265"/>
            <ac:spMk id="11" creationId="{0288C6B4-AFC3-407F-A595-EFFD38D4CCAF}"/>
          </ac:spMkLst>
        </pc:spChg>
        <pc:spChg chg="add del">
          <ac:chgData name="Onkar Singh" userId="7142d4e8-959c-43eb-8636-e3ca76370d1f" providerId="ADAL" clId="{6A3EFD1E-A047-459B-964A-CF905F8B3D07}" dt="2021-07-26T15:49:32.796" v="41" actId="26606"/>
          <ac:spMkLst>
            <pc:docMk/>
            <pc:sldMk cId="476682376" sldId="265"/>
            <ac:spMk id="12" creationId="{0A22D114-11B7-46ED-94A9-18DC1C977BF4}"/>
          </ac:spMkLst>
        </pc:spChg>
        <pc:spChg chg="add del">
          <ac:chgData name="Onkar Singh" userId="7142d4e8-959c-43eb-8636-e3ca76370d1f" providerId="ADAL" clId="{6A3EFD1E-A047-459B-964A-CF905F8B3D07}" dt="2021-07-26T15:48:28.662" v="24"/>
          <ac:spMkLst>
            <pc:docMk/>
            <pc:sldMk cId="476682376" sldId="265"/>
            <ac:spMk id="13" creationId="{CF236821-17FE-429B-8D2C-08E13A64EA40}"/>
          </ac:spMkLst>
        </pc:spChg>
        <pc:spChg chg="add del">
          <ac:chgData name="Onkar Singh" userId="7142d4e8-959c-43eb-8636-e3ca76370d1f" providerId="ADAL" clId="{6A3EFD1E-A047-459B-964A-CF905F8B3D07}" dt="2021-07-26T22:19:36.804" v="3689"/>
          <ac:spMkLst>
            <pc:docMk/>
            <pc:sldMk cId="476682376" sldId="265"/>
            <ac:spMk id="14" creationId="{95CB840F-8E41-4CA5-B79B-25CC80AD234A}"/>
          </ac:spMkLst>
        </pc:spChg>
        <pc:spChg chg="add del">
          <ac:chgData name="Onkar Singh" userId="7142d4e8-959c-43eb-8636-e3ca76370d1f" providerId="ADAL" clId="{6A3EFD1E-A047-459B-964A-CF905F8B3D07}" dt="2021-07-26T15:48:28.662" v="24"/>
          <ac:spMkLst>
            <pc:docMk/>
            <pc:sldMk cId="476682376" sldId="265"/>
            <ac:spMk id="15" creationId="{C0BDBCD2-E081-43AB-9119-C55465E59757}"/>
          </ac:spMkLst>
        </pc:spChg>
        <pc:spChg chg="add del">
          <ac:chgData name="Onkar Singh" userId="7142d4e8-959c-43eb-8636-e3ca76370d1f" providerId="ADAL" clId="{6A3EFD1E-A047-459B-964A-CF905F8B3D07}" dt="2021-07-26T15:48:28.662" v="24"/>
          <ac:spMkLst>
            <pc:docMk/>
            <pc:sldMk cId="476682376" sldId="265"/>
            <ac:spMk id="17" creationId="{98E79BE4-34FE-485A-98A5-92CE8F7C4743}"/>
          </ac:spMkLst>
        </pc:spChg>
        <pc:spChg chg="add del">
          <ac:chgData name="Onkar Singh" userId="7142d4e8-959c-43eb-8636-e3ca76370d1f" providerId="ADAL" clId="{6A3EFD1E-A047-459B-964A-CF905F8B3D07}" dt="2021-07-26T15:48:28.662" v="24"/>
          <ac:spMkLst>
            <pc:docMk/>
            <pc:sldMk cId="476682376" sldId="265"/>
            <ac:spMk id="19" creationId="{7A5F0580-5EE9-419F-96EE-B6529EF6E7D0}"/>
          </ac:spMkLst>
        </pc:spChg>
        <pc:picChg chg="mod">
          <ac:chgData name="Onkar Singh" userId="7142d4e8-959c-43eb-8636-e3ca76370d1f" providerId="ADAL" clId="{6A3EFD1E-A047-459B-964A-CF905F8B3D07}" dt="2021-07-26T22:41:40.168" v="3938" actId="1076"/>
          <ac:picMkLst>
            <pc:docMk/>
            <pc:sldMk cId="476682376" sldId="265"/>
            <ac:picMk id="4" creationId="{64ADD240-E748-4BEE-82EC-1431449A9D23}"/>
          </ac:picMkLst>
        </pc:picChg>
      </pc:sldChg>
      <pc:sldChg chg="addSp delSp modSp mod setBg setClrOvrMap delDesignElem modNotesTx">
        <pc:chgData name="Onkar Singh" userId="7142d4e8-959c-43eb-8636-e3ca76370d1f" providerId="ADAL" clId="{6A3EFD1E-A047-459B-964A-CF905F8B3D07}" dt="2021-07-30T23:00:34.502" v="17536" actId="313"/>
        <pc:sldMkLst>
          <pc:docMk/>
          <pc:sldMk cId="3013928048" sldId="266"/>
        </pc:sldMkLst>
        <pc:spChg chg="mod">
          <ac:chgData name="Onkar Singh" userId="7142d4e8-959c-43eb-8636-e3ca76370d1f" providerId="ADAL" clId="{6A3EFD1E-A047-459B-964A-CF905F8B3D07}" dt="2021-07-27T15:40:48.247" v="4798" actId="1076"/>
          <ac:spMkLst>
            <pc:docMk/>
            <pc:sldMk cId="3013928048" sldId="266"/>
            <ac:spMk id="2" creationId="{80BC7ADD-AA80-4B0A-97BA-FFC35D26FE04}"/>
          </ac:spMkLst>
        </pc:spChg>
        <pc:spChg chg="add del">
          <ac:chgData name="Onkar Singh" userId="7142d4e8-959c-43eb-8636-e3ca76370d1f" providerId="ADAL" clId="{6A3EFD1E-A047-459B-964A-CF905F8B3D07}" dt="2021-07-26T15:48:28.662" v="24"/>
          <ac:spMkLst>
            <pc:docMk/>
            <pc:sldMk cId="3013928048" sldId="266"/>
            <ac:spMk id="19" creationId="{7A5F0580-5EE9-419F-96EE-B6529EF6E7D0}"/>
          </ac:spMkLst>
        </pc:spChg>
        <pc:spChg chg="add del">
          <ac:chgData name="Onkar Singh" userId="7142d4e8-959c-43eb-8636-e3ca76370d1f" providerId="ADAL" clId="{6A3EFD1E-A047-459B-964A-CF905F8B3D07}" dt="2021-07-26T15:48:28.662" v="24"/>
          <ac:spMkLst>
            <pc:docMk/>
            <pc:sldMk cId="3013928048" sldId="266"/>
            <ac:spMk id="20" creationId="{0288C6B4-AFC3-407F-A595-EFFD38D4CCAF}"/>
          </ac:spMkLst>
        </pc:spChg>
        <pc:spChg chg="add del">
          <ac:chgData name="Onkar Singh" userId="7142d4e8-959c-43eb-8636-e3ca76370d1f" providerId="ADAL" clId="{6A3EFD1E-A047-459B-964A-CF905F8B3D07}" dt="2021-07-26T15:48:28.662" v="24"/>
          <ac:spMkLst>
            <pc:docMk/>
            <pc:sldMk cId="3013928048" sldId="266"/>
            <ac:spMk id="21" creationId="{CF236821-17FE-429B-8D2C-08E13A64EA40}"/>
          </ac:spMkLst>
        </pc:spChg>
        <pc:spChg chg="add del">
          <ac:chgData name="Onkar Singh" userId="7142d4e8-959c-43eb-8636-e3ca76370d1f" providerId="ADAL" clId="{6A3EFD1E-A047-459B-964A-CF905F8B3D07}" dt="2021-07-26T15:48:28.662" v="24"/>
          <ac:spMkLst>
            <pc:docMk/>
            <pc:sldMk cId="3013928048" sldId="266"/>
            <ac:spMk id="22" creationId="{C0BDBCD2-E081-43AB-9119-C55465E59757}"/>
          </ac:spMkLst>
        </pc:spChg>
        <pc:spChg chg="add del">
          <ac:chgData name="Onkar Singh" userId="7142d4e8-959c-43eb-8636-e3ca76370d1f" providerId="ADAL" clId="{6A3EFD1E-A047-459B-964A-CF905F8B3D07}" dt="2021-07-26T15:48:28.662" v="24"/>
          <ac:spMkLst>
            <pc:docMk/>
            <pc:sldMk cId="3013928048" sldId="266"/>
            <ac:spMk id="23" creationId="{98E79BE4-34FE-485A-98A5-92CE8F7C4743}"/>
          </ac:spMkLst>
        </pc:spChg>
        <pc:spChg chg="mod">
          <ac:chgData name="Onkar Singh" userId="7142d4e8-959c-43eb-8636-e3ca76370d1f" providerId="ADAL" clId="{6A3EFD1E-A047-459B-964A-CF905F8B3D07}" dt="2021-07-30T23:00:34.502" v="17536" actId="313"/>
          <ac:spMkLst>
            <pc:docMk/>
            <pc:sldMk cId="3013928048" sldId="266"/>
            <ac:spMk id="24" creationId="{083BF9DF-32C6-490C-82F6-03120C305F34}"/>
          </ac:spMkLst>
        </pc:spChg>
        <pc:spChg chg="add del">
          <ac:chgData name="Onkar Singh" userId="7142d4e8-959c-43eb-8636-e3ca76370d1f" providerId="ADAL" clId="{6A3EFD1E-A047-459B-964A-CF905F8B3D07}" dt="2021-07-26T22:19:36.804" v="3689"/>
          <ac:spMkLst>
            <pc:docMk/>
            <pc:sldMk cId="3013928048" sldId="266"/>
            <ac:spMk id="29" creationId="{95CB840F-8E41-4CA5-B79B-25CC80AD234A}"/>
          </ac:spMkLst>
        </pc:spChg>
        <pc:picChg chg="mod">
          <ac:chgData name="Onkar Singh" userId="7142d4e8-959c-43eb-8636-e3ca76370d1f" providerId="ADAL" clId="{6A3EFD1E-A047-459B-964A-CF905F8B3D07}" dt="2021-07-26T22:45:06.755" v="3958" actId="1076"/>
          <ac:picMkLst>
            <pc:docMk/>
            <pc:sldMk cId="3013928048" sldId="266"/>
            <ac:picMk id="4" creationId="{B98F9766-4627-4D29-B0D8-DD79C9F1B814}"/>
          </ac:picMkLst>
        </pc:picChg>
      </pc:sldChg>
      <pc:sldChg chg="addSp delSp modSp new mod ord setBg modAnim setClrOvrMap modNotesTx">
        <pc:chgData name="Onkar Singh" userId="7142d4e8-959c-43eb-8636-e3ca76370d1f" providerId="ADAL" clId="{6A3EFD1E-A047-459B-964A-CF905F8B3D07}" dt="2021-07-28T16:42:53.221" v="16058" actId="20577"/>
        <pc:sldMkLst>
          <pc:docMk/>
          <pc:sldMk cId="1080108373" sldId="267"/>
        </pc:sldMkLst>
        <pc:spChg chg="mod">
          <ac:chgData name="Onkar Singh" userId="7142d4e8-959c-43eb-8636-e3ca76370d1f" providerId="ADAL" clId="{6A3EFD1E-A047-459B-964A-CF905F8B3D07}" dt="2021-07-27T18:25:56.769" v="12197" actId="26606"/>
          <ac:spMkLst>
            <pc:docMk/>
            <pc:sldMk cId="1080108373" sldId="267"/>
            <ac:spMk id="2" creationId="{53857D42-F061-4EA3-A563-C6A3235CF515}"/>
          </ac:spMkLst>
        </pc:spChg>
        <pc:spChg chg="mod">
          <ac:chgData name="Onkar Singh" userId="7142d4e8-959c-43eb-8636-e3ca76370d1f" providerId="ADAL" clId="{6A3EFD1E-A047-459B-964A-CF905F8B3D07}" dt="2021-07-27T20:23:42.401" v="12871" actId="15"/>
          <ac:spMkLst>
            <pc:docMk/>
            <pc:sldMk cId="1080108373" sldId="267"/>
            <ac:spMk id="3" creationId="{7E7B2B4E-5B88-4AEE-92ED-D3C12A57C2C7}"/>
          </ac:spMkLst>
        </pc:spChg>
        <pc:spChg chg="add del">
          <ac:chgData name="Onkar Singh" userId="7142d4e8-959c-43eb-8636-e3ca76370d1f" providerId="ADAL" clId="{6A3EFD1E-A047-459B-964A-CF905F8B3D07}" dt="2021-07-27T18:23:12.527" v="12150" actId="26606"/>
          <ac:spMkLst>
            <pc:docMk/>
            <pc:sldMk cId="1080108373" sldId="267"/>
            <ac:spMk id="8" creationId="{9A6C2C86-63BF-47D5-AA3F-905111A238E2}"/>
          </ac:spMkLst>
        </pc:spChg>
        <pc:spChg chg="add del">
          <ac:chgData name="Onkar Singh" userId="7142d4e8-959c-43eb-8636-e3ca76370d1f" providerId="ADAL" clId="{6A3EFD1E-A047-459B-964A-CF905F8B3D07}" dt="2021-07-27T18:23:13.837" v="12152" actId="26606"/>
          <ac:spMkLst>
            <pc:docMk/>
            <pc:sldMk cId="1080108373" sldId="267"/>
            <ac:spMk id="12" creationId="{7CFAC9FD-BAD6-47B4-9C11-BE23CEAC750B}"/>
          </ac:spMkLst>
        </pc:spChg>
        <pc:spChg chg="add del">
          <ac:chgData name="Onkar Singh" userId="7142d4e8-959c-43eb-8636-e3ca76370d1f" providerId="ADAL" clId="{6A3EFD1E-A047-459B-964A-CF905F8B3D07}" dt="2021-07-27T18:23:13.837" v="12152" actId="26606"/>
          <ac:spMkLst>
            <pc:docMk/>
            <pc:sldMk cId="1080108373" sldId="267"/>
            <ac:spMk id="13" creationId="{45B67B9C-9B45-4084-9BB5-187071EE9A61}"/>
          </ac:spMkLst>
        </pc:spChg>
        <pc:spChg chg="add del">
          <ac:chgData name="Onkar Singh" userId="7142d4e8-959c-43eb-8636-e3ca76370d1f" providerId="ADAL" clId="{6A3EFD1E-A047-459B-964A-CF905F8B3D07}" dt="2021-07-27T18:23:16.492" v="12154" actId="26606"/>
          <ac:spMkLst>
            <pc:docMk/>
            <pc:sldMk cId="1080108373" sldId="267"/>
            <ac:spMk id="15" creationId="{69652D62-ECFB-408E-ABE6-155A644F433D}"/>
          </ac:spMkLst>
        </pc:spChg>
        <pc:spChg chg="add del">
          <ac:chgData name="Onkar Singh" userId="7142d4e8-959c-43eb-8636-e3ca76370d1f" providerId="ADAL" clId="{6A3EFD1E-A047-459B-964A-CF905F8B3D07}" dt="2021-07-27T18:23:16.492" v="12154" actId="26606"/>
          <ac:spMkLst>
            <pc:docMk/>
            <pc:sldMk cId="1080108373" sldId="267"/>
            <ac:spMk id="16" creationId="{C1FEA985-924B-4044-8778-32D1E7164C01}"/>
          </ac:spMkLst>
        </pc:spChg>
        <pc:spChg chg="add del">
          <ac:chgData name="Onkar Singh" userId="7142d4e8-959c-43eb-8636-e3ca76370d1f" providerId="ADAL" clId="{6A3EFD1E-A047-459B-964A-CF905F8B3D07}" dt="2021-07-27T18:23:17.463" v="12156" actId="26606"/>
          <ac:spMkLst>
            <pc:docMk/>
            <pc:sldMk cId="1080108373" sldId="267"/>
            <ac:spMk id="19" creationId="{AC224410-FF86-4FBB-A05E-61232D4B1368}"/>
          </ac:spMkLst>
        </pc:spChg>
        <pc:spChg chg="add del">
          <ac:chgData name="Onkar Singh" userId="7142d4e8-959c-43eb-8636-e3ca76370d1f" providerId="ADAL" clId="{6A3EFD1E-A047-459B-964A-CF905F8B3D07}" dt="2021-07-27T18:23:17.463" v="12156" actId="26606"/>
          <ac:spMkLst>
            <pc:docMk/>
            <pc:sldMk cId="1080108373" sldId="267"/>
            <ac:spMk id="20" creationId="{F3BDD110-869E-4A8C-9250-C7AE5C840842}"/>
          </ac:spMkLst>
        </pc:spChg>
        <pc:spChg chg="add del">
          <ac:chgData name="Onkar Singh" userId="7142d4e8-959c-43eb-8636-e3ca76370d1f" providerId="ADAL" clId="{6A3EFD1E-A047-459B-964A-CF905F8B3D07}" dt="2021-07-27T18:25:56.769" v="12197" actId="26606"/>
          <ac:spMkLst>
            <pc:docMk/>
            <pc:sldMk cId="1080108373" sldId="267"/>
            <ac:spMk id="22" creationId="{69652D62-ECFB-408E-ABE6-155A644F433D}"/>
          </ac:spMkLst>
        </pc:spChg>
        <pc:spChg chg="add del">
          <ac:chgData name="Onkar Singh" userId="7142d4e8-959c-43eb-8636-e3ca76370d1f" providerId="ADAL" clId="{6A3EFD1E-A047-459B-964A-CF905F8B3D07}" dt="2021-07-27T18:25:56.769" v="12197" actId="26606"/>
          <ac:spMkLst>
            <pc:docMk/>
            <pc:sldMk cId="1080108373" sldId="267"/>
            <ac:spMk id="23" creationId="{C1FEA985-924B-4044-8778-32D1E7164C01}"/>
          </ac:spMkLst>
        </pc:spChg>
        <pc:spChg chg="add del">
          <ac:chgData name="Onkar Singh" userId="7142d4e8-959c-43eb-8636-e3ca76370d1f" providerId="ADAL" clId="{6A3EFD1E-A047-459B-964A-CF905F8B3D07}" dt="2021-07-27T18:25:56.177" v="12195" actId="26606"/>
          <ac:spMkLst>
            <pc:docMk/>
            <pc:sldMk cId="1080108373" sldId="267"/>
            <ac:spMk id="29" creationId="{AC224410-FF86-4FBB-A05E-61232D4B1368}"/>
          </ac:spMkLst>
        </pc:spChg>
        <pc:spChg chg="add del">
          <ac:chgData name="Onkar Singh" userId="7142d4e8-959c-43eb-8636-e3ca76370d1f" providerId="ADAL" clId="{6A3EFD1E-A047-459B-964A-CF905F8B3D07}" dt="2021-07-27T18:25:56.177" v="12195" actId="26606"/>
          <ac:spMkLst>
            <pc:docMk/>
            <pc:sldMk cId="1080108373" sldId="267"/>
            <ac:spMk id="31" creationId="{F3BDD110-869E-4A8C-9250-C7AE5C840842}"/>
          </ac:spMkLst>
        </pc:spChg>
        <pc:cxnChg chg="add del">
          <ac:chgData name="Onkar Singh" userId="7142d4e8-959c-43eb-8636-e3ca76370d1f" providerId="ADAL" clId="{6A3EFD1E-A047-459B-964A-CF905F8B3D07}" dt="2021-07-27T18:23:12.527" v="12150" actId="26606"/>
          <ac:cxnSpMkLst>
            <pc:docMk/>
            <pc:sldMk cId="1080108373" sldId="267"/>
            <ac:cxnSpMk id="10" creationId="{425A0768-3044-4AA9-A889-D2CAA68C517A}"/>
          </ac:cxnSpMkLst>
        </pc:cxnChg>
        <pc:cxnChg chg="add del">
          <ac:chgData name="Onkar Singh" userId="7142d4e8-959c-43eb-8636-e3ca76370d1f" providerId="ADAL" clId="{6A3EFD1E-A047-459B-964A-CF905F8B3D07}" dt="2021-07-27T18:23:16.492" v="12154" actId="26606"/>
          <ac:cxnSpMkLst>
            <pc:docMk/>
            <pc:sldMk cId="1080108373" sldId="267"/>
            <ac:cxnSpMk id="17" creationId="{96C7F9CB-BCC3-4648-8DEF-07B0887D87D6}"/>
          </ac:cxnSpMkLst>
        </pc:cxnChg>
        <pc:cxnChg chg="add del">
          <ac:chgData name="Onkar Singh" userId="7142d4e8-959c-43eb-8636-e3ca76370d1f" providerId="ADAL" clId="{6A3EFD1E-A047-459B-964A-CF905F8B3D07}" dt="2021-07-27T18:25:56.769" v="12197" actId="26606"/>
          <ac:cxnSpMkLst>
            <pc:docMk/>
            <pc:sldMk cId="1080108373" sldId="267"/>
            <ac:cxnSpMk id="24" creationId="{96C7F9CB-BCC3-4648-8DEF-07B0887D87D6}"/>
          </ac:cxnSpMkLst>
        </pc:cxnChg>
      </pc:sldChg>
      <pc:sldChg chg="addSp delSp modSp new mod ord setBg modNotesTx">
        <pc:chgData name="Onkar Singh" userId="7142d4e8-959c-43eb-8636-e3ca76370d1f" providerId="ADAL" clId="{6A3EFD1E-A047-459B-964A-CF905F8B3D07}" dt="2021-07-28T17:19:55.780" v="16809" actId="20577"/>
        <pc:sldMkLst>
          <pc:docMk/>
          <pc:sldMk cId="997627657" sldId="268"/>
        </pc:sldMkLst>
        <pc:spChg chg="mod">
          <ac:chgData name="Onkar Singh" userId="7142d4e8-959c-43eb-8636-e3ca76370d1f" providerId="ADAL" clId="{6A3EFD1E-A047-459B-964A-CF905F8B3D07}" dt="2021-07-27T18:27:04.108" v="12224" actId="26606"/>
          <ac:spMkLst>
            <pc:docMk/>
            <pc:sldMk cId="997627657" sldId="268"/>
            <ac:spMk id="2" creationId="{F0D3D838-D9E1-49C4-9A04-D4673AEC83C2}"/>
          </ac:spMkLst>
        </pc:spChg>
        <pc:spChg chg="add del mod">
          <ac:chgData name="Onkar Singh" userId="7142d4e8-959c-43eb-8636-e3ca76370d1f" providerId="ADAL" clId="{6A3EFD1E-A047-459B-964A-CF905F8B3D07}" dt="2021-07-27T18:27:04.108" v="12224" actId="26606"/>
          <ac:spMkLst>
            <pc:docMk/>
            <pc:sldMk cId="997627657" sldId="268"/>
            <ac:spMk id="3" creationId="{6208F7ED-5CBC-4707-9AB5-087262D3329A}"/>
          </ac:spMkLst>
        </pc:spChg>
        <pc:spChg chg="add del">
          <ac:chgData name="Onkar Singh" userId="7142d4e8-959c-43eb-8636-e3ca76370d1f" providerId="ADAL" clId="{6A3EFD1E-A047-459B-964A-CF905F8B3D07}" dt="2021-07-27T18:26:26.535" v="12204" actId="26606"/>
          <ac:spMkLst>
            <pc:docMk/>
            <pc:sldMk cId="997627657" sldId="268"/>
            <ac:spMk id="8" creationId="{AC224410-FF86-4FBB-A05E-61232D4B1368}"/>
          </ac:spMkLst>
        </pc:spChg>
        <pc:spChg chg="add del">
          <ac:chgData name="Onkar Singh" userId="7142d4e8-959c-43eb-8636-e3ca76370d1f" providerId="ADAL" clId="{6A3EFD1E-A047-459B-964A-CF905F8B3D07}" dt="2021-07-27T18:26:26.535" v="12204" actId="26606"/>
          <ac:spMkLst>
            <pc:docMk/>
            <pc:sldMk cId="997627657" sldId="268"/>
            <ac:spMk id="10" creationId="{F3BDD110-869E-4A8C-9250-C7AE5C840842}"/>
          </ac:spMkLst>
        </pc:spChg>
        <pc:spChg chg="add del">
          <ac:chgData name="Onkar Singh" userId="7142d4e8-959c-43eb-8636-e3ca76370d1f" providerId="ADAL" clId="{6A3EFD1E-A047-459B-964A-CF905F8B3D07}" dt="2021-07-27T18:26:44.114" v="12220" actId="26606"/>
          <ac:spMkLst>
            <pc:docMk/>
            <pc:sldMk cId="997627657" sldId="268"/>
            <ac:spMk id="11" creationId="{905E7363-5E6B-4EA2-A007-EB497636C946}"/>
          </ac:spMkLst>
        </pc:spChg>
        <pc:spChg chg="add del">
          <ac:chgData name="Onkar Singh" userId="7142d4e8-959c-43eb-8636-e3ca76370d1f" providerId="ADAL" clId="{6A3EFD1E-A047-459B-964A-CF905F8B3D07}" dt="2021-07-27T18:26:29.081" v="12208" actId="26606"/>
          <ac:spMkLst>
            <pc:docMk/>
            <pc:sldMk cId="997627657" sldId="268"/>
            <ac:spMk id="15" creationId="{9A6C2C86-63BF-47D5-AA3F-905111A238E2}"/>
          </ac:spMkLst>
        </pc:spChg>
        <pc:spChg chg="add del">
          <ac:chgData name="Onkar Singh" userId="7142d4e8-959c-43eb-8636-e3ca76370d1f" providerId="ADAL" clId="{6A3EFD1E-A047-459B-964A-CF905F8B3D07}" dt="2021-07-27T18:26:29.081" v="12208" actId="26606"/>
          <ac:spMkLst>
            <pc:docMk/>
            <pc:sldMk cId="997627657" sldId="268"/>
            <ac:spMk id="17" creationId="{6208F7ED-5CBC-4707-9AB5-087262D3329A}"/>
          </ac:spMkLst>
        </pc:spChg>
        <pc:spChg chg="add del">
          <ac:chgData name="Onkar Singh" userId="7142d4e8-959c-43eb-8636-e3ca76370d1f" providerId="ADAL" clId="{6A3EFD1E-A047-459B-964A-CF905F8B3D07}" dt="2021-07-27T18:26:32.475" v="12212" actId="26606"/>
          <ac:spMkLst>
            <pc:docMk/>
            <pc:sldMk cId="997627657" sldId="268"/>
            <ac:spMk id="22" creationId="{9A6C2C86-63BF-47D5-AA3F-905111A238E2}"/>
          </ac:spMkLst>
        </pc:spChg>
        <pc:spChg chg="add del">
          <ac:chgData name="Onkar Singh" userId="7142d4e8-959c-43eb-8636-e3ca76370d1f" providerId="ADAL" clId="{6A3EFD1E-A047-459B-964A-CF905F8B3D07}" dt="2021-07-27T18:26:32.475" v="12212" actId="26606"/>
          <ac:spMkLst>
            <pc:docMk/>
            <pc:sldMk cId="997627657" sldId="268"/>
            <ac:spMk id="24" creationId="{6208F7ED-5CBC-4707-9AB5-087262D3329A}"/>
          </ac:spMkLst>
        </pc:spChg>
        <pc:spChg chg="add del">
          <ac:chgData name="Onkar Singh" userId="7142d4e8-959c-43eb-8636-e3ca76370d1f" providerId="ADAL" clId="{6A3EFD1E-A047-459B-964A-CF905F8B3D07}" dt="2021-07-27T18:26:38.914" v="12214" actId="26606"/>
          <ac:spMkLst>
            <pc:docMk/>
            <pc:sldMk cId="997627657" sldId="268"/>
            <ac:spMk id="26" creationId="{69652D62-ECFB-408E-ABE6-155A644F433D}"/>
          </ac:spMkLst>
        </pc:spChg>
        <pc:spChg chg="add del">
          <ac:chgData name="Onkar Singh" userId="7142d4e8-959c-43eb-8636-e3ca76370d1f" providerId="ADAL" clId="{6A3EFD1E-A047-459B-964A-CF905F8B3D07}" dt="2021-07-27T18:26:38.914" v="12214" actId="26606"/>
          <ac:spMkLst>
            <pc:docMk/>
            <pc:sldMk cId="997627657" sldId="268"/>
            <ac:spMk id="27" creationId="{C1FEA985-924B-4044-8778-32D1E7164C01}"/>
          </ac:spMkLst>
        </pc:spChg>
        <pc:spChg chg="add del">
          <ac:chgData name="Onkar Singh" userId="7142d4e8-959c-43eb-8636-e3ca76370d1f" providerId="ADAL" clId="{6A3EFD1E-A047-459B-964A-CF905F8B3D07}" dt="2021-07-27T18:26:38.914" v="12214" actId="26606"/>
          <ac:spMkLst>
            <pc:docMk/>
            <pc:sldMk cId="997627657" sldId="268"/>
            <ac:spMk id="29" creationId="{6208F7ED-5CBC-4707-9AB5-087262D3329A}"/>
          </ac:spMkLst>
        </pc:spChg>
        <pc:spChg chg="add del">
          <ac:chgData name="Onkar Singh" userId="7142d4e8-959c-43eb-8636-e3ca76370d1f" providerId="ADAL" clId="{6A3EFD1E-A047-459B-964A-CF905F8B3D07}" dt="2021-07-27T18:26:39.684" v="12216" actId="26606"/>
          <ac:spMkLst>
            <pc:docMk/>
            <pc:sldMk cId="997627657" sldId="268"/>
            <ac:spMk id="31" creationId="{9A6C2C86-63BF-47D5-AA3F-905111A238E2}"/>
          </ac:spMkLst>
        </pc:spChg>
        <pc:spChg chg="add del">
          <ac:chgData name="Onkar Singh" userId="7142d4e8-959c-43eb-8636-e3ca76370d1f" providerId="ADAL" clId="{6A3EFD1E-A047-459B-964A-CF905F8B3D07}" dt="2021-07-27T18:26:39.684" v="12216" actId="26606"/>
          <ac:spMkLst>
            <pc:docMk/>
            <pc:sldMk cId="997627657" sldId="268"/>
            <ac:spMk id="33" creationId="{6208F7ED-5CBC-4707-9AB5-087262D3329A}"/>
          </ac:spMkLst>
        </pc:spChg>
        <pc:spChg chg="add del">
          <ac:chgData name="Onkar Singh" userId="7142d4e8-959c-43eb-8636-e3ca76370d1f" providerId="ADAL" clId="{6A3EFD1E-A047-459B-964A-CF905F8B3D07}" dt="2021-07-27T18:27:04.108" v="12224" actId="26606"/>
          <ac:spMkLst>
            <pc:docMk/>
            <pc:sldMk cId="997627657" sldId="268"/>
            <ac:spMk id="43" creationId="{AC224410-FF86-4FBB-A05E-61232D4B1368}"/>
          </ac:spMkLst>
        </pc:spChg>
        <pc:spChg chg="add del">
          <ac:chgData name="Onkar Singh" userId="7142d4e8-959c-43eb-8636-e3ca76370d1f" providerId="ADAL" clId="{6A3EFD1E-A047-459B-964A-CF905F8B3D07}" dt="2021-07-27T18:27:04.108" v="12224" actId="26606"/>
          <ac:spMkLst>
            <pc:docMk/>
            <pc:sldMk cId="997627657" sldId="268"/>
            <ac:spMk id="44" creationId="{F3BDD110-869E-4A8C-9250-C7AE5C840842}"/>
          </ac:spMkLst>
        </pc:spChg>
        <pc:spChg chg="add del">
          <ac:chgData name="Onkar Singh" userId="7142d4e8-959c-43eb-8636-e3ca76370d1f" providerId="ADAL" clId="{6A3EFD1E-A047-459B-964A-CF905F8B3D07}" dt="2021-07-27T18:27:04.108" v="12224" actId="26606"/>
          <ac:spMkLst>
            <pc:docMk/>
            <pc:sldMk cId="997627657" sldId="268"/>
            <ac:spMk id="45" creationId="{6208F7ED-5CBC-4707-9AB5-087262D3329A}"/>
          </ac:spMkLst>
        </pc:spChg>
        <pc:graphicFrameChg chg="add del mod">
          <ac:chgData name="Onkar Singh" userId="7142d4e8-959c-43eb-8636-e3ca76370d1f" providerId="ADAL" clId="{6A3EFD1E-A047-459B-964A-CF905F8B3D07}" dt="2021-07-27T18:26:10.158" v="12202" actId="26606"/>
          <ac:graphicFrameMkLst>
            <pc:docMk/>
            <pc:sldMk cId="997627657" sldId="268"/>
            <ac:graphicFrameMk id="5" creationId="{EFB53E3B-85EC-42CE-97AF-EAD57C64A4E6}"/>
          </ac:graphicFrameMkLst>
        </pc:graphicFrameChg>
        <pc:graphicFrameChg chg="add del">
          <ac:chgData name="Onkar Singh" userId="7142d4e8-959c-43eb-8636-e3ca76370d1f" providerId="ADAL" clId="{6A3EFD1E-A047-459B-964A-CF905F8B3D07}" dt="2021-07-27T18:26:27.715" v="12206" actId="26606"/>
          <ac:graphicFrameMkLst>
            <pc:docMk/>
            <pc:sldMk cId="997627657" sldId="268"/>
            <ac:graphicFrameMk id="13" creationId="{D7DEA9AB-895C-400E-96A3-581FC8437DFD}"/>
          </ac:graphicFrameMkLst>
        </pc:graphicFrameChg>
        <pc:graphicFrameChg chg="add del">
          <ac:chgData name="Onkar Singh" userId="7142d4e8-959c-43eb-8636-e3ca76370d1f" providerId="ADAL" clId="{6A3EFD1E-A047-459B-964A-CF905F8B3D07}" dt="2021-07-27T18:26:31.811" v="12210" actId="26606"/>
          <ac:graphicFrameMkLst>
            <pc:docMk/>
            <pc:sldMk cId="997627657" sldId="268"/>
            <ac:graphicFrameMk id="20" creationId="{D7DEA9AB-895C-400E-96A3-581FC8437DFD}"/>
          </ac:graphicFrameMkLst>
        </pc:graphicFrameChg>
        <pc:graphicFrameChg chg="add del">
          <ac:chgData name="Onkar Singh" userId="7142d4e8-959c-43eb-8636-e3ca76370d1f" providerId="ADAL" clId="{6A3EFD1E-A047-459B-964A-CF905F8B3D07}" dt="2021-07-27T18:26:43.239" v="12218" actId="26606"/>
          <ac:graphicFrameMkLst>
            <pc:docMk/>
            <pc:sldMk cId="997627657" sldId="268"/>
            <ac:graphicFrameMk id="36" creationId="{D7DEA9AB-895C-400E-96A3-581FC8437DFD}"/>
          </ac:graphicFrameMkLst>
        </pc:graphicFrameChg>
        <pc:graphicFrameChg chg="add del">
          <ac:chgData name="Onkar Singh" userId="7142d4e8-959c-43eb-8636-e3ca76370d1f" providerId="ADAL" clId="{6A3EFD1E-A047-459B-964A-CF905F8B3D07}" dt="2021-07-27T18:26:44.114" v="12220" actId="26606"/>
          <ac:graphicFrameMkLst>
            <pc:docMk/>
            <pc:sldMk cId="997627657" sldId="268"/>
            <ac:graphicFrameMk id="39" creationId="{66529FC2-AF83-44EC-9614-C4475FBE0440}"/>
          </ac:graphicFrameMkLst>
        </pc:graphicFrameChg>
        <pc:graphicFrameChg chg="add del">
          <ac:chgData name="Onkar Singh" userId="7142d4e8-959c-43eb-8636-e3ca76370d1f" providerId="ADAL" clId="{6A3EFD1E-A047-459B-964A-CF905F8B3D07}" dt="2021-07-27T18:26:49.088" v="12222" actId="26606"/>
          <ac:graphicFrameMkLst>
            <pc:docMk/>
            <pc:sldMk cId="997627657" sldId="268"/>
            <ac:graphicFrameMk id="41" creationId="{5C380506-B17C-4C52-AFFF-973D3F058E65}"/>
          </ac:graphicFrameMkLst>
        </pc:graphicFrameChg>
        <pc:picChg chg="add del">
          <ac:chgData name="Onkar Singh" userId="7142d4e8-959c-43eb-8636-e3ca76370d1f" providerId="ADAL" clId="{6A3EFD1E-A047-459B-964A-CF905F8B3D07}" dt="2021-07-27T18:26:10.158" v="12202" actId="26606"/>
          <ac:picMkLst>
            <pc:docMk/>
            <pc:sldMk cId="997627657" sldId="268"/>
            <ac:picMk id="9" creationId="{82AABC82-C2D1-4340-A6DF-6E73DF06FCAC}"/>
          </ac:picMkLst>
        </pc:picChg>
        <pc:picChg chg="add del">
          <ac:chgData name="Onkar Singh" userId="7142d4e8-959c-43eb-8636-e3ca76370d1f" providerId="ADAL" clId="{6A3EFD1E-A047-459B-964A-CF905F8B3D07}" dt="2021-07-27T18:26:27.715" v="12206" actId="26606"/>
          <ac:picMkLst>
            <pc:docMk/>
            <pc:sldMk cId="997627657" sldId="268"/>
            <ac:picMk id="12" creationId="{A8D526D7-C782-4F65-A21F-A6B40D869B47}"/>
          </ac:picMkLst>
        </pc:picChg>
        <pc:picChg chg="add del">
          <ac:chgData name="Onkar Singh" userId="7142d4e8-959c-43eb-8636-e3ca76370d1f" providerId="ADAL" clId="{6A3EFD1E-A047-459B-964A-CF905F8B3D07}" dt="2021-07-27T18:26:31.811" v="12210" actId="26606"/>
          <ac:picMkLst>
            <pc:docMk/>
            <pc:sldMk cId="997627657" sldId="268"/>
            <ac:picMk id="19" creationId="{A8D526D7-C782-4F65-A21F-A6B40D869B47}"/>
          </ac:picMkLst>
        </pc:picChg>
        <pc:picChg chg="add del">
          <ac:chgData name="Onkar Singh" userId="7142d4e8-959c-43eb-8636-e3ca76370d1f" providerId="ADAL" clId="{6A3EFD1E-A047-459B-964A-CF905F8B3D07}" dt="2021-07-27T18:26:43.239" v="12218" actId="26606"/>
          <ac:picMkLst>
            <pc:docMk/>
            <pc:sldMk cId="997627657" sldId="268"/>
            <ac:picMk id="35" creationId="{A8D526D7-C782-4F65-A21F-A6B40D869B47}"/>
          </ac:picMkLst>
        </pc:picChg>
        <pc:picChg chg="add del">
          <ac:chgData name="Onkar Singh" userId="7142d4e8-959c-43eb-8636-e3ca76370d1f" providerId="ADAL" clId="{6A3EFD1E-A047-459B-964A-CF905F8B3D07}" dt="2021-07-27T18:26:44.114" v="12220" actId="26606"/>
          <ac:picMkLst>
            <pc:docMk/>
            <pc:sldMk cId="997627657" sldId="268"/>
            <ac:picMk id="38" creationId="{DADD4C7D-B329-46D6-8471-04F555BCC4BC}"/>
          </ac:picMkLst>
        </pc:picChg>
        <pc:cxnChg chg="add del">
          <ac:chgData name="Onkar Singh" userId="7142d4e8-959c-43eb-8636-e3ca76370d1f" providerId="ADAL" clId="{6A3EFD1E-A047-459B-964A-CF905F8B3D07}" dt="2021-07-27T18:26:29.081" v="12208" actId="26606"/>
          <ac:cxnSpMkLst>
            <pc:docMk/>
            <pc:sldMk cId="997627657" sldId="268"/>
            <ac:cxnSpMk id="16" creationId="{425A0768-3044-4AA9-A889-D2CAA68C517A}"/>
          </ac:cxnSpMkLst>
        </pc:cxnChg>
        <pc:cxnChg chg="add del">
          <ac:chgData name="Onkar Singh" userId="7142d4e8-959c-43eb-8636-e3ca76370d1f" providerId="ADAL" clId="{6A3EFD1E-A047-459B-964A-CF905F8B3D07}" dt="2021-07-27T18:26:32.475" v="12212" actId="26606"/>
          <ac:cxnSpMkLst>
            <pc:docMk/>
            <pc:sldMk cId="997627657" sldId="268"/>
            <ac:cxnSpMk id="23" creationId="{425A0768-3044-4AA9-A889-D2CAA68C517A}"/>
          </ac:cxnSpMkLst>
        </pc:cxnChg>
        <pc:cxnChg chg="add del">
          <ac:chgData name="Onkar Singh" userId="7142d4e8-959c-43eb-8636-e3ca76370d1f" providerId="ADAL" clId="{6A3EFD1E-A047-459B-964A-CF905F8B3D07}" dt="2021-07-27T18:26:38.914" v="12214" actId="26606"/>
          <ac:cxnSpMkLst>
            <pc:docMk/>
            <pc:sldMk cId="997627657" sldId="268"/>
            <ac:cxnSpMk id="28" creationId="{96C7F9CB-BCC3-4648-8DEF-07B0887D87D6}"/>
          </ac:cxnSpMkLst>
        </pc:cxnChg>
        <pc:cxnChg chg="add del">
          <ac:chgData name="Onkar Singh" userId="7142d4e8-959c-43eb-8636-e3ca76370d1f" providerId="ADAL" clId="{6A3EFD1E-A047-459B-964A-CF905F8B3D07}" dt="2021-07-27T18:26:39.684" v="12216" actId="26606"/>
          <ac:cxnSpMkLst>
            <pc:docMk/>
            <pc:sldMk cId="997627657" sldId="268"/>
            <ac:cxnSpMk id="32" creationId="{425A0768-3044-4AA9-A889-D2CAA68C517A}"/>
          </ac:cxnSpMkLst>
        </pc:cxnChg>
      </pc:sldChg>
      <pc:sldChg chg="addSp delSp modSp new del mod setBg setClrOvrMap delDesignElem chgLayout">
        <pc:chgData name="Onkar Singh" userId="7142d4e8-959c-43eb-8636-e3ca76370d1f" providerId="ADAL" clId="{6A3EFD1E-A047-459B-964A-CF905F8B3D07}" dt="2021-07-26T22:22:31.767" v="3733" actId="680"/>
        <pc:sldMkLst>
          <pc:docMk/>
          <pc:sldMk cId="270204944" sldId="269"/>
        </pc:sldMkLst>
        <pc:spChg chg="add del mod ord">
          <ac:chgData name="Onkar Singh" userId="7142d4e8-959c-43eb-8636-e3ca76370d1f" providerId="ADAL" clId="{6A3EFD1E-A047-459B-964A-CF905F8B3D07}" dt="2021-07-26T22:22:28.990" v="3731" actId="26606"/>
          <ac:spMkLst>
            <pc:docMk/>
            <pc:sldMk cId="270204944" sldId="269"/>
            <ac:spMk id="2" creationId="{3B9EE400-59FA-4796-B4A5-676BC1373171}"/>
          </ac:spMkLst>
        </pc:spChg>
        <pc:spChg chg="add del">
          <ac:chgData name="Onkar Singh" userId="7142d4e8-959c-43eb-8636-e3ca76370d1f" providerId="ADAL" clId="{6A3EFD1E-A047-459B-964A-CF905F8B3D07}" dt="2021-07-26T22:22:30.877" v="3732"/>
          <ac:spMkLst>
            <pc:docMk/>
            <pc:sldMk cId="270204944" sldId="269"/>
            <ac:spMk id="3" creationId="{5AD69229-AB15-44E2-9866-46953EA0A98B}"/>
          </ac:spMkLst>
        </pc:spChg>
        <pc:spChg chg="add del mod ord">
          <ac:chgData name="Onkar Singh" userId="7142d4e8-959c-43eb-8636-e3ca76370d1f" providerId="ADAL" clId="{6A3EFD1E-A047-459B-964A-CF905F8B3D07}" dt="2021-07-26T22:21:19.229" v="3710" actId="700"/>
          <ac:spMkLst>
            <pc:docMk/>
            <pc:sldMk cId="270204944" sldId="269"/>
            <ac:spMk id="5" creationId="{80827CA4-1256-4301-9465-2538479B4FA9}"/>
          </ac:spMkLst>
        </pc:spChg>
        <pc:spChg chg="add del mod ord">
          <ac:chgData name="Onkar Singh" userId="7142d4e8-959c-43eb-8636-e3ca76370d1f" providerId="ADAL" clId="{6A3EFD1E-A047-459B-964A-CF905F8B3D07}" dt="2021-07-26T22:21:19.229" v="3710" actId="700"/>
          <ac:spMkLst>
            <pc:docMk/>
            <pc:sldMk cId="270204944" sldId="269"/>
            <ac:spMk id="6" creationId="{93839731-4CCD-4769-81B2-6752545CCAD0}"/>
          </ac:spMkLst>
        </pc:spChg>
        <pc:spChg chg="add del mod ord">
          <ac:chgData name="Onkar Singh" userId="7142d4e8-959c-43eb-8636-e3ca76370d1f" providerId="ADAL" clId="{6A3EFD1E-A047-459B-964A-CF905F8B3D07}" dt="2021-07-26T22:21:19.229" v="3710" actId="700"/>
          <ac:spMkLst>
            <pc:docMk/>
            <pc:sldMk cId="270204944" sldId="269"/>
            <ac:spMk id="7" creationId="{B7634E8F-8E79-4790-85CA-D9CBC53DE31B}"/>
          </ac:spMkLst>
        </pc:spChg>
        <pc:spChg chg="add del">
          <ac:chgData name="Onkar Singh" userId="7142d4e8-959c-43eb-8636-e3ca76370d1f" providerId="ADAL" clId="{6A3EFD1E-A047-459B-964A-CF905F8B3D07}" dt="2021-07-26T22:20:58.362" v="3705" actId="26606"/>
          <ac:spMkLst>
            <pc:docMk/>
            <pc:sldMk cId="270204944" sldId="269"/>
            <ac:spMk id="8" creationId="{F6C092BE-CBD9-421B-B570-05233CB862A0}"/>
          </ac:spMkLst>
        </pc:spChg>
        <pc:spChg chg="add del">
          <ac:chgData name="Onkar Singh" userId="7142d4e8-959c-43eb-8636-e3ca76370d1f" providerId="ADAL" clId="{6A3EFD1E-A047-459B-964A-CF905F8B3D07}" dt="2021-07-26T22:20:58.362" v="3705" actId="26606"/>
          <ac:spMkLst>
            <pc:docMk/>
            <pc:sldMk cId="270204944" sldId="269"/>
            <ac:spMk id="11" creationId="{95CB840F-8E41-4CA5-B79B-25CC80AD234A}"/>
          </ac:spMkLst>
        </pc:spChg>
        <pc:spChg chg="add del">
          <ac:chgData name="Onkar Singh" userId="7142d4e8-959c-43eb-8636-e3ca76370d1f" providerId="ADAL" clId="{6A3EFD1E-A047-459B-964A-CF905F8B3D07}" dt="2021-07-26T22:20:59.718" v="3707" actId="26606"/>
          <ac:spMkLst>
            <pc:docMk/>
            <pc:sldMk cId="270204944" sldId="269"/>
            <ac:spMk id="13" creationId="{76AFBAF9-593E-4A8B-807B-E7D89DF3F0AA}"/>
          </ac:spMkLst>
        </pc:spChg>
        <pc:spChg chg="add del">
          <ac:chgData name="Onkar Singh" userId="7142d4e8-959c-43eb-8636-e3ca76370d1f" providerId="ADAL" clId="{6A3EFD1E-A047-459B-964A-CF905F8B3D07}" dt="2021-07-26T22:22:28.990" v="3731" actId="26606"/>
          <ac:spMkLst>
            <pc:docMk/>
            <pc:sldMk cId="270204944" sldId="269"/>
            <ac:spMk id="16" creationId="{95CB840F-8E41-4CA5-B79B-25CC80AD234A}"/>
          </ac:spMkLst>
        </pc:spChg>
        <pc:spChg chg="add del mod ord">
          <ac:chgData name="Onkar Singh" userId="7142d4e8-959c-43eb-8636-e3ca76370d1f" providerId="ADAL" clId="{6A3EFD1E-A047-459B-964A-CF905F8B3D07}" dt="2021-07-26T22:22:28.990" v="3731" actId="26606"/>
          <ac:spMkLst>
            <pc:docMk/>
            <pc:sldMk cId="270204944" sldId="269"/>
            <ac:spMk id="17" creationId="{F6C092BE-CBD9-421B-B570-05233CB862A0}"/>
          </ac:spMkLst>
        </pc:spChg>
        <pc:picChg chg="add del mod">
          <ac:chgData name="Onkar Singh" userId="7142d4e8-959c-43eb-8636-e3ca76370d1f" providerId="ADAL" clId="{6A3EFD1E-A047-459B-964A-CF905F8B3D07}" dt="2021-07-26T22:22:30.877" v="3732"/>
          <ac:picMkLst>
            <pc:docMk/>
            <pc:sldMk cId="270204944" sldId="269"/>
            <ac:picMk id="4" creationId="{6EBAE6D6-3084-4C87-B315-3C403BCD6FA2}"/>
          </ac:picMkLst>
        </pc:picChg>
        <pc:picChg chg="add del">
          <ac:chgData name="Onkar Singh" userId="7142d4e8-959c-43eb-8636-e3ca76370d1f" providerId="ADAL" clId="{6A3EFD1E-A047-459B-964A-CF905F8B3D07}" dt="2021-07-26T22:20:59.718" v="3707" actId="26606"/>
          <ac:picMkLst>
            <pc:docMk/>
            <pc:sldMk cId="270204944" sldId="269"/>
            <ac:picMk id="14" creationId="{7AEE9CAC-347C-43C2-AE87-6BC5566E6068}"/>
          </ac:picMkLst>
        </pc:picChg>
      </pc:sldChg>
      <pc:sldChg chg="addSp delSp modSp new mod setBg modClrScheme addAnim modAnim chgLayout modNotesTx">
        <pc:chgData name="Onkar Singh" userId="7142d4e8-959c-43eb-8636-e3ca76370d1f" providerId="ADAL" clId="{6A3EFD1E-A047-459B-964A-CF905F8B3D07}" dt="2021-07-27T21:13:59.528" v="15344" actId="20577"/>
        <pc:sldMkLst>
          <pc:docMk/>
          <pc:sldMk cId="1500511282" sldId="269"/>
        </pc:sldMkLst>
        <pc:spChg chg="del mod ord">
          <ac:chgData name="Onkar Singh" userId="7142d4e8-959c-43eb-8636-e3ca76370d1f" providerId="ADAL" clId="{6A3EFD1E-A047-459B-964A-CF905F8B3D07}" dt="2021-07-27T15:20:27.806" v="4622" actId="700"/>
          <ac:spMkLst>
            <pc:docMk/>
            <pc:sldMk cId="1500511282" sldId="269"/>
            <ac:spMk id="2" creationId="{7292B429-B408-4072-84FA-64F6971BF823}"/>
          </ac:spMkLst>
        </pc:spChg>
        <pc:spChg chg="del mod ord">
          <ac:chgData name="Onkar Singh" userId="7142d4e8-959c-43eb-8636-e3ca76370d1f" providerId="ADAL" clId="{6A3EFD1E-A047-459B-964A-CF905F8B3D07}" dt="2021-07-27T15:20:27.806" v="4622" actId="700"/>
          <ac:spMkLst>
            <pc:docMk/>
            <pc:sldMk cId="1500511282" sldId="269"/>
            <ac:spMk id="3" creationId="{6DB484A8-7AF7-4356-9EDE-4FFCF8495442}"/>
          </ac:spMkLst>
        </pc:spChg>
        <pc:spChg chg="add mod ord">
          <ac:chgData name="Onkar Singh" userId="7142d4e8-959c-43eb-8636-e3ca76370d1f" providerId="ADAL" clId="{6A3EFD1E-A047-459B-964A-CF905F8B3D07}" dt="2021-07-27T15:45:53.519" v="5005" actId="1076"/>
          <ac:spMkLst>
            <pc:docMk/>
            <pc:sldMk cId="1500511282" sldId="269"/>
            <ac:spMk id="4" creationId="{72073D72-F870-4E72-99C7-833F382982CF}"/>
          </ac:spMkLst>
        </pc:spChg>
        <pc:spChg chg="add del mod ord">
          <ac:chgData name="Onkar Singh" userId="7142d4e8-959c-43eb-8636-e3ca76370d1f" providerId="ADAL" clId="{6A3EFD1E-A047-459B-964A-CF905F8B3D07}" dt="2021-07-27T15:20:37.366" v="4632" actId="478"/>
          <ac:spMkLst>
            <pc:docMk/>
            <pc:sldMk cId="1500511282" sldId="269"/>
            <ac:spMk id="5" creationId="{B6A15CCF-A18F-4305-97B6-294A9CB63B45}"/>
          </ac:spMkLst>
        </pc:spChg>
        <pc:picChg chg="add mod">
          <ac:chgData name="Onkar Singh" userId="7142d4e8-959c-43eb-8636-e3ca76370d1f" providerId="ADAL" clId="{6A3EFD1E-A047-459B-964A-CF905F8B3D07}" dt="2021-07-27T15:46:08.731" v="5009" actId="1076"/>
          <ac:picMkLst>
            <pc:docMk/>
            <pc:sldMk cId="1500511282" sldId="269"/>
            <ac:picMk id="8" creationId="{4FFE1967-F359-4B1B-BD9C-74CE94738F26}"/>
          </ac:picMkLst>
        </pc:picChg>
        <pc:picChg chg="add">
          <ac:chgData name="Onkar Singh" userId="7142d4e8-959c-43eb-8636-e3ca76370d1f" providerId="ADAL" clId="{6A3EFD1E-A047-459B-964A-CF905F8B3D07}" dt="2021-07-27T15:20:51.266" v="4633" actId="26606"/>
          <ac:picMkLst>
            <pc:docMk/>
            <pc:sldMk cId="1500511282" sldId="269"/>
            <ac:picMk id="11" creationId="{76AAFF90-89E1-46D5-B8B5-3BFDBB92D867}"/>
          </ac:picMkLst>
        </pc:picChg>
      </pc:sldChg>
      <pc:sldChg chg="addSp delSp modSp new del mod">
        <pc:chgData name="Onkar Singh" userId="7142d4e8-959c-43eb-8636-e3ca76370d1f" providerId="ADAL" clId="{6A3EFD1E-A047-459B-964A-CF905F8B3D07}" dt="2021-07-26T22:20:42.434" v="3701" actId="680"/>
        <pc:sldMkLst>
          <pc:docMk/>
          <pc:sldMk cId="2883496106" sldId="269"/>
        </pc:sldMkLst>
        <pc:spChg chg="add del">
          <ac:chgData name="Onkar Singh" userId="7142d4e8-959c-43eb-8636-e3ca76370d1f" providerId="ADAL" clId="{6A3EFD1E-A047-459B-964A-CF905F8B3D07}" dt="2021-07-26T22:20:41.072" v="3700"/>
          <ac:spMkLst>
            <pc:docMk/>
            <pc:sldMk cId="2883496106" sldId="269"/>
            <ac:spMk id="3" creationId="{815A8482-C455-461B-BD28-63FFC038C720}"/>
          </ac:spMkLst>
        </pc:spChg>
        <pc:picChg chg="add del mod">
          <ac:chgData name="Onkar Singh" userId="7142d4e8-959c-43eb-8636-e3ca76370d1f" providerId="ADAL" clId="{6A3EFD1E-A047-459B-964A-CF905F8B3D07}" dt="2021-07-26T22:20:41.072" v="3700"/>
          <ac:picMkLst>
            <pc:docMk/>
            <pc:sldMk cId="2883496106" sldId="269"/>
            <ac:picMk id="4" creationId="{9ACA5EE5-88B1-4B2A-A4CD-77C4AD05193D}"/>
          </ac:picMkLst>
        </pc:picChg>
      </pc:sldChg>
      <pc:sldChg chg="addSp delSp modSp new del mod">
        <pc:chgData name="Onkar Singh" userId="7142d4e8-959c-43eb-8636-e3ca76370d1f" providerId="ADAL" clId="{6A3EFD1E-A047-459B-964A-CF905F8B3D07}" dt="2021-07-26T22:22:27.421" v="3730" actId="680"/>
        <pc:sldMkLst>
          <pc:docMk/>
          <pc:sldMk cId="2756052636" sldId="270"/>
        </pc:sldMkLst>
        <pc:spChg chg="add del">
          <ac:chgData name="Onkar Singh" userId="7142d4e8-959c-43eb-8636-e3ca76370d1f" providerId="ADAL" clId="{6A3EFD1E-A047-459B-964A-CF905F8B3D07}" dt="2021-07-26T22:22:26.845" v="3729"/>
          <ac:spMkLst>
            <pc:docMk/>
            <pc:sldMk cId="2756052636" sldId="270"/>
            <ac:spMk id="3" creationId="{2A34CC54-9266-45C0-907B-73903F1D5384}"/>
          </ac:spMkLst>
        </pc:spChg>
        <pc:picChg chg="add del mod">
          <ac:chgData name="Onkar Singh" userId="7142d4e8-959c-43eb-8636-e3ca76370d1f" providerId="ADAL" clId="{6A3EFD1E-A047-459B-964A-CF905F8B3D07}" dt="2021-07-26T22:22:26.845" v="3729"/>
          <ac:picMkLst>
            <pc:docMk/>
            <pc:sldMk cId="2756052636" sldId="270"/>
            <ac:picMk id="4" creationId="{DAD27A2C-48B2-421A-B836-215AA42AA92A}"/>
          </ac:picMkLst>
        </pc:picChg>
      </pc:sldChg>
      <pc:sldChg chg="new del">
        <pc:chgData name="Onkar Singh" userId="7142d4e8-959c-43eb-8636-e3ca76370d1f" providerId="ADAL" clId="{6A3EFD1E-A047-459B-964A-CF905F8B3D07}" dt="2021-07-27T15:41:45.988" v="4811" actId="47"/>
        <pc:sldMkLst>
          <pc:docMk/>
          <pc:sldMk cId="4095516072" sldId="270"/>
        </pc:sldMkLst>
      </pc:sldChg>
      <pc:sldChg chg="addSp delSp modSp add mod setBg modNotesTx">
        <pc:chgData name="Onkar Singh" userId="7142d4e8-959c-43eb-8636-e3ca76370d1f" providerId="ADAL" clId="{6A3EFD1E-A047-459B-964A-CF905F8B3D07}" dt="2021-07-28T17:48:15.539" v="17421" actId="20577"/>
        <pc:sldMkLst>
          <pc:docMk/>
          <pc:sldMk cId="2410340259" sldId="271"/>
        </pc:sldMkLst>
        <pc:spChg chg="mod">
          <ac:chgData name="Onkar Singh" userId="7142d4e8-959c-43eb-8636-e3ca76370d1f" providerId="ADAL" clId="{6A3EFD1E-A047-459B-964A-CF905F8B3D07}" dt="2021-07-27T18:25:56.467" v="12196" actId="26606"/>
          <ac:spMkLst>
            <pc:docMk/>
            <pc:sldMk cId="2410340259" sldId="271"/>
            <ac:spMk id="2" creationId="{53857D42-F061-4EA3-A563-C6A3235CF515}"/>
          </ac:spMkLst>
        </pc:spChg>
        <pc:spChg chg="add del mod">
          <ac:chgData name="Onkar Singh" userId="7142d4e8-959c-43eb-8636-e3ca76370d1f" providerId="ADAL" clId="{6A3EFD1E-A047-459B-964A-CF905F8B3D07}" dt="2021-07-28T17:48:15.539" v="17421" actId="20577"/>
          <ac:spMkLst>
            <pc:docMk/>
            <pc:sldMk cId="2410340259" sldId="271"/>
            <ac:spMk id="3" creationId="{7E7B2B4E-5B88-4AEE-92ED-D3C12A57C2C7}"/>
          </ac:spMkLst>
        </pc:spChg>
        <pc:spChg chg="add del">
          <ac:chgData name="Onkar Singh" userId="7142d4e8-959c-43eb-8636-e3ca76370d1f" providerId="ADAL" clId="{6A3EFD1E-A047-459B-964A-CF905F8B3D07}" dt="2021-07-27T18:25:56.467" v="12196" actId="26606"/>
          <ac:spMkLst>
            <pc:docMk/>
            <pc:sldMk cId="2410340259" sldId="271"/>
            <ac:spMk id="8" creationId="{AC224410-FF86-4FBB-A05E-61232D4B1368}"/>
          </ac:spMkLst>
        </pc:spChg>
        <pc:spChg chg="add del">
          <ac:chgData name="Onkar Singh" userId="7142d4e8-959c-43eb-8636-e3ca76370d1f" providerId="ADAL" clId="{6A3EFD1E-A047-459B-964A-CF905F8B3D07}" dt="2021-07-27T18:25:56.467" v="12196" actId="26606"/>
          <ac:spMkLst>
            <pc:docMk/>
            <pc:sldMk cId="2410340259" sldId="271"/>
            <ac:spMk id="10" creationId="{F3BDD110-869E-4A8C-9250-C7AE5C840842}"/>
          </ac:spMkLst>
        </pc:spChg>
        <pc:spChg chg="add del">
          <ac:chgData name="Onkar Singh" userId="7142d4e8-959c-43eb-8636-e3ca76370d1f" providerId="ADAL" clId="{6A3EFD1E-A047-459B-964A-CF905F8B3D07}" dt="2021-07-27T18:25:56.467" v="12196" actId="26606"/>
          <ac:spMkLst>
            <pc:docMk/>
            <pc:sldMk cId="2410340259" sldId="271"/>
            <ac:spMk id="14" creationId="{7E7B2B4E-5B88-4AEE-92ED-D3C12A57C2C7}"/>
          </ac:spMkLst>
        </pc:spChg>
        <pc:graphicFrameChg chg="add del">
          <ac:chgData name="Onkar Singh" userId="7142d4e8-959c-43eb-8636-e3ca76370d1f" providerId="ADAL" clId="{6A3EFD1E-A047-459B-964A-CF905F8B3D07}" dt="2021-07-27T18:23:25.296" v="12159" actId="26606"/>
          <ac:graphicFrameMkLst>
            <pc:docMk/>
            <pc:sldMk cId="2410340259" sldId="271"/>
            <ac:graphicFrameMk id="5" creationId="{BFA0E935-6D74-41FB-ACA9-7207C21FFECB}"/>
          </ac:graphicFrameMkLst>
        </pc:graphicFrameChg>
        <pc:graphicFrameChg chg="add del">
          <ac:chgData name="Onkar Singh" userId="7142d4e8-959c-43eb-8636-e3ca76370d1f" providerId="ADAL" clId="{6A3EFD1E-A047-459B-964A-CF905F8B3D07}" dt="2021-07-27T18:23:26.473" v="12161" actId="26606"/>
          <ac:graphicFrameMkLst>
            <pc:docMk/>
            <pc:sldMk cId="2410340259" sldId="271"/>
            <ac:graphicFrameMk id="12" creationId="{8D644B1C-2BCC-41A8-9924-F28D28355257}"/>
          </ac:graphicFrameMkLst>
        </pc:graphicFrameChg>
        <pc:picChg chg="add del">
          <ac:chgData name="Onkar Singh" userId="7142d4e8-959c-43eb-8636-e3ca76370d1f" providerId="ADAL" clId="{6A3EFD1E-A047-459B-964A-CF905F8B3D07}" dt="2021-07-27T18:23:25.296" v="12159" actId="26606"/>
          <ac:picMkLst>
            <pc:docMk/>
            <pc:sldMk cId="2410340259" sldId="271"/>
            <ac:picMk id="9" creationId="{B577D423-FE81-4236-89DE-39776B810941}"/>
          </ac:picMkLst>
        </pc:picChg>
        <pc:picChg chg="add del">
          <ac:chgData name="Onkar Singh" userId="7142d4e8-959c-43eb-8636-e3ca76370d1f" providerId="ADAL" clId="{6A3EFD1E-A047-459B-964A-CF905F8B3D07}" dt="2021-07-27T18:23:26.473" v="12161" actId="26606"/>
          <ac:picMkLst>
            <pc:docMk/>
            <pc:sldMk cId="2410340259" sldId="271"/>
            <ac:picMk id="11" creationId="{82AABC82-C2D1-4340-A6DF-6E73DF06FCA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22767-90C7-4FDF-9567-B33F45F449CB}"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7C82C-9402-4262-AF53-588A0466EE71}" type="slidenum">
              <a:rPr lang="en-US" smtClean="0"/>
              <a:t>‹#›</a:t>
            </a:fld>
            <a:endParaRPr lang="en-US"/>
          </a:p>
        </p:txBody>
      </p:sp>
    </p:spTree>
    <p:extLst>
      <p:ext uri="{BB962C8B-B14F-4D97-AF65-F5344CB8AC3E}">
        <p14:creationId xmlns:p14="http://schemas.microsoft.com/office/powerpoint/2010/main" val="379831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these notes are to share methodology and were not used for memorization or read during presentation, they are for tying story with a thread and baseline for practice sessions)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____ ! thank you for joining me and sharing your time!</a:t>
            </a:r>
          </a:p>
          <a:p>
            <a:r>
              <a:rPr lang="en-US" dirty="0"/>
              <a:t>This Project is for an outlet with wide range of products, mediums of sale like store, web and so on, and with a customer base across the globe.</a:t>
            </a:r>
          </a:p>
          <a:p>
            <a:r>
              <a:rPr lang="en-US" dirty="0"/>
              <a:t>.</a:t>
            </a:r>
          </a:p>
          <a:p>
            <a:r>
              <a:rPr lang="en-US" dirty="0"/>
              <a:t>Now prior to the last marketing campaign there were 5 other campaigns with various levels of success. </a:t>
            </a:r>
          </a:p>
          <a:p>
            <a:r>
              <a:rPr lang="en-US" dirty="0"/>
              <a:t>However, the Last campaign was the most successful one yet.</a:t>
            </a:r>
          </a:p>
        </p:txBody>
      </p:sp>
      <p:sp>
        <p:nvSpPr>
          <p:cNvPr id="4" name="Slide Number Placeholder 3"/>
          <p:cNvSpPr>
            <a:spLocks noGrp="1"/>
          </p:cNvSpPr>
          <p:nvPr>
            <p:ph type="sldNum" sz="quarter" idx="5"/>
          </p:nvPr>
        </p:nvSpPr>
        <p:spPr/>
        <p:txBody>
          <a:bodyPr/>
          <a:lstStyle/>
          <a:p>
            <a:fld id="{CCA7C82C-9402-4262-AF53-588A0466EE71}" type="slidenum">
              <a:rPr lang="en-US" smtClean="0"/>
              <a:t>1</a:t>
            </a:fld>
            <a:endParaRPr lang="en-US"/>
          </a:p>
        </p:txBody>
      </p:sp>
    </p:spTree>
    <p:extLst>
      <p:ext uri="{BB962C8B-B14F-4D97-AF65-F5344CB8AC3E}">
        <p14:creationId xmlns:p14="http://schemas.microsoft.com/office/powerpoint/2010/main" val="4822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when it comes to recency, we see a clear decline in acceptance as number of days since last purchase increase. Customers who made a purchase in last 20 days have an acceptance of nearly 29%, while those with a purchase over 80 days at 11%. This decline indicates importance of when the marketing campaign is launched based on customer activity.</a:t>
            </a:r>
          </a:p>
        </p:txBody>
      </p:sp>
      <p:sp>
        <p:nvSpPr>
          <p:cNvPr id="4" name="Slide Number Placeholder 3"/>
          <p:cNvSpPr>
            <a:spLocks noGrp="1"/>
          </p:cNvSpPr>
          <p:nvPr>
            <p:ph type="sldNum" sz="quarter" idx="5"/>
          </p:nvPr>
        </p:nvSpPr>
        <p:spPr/>
        <p:txBody>
          <a:bodyPr/>
          <a:lstStyle/>
          <a:p>
            <a:fld id="{CCA7C82C-9402-4262-AF53-588A0466EE71}" type="slidenum">
              <a:rPr lang="en-US" smtClean="0"/>
              <a:t>10</a:t>
            </a:fld>
            <a:endParaRPr lang="en-US"/>
          </a:p>
        </p:txBody>
      </p:sp>
    </p:spTree>
    <p:extLst>
      <p:ext uri="{BB962C8B-B14F-4D97-AF65-F5344CB8AC3E}">
        <p14:creationId xmlns:p14="http://schemas.microsoft.com/office/powerpoint/2010/main" val="2649820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 exploring the key factors we enter the world of prediction, this might feel a bit daunting at first, but it is simpler than it looks.</a:t>
            </a:r>
          </a:p>
          <a:p>
            <a:r>
              <a:rPr lang="en-US" dirty="0"/>
              <a:t>One simple way to look at it is the further up and away our model is from the red line which denotes flipping a coin, the better the model is.</a:t>
            </a:r>
          </a:p>
          <a:p>
            <a:endParaRPr lang="en-US" dirty="0"/>
          </a:p>
          <a:p>
            <a:r>
              <a:rPr lang="en-US" dirty="0"/>
              <a:t>We see that both our models do a significantly better job than the red line, which is always a good thing. I don’t want to be replaced by a coin flip </a:t>
            </a:r>
            <a:r>
              <a:rPr lang="en-US" dirty="0">
                <a:sym typeface="Wingdings" panose="05000000000000000000" pitchFamily="2" charset="2"/>
              </a:rPr>
              <a:t></a:t>
            </a:r>
            <a:endParaRPr lang="en-US" dirty="0"/>
          </a:p>
          <a:p>
            <a:endParaRPr lang="en-US" dirty="0"/>
          </a:p>
          <a:p>
            <a:r>
              <a:rPr lang="en-US" dirty="0"/>
              <a:t>We can also see that the model in orange is further away from red line, this model identifies nearly 99% of customers who will accept or not accept the campaign.</a:t>
            </a:r>
          </a:p>
          <a:p>
            <a:endParaRPr lang="en-US" dirty="0"/>
          </a:p>
          <a:p>
            <a:r>
              <a:rPr lang="en-US" dirty="0"/>
              <a:t>Now these performances are for the data used to build the model, since we don’t have data from future, we used 85% of data to build this model and rest to test it!</a:t>
            </a:r>
          </a:p>
          <a:p>
            <a:r>
              <a:rPr lang="en-US" dirty="0"/>
              <a:t>That’s where the real challenge and the drop comes in, so exciting stuff ahead! Are we ready to find out how we did on the test?</a:t>
            </a:r>
          </a:p>
        </p:txBody>
      </p:sp>
      <p:sp>
        <p:nvSpPr>
          <p:cNvPr id="4" name="Slide Number Placeholder 3"/>
          <p:cNvSpPr>
            <a:spLocks noGrp="1"/>
          </p:cNvSpPr>
          <p:nvPr>
            <p:ph type="sldNum" sz="quarter" idx="5"/>
          </p:nvPr>
        </p:nvSpPr>
        <p:spPr/>
        <p:txBody>
          <a:bodyPr/>
          <a:lstStyle/>
          <a:p>
            <a:fld id="{CCA7C82C-9402-4262-AF53-588A0466EE71}" type="slidenum">
              <a:rPr lang="en-US" smtClean="0"/>
              <a:t>11</a:t>
            </a:fld>
            <a:endParaRPr lang="en-US"/>
          </a:p>
        </p:txBody>
      </p:sp>
    </p:spTree>
    <p:extLst>
      <p:ext uri="{BB962C8B-B14F-4D97-AF65-F5344CB8AC3E}">
        <p14:creationId xmlns:p14="http://schemas.microsoft.com/office/powerpoint/2010/main" val="3253224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model stood up to the test data! Yay!</a:t>
            </a:r>
          </a:p>
          <a:p>
            <a:r>
              <a:rPr lang="en-US" dirty="0"/>
              <a:t>Honestly better than I expected it to, the one in blue had a slight dip however the one in orange predicted with 100% accuracy.</a:t>
            </a:r>
          </a:p>
          <a:p>
            <a:endParaRPr lang="en-US" dirty="0"/>
          </a:p>
          <a:p>
            <a:r>
              <a:rPr lang="en-US" dirty="0"/>
              <a:t>Now let’s remember that this was for this test data and as we use new data results will probably change, but we seem to be in the ideal range!</a:t>
            </a:r>
          </a:p>
          <a:p>
            <a:endParaRPr lang="en-US" dirty="0"/>
          </a:p>
          <a:p>
            <a:r>
              <a:rPr lang="en-US" dirty="0"/>
              <a:t>Now we can use this while controlling certain factors to get a prediction for how we might do moving forward. </a:t>
            </a:r>
          </a:p>
          <a:p>
            <a:r>
              <a:rPr lang="en-US" dirty="0"/>
              <a:t>Although nothing beats actual successful future marketing campaigns, pleased customers and higher revenues.</a:t>
            </a:r>
          </a:p>
        </p:txBody>
      </p:sp>
      <p:sp>
        <p:nvSpPr>
          <p:cNvPr id="4" name="Slide Number Placeholder 3"/>
          <p:cNvSpPr>
            <a:spLocks noGrp="1"/>
          </p:cNvSpPr>
          <p:nvPr>
            <p:ph type="sldNum" sz="quarter" idx="5"/>
          </p:nvPr>
        </p:nvSpPr>
        <p:spPr/>
        <p:txBody>
          <a:bodyPr/>
          <a:lstStyle/>
          <a:p>
            <a:fld id="{CCA7C82C-9402-4262-AF53-588A0466EE71}" type="slidenum">
              <a:rPr lang="en-US" smtClean="0"/>
              <a:t>12</a:t>
            </a:fld>
            <a:endParaRPr lang="en-US"/>
          </a:p>
        </p:txBody>
      </p:sp>
    </p:spTree>
    <p:extLst>
      <p:ext uri="{BB962C8B-B14F-4D97-AF65-F5344CB8AC3E}">
        <p14:creationId xmlns:p14="http://schemas.microsoft.com/office/powerpoint/2010/main" val="3476868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look at the summary of our target customer base, we mostly have customers who are not in a relationship and don’t have dependents accepting our campaigns. Customers with higher education and monthly spending are more likely to accept the campaign.</a:t>
            </a:r>
          </a:p>
          <a:p>
            <a:endParaRPr lang="en-US" dirty="0"/>
          </a:p>
          <a:p>
            <a:r>
              <a:rPr lang="en-US" dirty="0"/>
              <a:t>Finally, customers with recent purchases especially in last 20 days and those who have accepted campaigns in past are much more likely to accept marketing campaigns. </a:t>
            </a:r>
          </a:p>
        </p:txBody>
      </p:sp>
      <p:sp>
        <p:nvSpPr>
          <p:cNvPr id="4" name="Slide Number Placeholder 3"/>
          <p:cNvSpPr>
            <a:spLocks noGrp="1"/>
          </p:cNvSpPr>
          <p:nvPr>
            <p:ph type="sldNum" sz="quarter" idx="5"/>
          </p:nvPr>
        </p:nvSpPr>
        <p:spPr/>
        <p:txBody>
          <a:bodyPr/>
          <a:lstStyle/>
          <a:p>
            <a:fld id="{CCA7C82C-9402-4262-AF53-588A0466EE71}" type="slidenum">
              <a:rPr lang="en-US" smtClean="0"/>
              <a:t>13</a:t>
            </a:fld>
            <a:endParaRPr lang="en-US"/>
          </a:p>
        </p:txBody>
      </p:sp>
    </p:spTree>
    <p:extLst>
      <p:ext uri="{BB962C8B-B14F-4D97-AF65-F5344CB8AC3E}">
        <p14:creationId xmlns:p14="http://schemas.microsoft.com/office/powerpoint/2010/main" val="250034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how can we use the summary points to make better business decisions.</a:t>
            </a:r>
          </a:p>
          <a:p>
            <a:r>
              <a:rPr lang="en-US" dirty="0"/>
              <a:t>We have a better picture of customers more likely to accept our campaign, targeting them and launching campaign within 20 days of their peak activity can lead to higher acceptance.</a:t>
            </a:r>
          </a:p>
          <a:p>
            <a:endParaRPr lang="en-US" dirty="0"/>
          </a:p>
          <a:p>
            <a:r>
              <a:rPr lang="en-US" dirty="0"/>
              <a:t>Spain is an important region for us with nearly 50% of customers in that nation. We want to address that customer base differently and make best decisions for our key regions.</a:t>
            </a:r>
          </a:p>
          <a:p>
            <a:endParaRPr lang="en-US" dirty="0"/>
          </a:p>
          <a:p>
            <a:r>
              <a:rPr lang="en-US" sz="1800" dirty="0">
                <a:solidFill>
                  <a:srgbClr val="000000"/>
                </a:solidFill>
                <a:effectLst/>
                <a:latin typeface="Calibri" panose="020F0502020204030204" pitchFamily="34" charset="0"/>
              </a:rPr>
              <a:t>Finally, customers who have accepted campaign in past are much more likely to return for future campaigns. Customers clearly see a value after first experience, reaching out to these customers, acknowledging them and direct promotion can keep customers returning for future campaigns and encourage them to be promoters.</a:t>
            </a:r>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14</a:t>
            </a:fld>
            <a:endParaRPr lang="en-US"/>
          </a:p>
        </p:txBody>
      </p:sp>
    </p:spTree>
    <p:extLst>
      <p:ext uri="{BB962C8B-B14F-4D97-AF65-F5344CB8AC3E}">
        <p14:creationId xmlns:p14="http://schemas.microsoft.com/office/powerpoint/2010/main" val="2239392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patience and time, Please let me know if I can address any specific questions or provide further information. Thank you!</a:t>
            </a:r>
          </a:p>
        </p:txBody>
      </p:sp>
      <p:sp>
        <p:nvSpPr>
          <p:cNvPr id="4" name="Slide Number Placeholder 3"/>
          <p:cNvSpPr>
            <a:spLocks noGrp="1"/>
          </p:cNvSpPr>
          <p:nvPr>
            <p:ph type="sldNum" sz="quarter" idx="5"/>
          </p:nvPr>
        </p:nvSpPr>
        <p:spPr/>
        <p:txBody>
          <a:bodyPr/>
          <a:lstStyle/>
          <a:p>
            <a:fld id="{CCA7C82C-9402-4262-AF53-588A0466EE71}" type="slidenum">
              <a:rPr lang="en-US" smtClean="0"/>
              <a:t>15</a:t>
            </a:fld>
            <a:endParaRPr lang="en-US"/>
          </a:p>
        </p:txBody>
      </p:sp>
    </p:spTree>
    <p:extLst>
      <p:ext uri="{BB962C8B-B14F-4D97-AF65-F5344CB8AC3E}">
        <p14:creationId xmlns:p14="http://schemas.microsoft.com/office/powerpoint/2010/main" val="4004747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is to build on success of the last campaign and make sure that the future campaigns are as successful as they can be.</a:t>
            </a:r>
          </a:p>
          <a:p>
            <a:endParaRPr lang="en-US" dirty="0"/>
          </a:p>
          <a:p>
            <a:r>
              <a:rPr lang="en-US" dirty="0"/>
              <a:t>We want to maximize the number of acceptance by the customers or the acceptance rate by Identyfing key customers.</a:t>
            </a:r>
          </a:p>
          <a:p>
            <a:endParaRPr lang="en-US" dirty="0"/>
          </a:p>
          <a:p>
            <a:r>
              <a:rPr lang="en-US" dirty="0"/>
              <a:t>We started by cleaning the large amount of data we had, and then began exploring different factors and identified key factors with respect to the problem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that we built not one but two prediction models to help predict behavior of customers in future.</a:t>
            </a:r>
          </a:p>
          <a:p>
            <a:endParaRPr lang="en-US" dirty="0"/>
          </a:p>
          <a:p>
            <a:r>
              <a:rPr lang="en-US" dirty="0"/>
              <a:t>Let’s begin exploring!!</a:t>
            </a:r>
          </a:p>
        </p:txBody>
      </p:sp>
      <p:sp>
        <p:nvSpPr>
          <p:cNvPr id="4" name="Slide Number Placeholder 3"/>
          <p:cNvSpPr>
            <a:spLocks noGrp="1"/>
          </p:cNvSpPr>
          <p:nvPr>
            <p:ph type="sldNum" sz="quarter" idx="5"/>
          </p:nvPr>
        </p:nvSpPr>
        <p:spPr/>
        <p:txBody>
          <a:bodyPr/>
          <a:lstStyle/>
          <a:p>
            <a:fld id="{CCA7C82C-9402-4262-AF53-588A0466EE71}" type="slidenum">
              <a:rPr lang="en-US" smtClean="0"/>
              <a:t>2</a:t>
            </a:fld>
            <a:endParaRPr lang="en-US"/>
          </a:p>
        </p:txBody>
      </p:sp>
    </p:spTree>
    <p:extLst>
      <p:ext uri="{BB962C8B-B14F-4D97-AF65-F5344CB8AC3E}">
        <p14:creationId xmlns:p14="http://schemas.microsoft.com/office/powerpoint/2010/main" val="200542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we look at how last campaign performed, even though last campaign was the most successful one yet.</a:t>
            </a:r>
          </a:p>
          <a:p>
            <a:r>
              <a:rPr lang="en-US" dirty="0"/>
              <a:t>We see an acceptance rate of about 15% which means a little over 300 customers out of nearly 2200 customers accepted the marketing campaign.</a:t>
            </a:r>
          </a:p>
          <a:p>
            <a:endParaRPr lang="en-US" dirty="0"/>
          </a:p>
          <a:p>
            <a:r>
              <a:rPr lang="en-US" dirty="0"/>
              <a:t>Clearly there is a room for improvement.</a:t>
            </a:r>
          </a:p>
        </p:txBody>
      </p:sp>
      <p:sp>
        <p:nvSpPr>
          <p:cNvPr id="4" name="Slide Number Placeholder 3"/>
          <p:cNvSpPr>
            <a:spLocks noGrp="1"/>
          </p:cNvSpPr>
          <p:nvPr>
            <p:ph type="sldNum" sz="quarter" idx="5"/>
          </p:nvPr>
        </p:nvSpPr>
        <p:spPr/>
        <p:txBody>
          <a:bodyPr/>
          <a:lstStyle/>
          <a:p>
            <a:fld id="{CCA7C82C-9402-4262-AF53-588A0466EE71}" type="slidenum">
              <a:rPr lang="en-US" smtClean="0"/>
              <a:t>3</a:t>
            </a:fld>
            <a:endParaRPr lang="en-US"/>
          </a:p>
        </p:txBody>
      </p:sp>
    </p:spTree>
    <p:extLst>
      <p:ext uri="{BB962C8B-B14F-4D97-AF65-F5344CB8AC3E}">
        <p14:creationId xmlns:p14="http://schemas.microsoft.com/office/powerpoint/2010/main" val="11941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personally really like this chart as it shows that customers who had accepted campaign in past have nearly 41% acceptance rate compared to customers who did not accept past campaigns and have an 8% acceptance rate. </a:t>
            </a:r>
          </a:p>
          <a:p>
            <a:endParaRPr lang="en-US" dirty="0"/>
          </a:p>
          <a:p>
            <a:r>
              <a:rPr lang="en-US" dirty="0"/>
              <a:t>That is a significant difference between the two groups, and it shows that customers do see a value in accepting the campaign. Customers are more likely to return for future campaigns having accepted one in the past.</a:t>
            </a:r>
          </a:p>
        </p:txBody>
      </p:sp>
      <p:sp>
        <p:nvSpPr>
          <p:cNvPr id="4" name="Slide Number Placeholder 3"/>
          <p:cNvSpPr>
            <a:spLocks noGrp="1"/>
          </p:cNvSpPr>
          <p:nvPr>
            <p:ph type="sldNum" sz="quarter" idx="5"/>
          </p:nvPr>
        </p:nvSpPr>
        <p:spPr/>
        <p:txBody>
          <a:bodyPr/>
          <a:lstStyle/>
          <a:p>
            <a:fld id="{CCA7C82C-9402-4262-AF53-588A0466EE71}" type="slidenum">
              <a:rPr lang="en-US" smtClean="0"/>
              <a:t>4</a:t>
            </a:fld>
            <a:endParaRPr lang="en-US"/>
          </a:p>
        </p:txBody>
      </p:sp>
    </p:spTree>
    <p:extLst>
      <p:ext uri="{BB962C8B-B14F-4D97-AF65-F5344CB8AC3E}">
        <p14:creationId xmlns:p14="http://schemas.microsoft.com/office/powerpoint/2010/main" val="1964242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how different our customer base is across different nations.</a:t>
            </a:r>
          </a:p>
          <a:p>
            <a:endParaRPr lang="en-US" dirty="0"/>
          </a:p>
          <a:p>
            <a:r>
              <a:rPr lang="en-US" dirty="0"/>
              <a:t>Spain makes up for nearly half of the customer base with 1100 customers, and it’s important to address that customer base differently than the one in Mexico, USA or India, which had lowest acceptance rate. Moving forward..</a:t>
            </a:r>
          </a:p>
          <a:p>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5</a:t>
            </a:fld>
            <a:endParaRPr lang="en-US"/>
          </a:p>
        </p:txBody>
      </p:sp>
    </p:spTree>
    <p:extLst>
      <p:ext uri="{BB962C8B-B14F-4D97-AF65-F5344CB8AC3E}">
        <p14:creationId xmlns:p14="http://schemas.microsoft.com/office/powerpoint/2010/main" val="1789185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was surprising to see difference in acceptance rate across education levels with high school graduates having an acceptance rate of less than 4%, while PhD holders had an acceptance rate of 21% with 101 out of 480 customers accepting the campaign.</a:t>
            </a:r>
          </a:p>
        </p:txBody>
      </p:sp>
      <p:sp>
        <p:nvSpPr>
          <p:cNvPr id="4" name="Slide Number Placeholder 3"/>
          <p:cNvSpPr>
            <a:spLocks noGrp="1"/>
          </p:cNvSpPr>
          <p:nvPr>
            <p:ph type="sldNum" sz="quarter" idx="5"/>
          </p:nvPr>
        </p:nvSpPr>
        <p:spPr/>
        <p:txBody>
          <a:bodyPr/>
          <a:lstStyle/>
          <a:p>
            <a:fld id="{CCA7C82C-9402-4262-AF53-588A0466EE71}" type="slidenum">
              <a:rPr lang="en-US" smtClean="0"/>
              <a:t>6</a:t>
            </a:fld>
            <a:endParaRPr lang="en-US"/>
          </a:p>
        </p:txBody>
      </p:sp>
    </p:spTree>
    <p:extLst>
      <p:ext uri="{BB962C8B-B14F-4D97-AF65-F5344CB8AC3E}">
        <p14:creationId xmlns:p14="http://schemas.microsoft.com/office/powerpoint/2010/main" val="279113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feel that the last graph is somewhat explained by this graph, where we can see acceptance rate for different monthly spending. </a:t>
            </a:r>
          </a:p>
          <a:p>
            <a:r>
              <a:rPr lang="en-US" dirty="0"/>
              <a:t>Monthly spending does seem to have a high influence on the acceptance rate with customers less than 1000 USD in monthly spending having an acceptance rate of about 10%, while customers between 1500 to 2000 in monthly spending had an acceptance rate of 40.6%.</a:t>
            </a:r>
          </a:p>
          <a:p>
            <a:endParaRPr lang="en-US" dirty="0"/>
          </a:p>
          <a:p>
            <a:r>
              <a:rPr lang="en-US" dirty="0"/>
              <a:t>Finally, there were only 27 customers with monthly spending greater than 2000 USD and 23 of those accepted the campaign, with an acceptance rate of 85%.</a:t>
            </a:r>
          </a:p>
        </p:txBody>
      </p:sp>
      <p:sp>
        <p:nvSpPr>
          <p:cNvPr id="4" name="Slide Number Placeholder 3"/>
          <p:cNvSpPr>
            <a:spLocks noGrp="1"/>
          </p:cNvSpPr>
          <p:nvPr>
            <p:ph type="sldNum" sz="quarter" idx="5"/>
          </p:nvPr>
        </p:nvSpPr>
        <p:spPr/>
        <p:txBody>
          <a:bodyPr/>
          <a:lstStyle/>
          <a:p>
            <a:fld id="{CCA7C82C-9402-4262-AF53-588A0466EE71}" type="slidenum">
              <a:rPr lang="en-US" smtClean="0"/>
              <a:t>7</a:t>
            </a:fld>
            <a:endParaRPr lang="en-US"/>
          </a:p>
        </p:txBody>
      </p:sp>
    </p:spTree>
    <p:extLst>
      <p:ext uri="{BB962C8B-B14F-4D97-AF65-F5344CB8AC3E}">
        <p14:creationId xmlns:p14="http://schemas.microsoft.com/office/powerpoint/2010/main" val="4081139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acceptance rate based on relationship status.</a:t>
            </a:r>
          </a:p>
          <a:p>
            <a:endParaRPr lang="en-US" dirty="0"/>
          </a:p>
          <a:p>
            <a:r>
              <a:rPr lang="en-US" dirty="0"/>
              <a:t>Customers who are not in a relationship, single, divorced and widows have a higher acceptance rate of 20-24%, nearly twice of those in a relationship either married or living together.</a:t>
            </a:r>
          </a:p>
        </p:txBody>
      </p:sp>
      <p:sp>
        <p:nvSpPr>
          <p:cNvPr id="4" name="Slide Number Placeholder 3"/>
          <p:cNvSpPr>
            <a:spLocks noGrp="1"/>
          </p:cNvSpPr>
          <p:nvPr>
            <p:ph type="sldNum" sz="quarter" idx="5"/>
          </p:nvPr>
        </p:nvSpPr>
        <p:spPr/>
        <p:txBody>
          <a:bodyPr/>
          <a:lstStyle/>
          <a:p>
            <a:fld id="{CCA7C82C-9402-4262-AF53-588A0466EE71}" type="slidenum">
              <a:rPr lang="en-US" smtClean="0"/>
              <a:t>8</a:t>
            </a:fld>
            <a:endParaRPr lang="en-US"/>
          </a:p>
        </p:txBody>
      </p:sp>
    </p:spTree>
    <p:extLst>
      <p:ext uri="{BB962C8B-B14F-4D97-AF65-F5344CB8AC3E}">
        <p14:creationId xmlns:p14="http://schemas.microsoft.com/office/powerpoint/2010/main" val="211765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 can see customer response based on number of dependents.</a:t>
            </a:r>
          </a:p>
          <a:p>
            <a:endParaRPr lang="en-US" dirty="0"/>
          </a:p>
          <a:p>
            <a:r>
              <a:rPr lang="en-US" dirty="0"/>
              <a:t>In continuation from the last slide, we see that number of dependents also seem to impact the acceptance of marketing campaign with customers having no dependents having an acceptance rate of 26% while those with 1 or more dependents make up bigger portion of customer base and have an acceptance rate of 10.5%.</a:t>
            </a:r>
          </a:p>
        </p:txBody>
      </p:sp>
      <p:sp>
        <p:nvSpPr>
          <p:cNvPr id="4" name="Slide Number Placeholder 3"/>
          <p:cNvSpPr>
            <a:spLocks noGrp="1"/>
          </p:cNvSpPr>
          <p:nvPr>
            <p:ph type="sldNum" sz="quarter" idx="5"/>
          </p:nvPr>
        </p:nvSpPr>
        <p:spPr/>
        <p:txBody>
          <a:bodyPr/>
          <a:lstStyle/>
          <a:p>
            <a:fld id="{CCA7C82C-9402-4262-AF53-588A0466EE71}" type="slidenum">
              <a:rPr lang="en-US" smtClean="0"/>
              <a:t>9</a:t>
            </a:fld>
            <a:endParaRPr lang="en-US"/>
          </a:p>
        </p:txBody>
      </p:sp>
    </p:spTree>
    <p:extLst>
      <p:ext uri="{BB962C8B-B14F-4D97-AF65-F5344CB8AC3E}">
        <p14:creationId xmlns:p14="http://schemas.microsoft.com/office/powerpoint/2010/main" val="4157562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37991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349752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739423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892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70727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C4ACBC-15D4-4157-AB05-3BA15C30BB10}"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612745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C4ACBC-15D4-4157-AB05-3BA15C30BB10}"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8892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285577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64379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65712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4ACBC-15D4-4157-AB05-3BA15C30BB10}"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64778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4ACBC-15D4-4157-AB05-3BA15C30BB10}"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424312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4ACBC-15D4-4157-AB05-3BA15C30BB10}" type="datetimeFigureOut">
              <a:rPr lang="en-US" smtClean="0"/>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37268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4ACBC-15D4-4157-AB05-3BA15C30BB10}"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14277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4ACBC-15D4-4157-AB05-3BA15C30BB10}" type="datetimeFigureOut">
              <a:rPr lang="en-US" smtClean="0"/>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60553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79141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78085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BC4ACBC-15D4-4157-AB05-3BA15C30BB10}" type="datetimeFigureOut">
              <a:rPr lang="en-US" smtClean="0"/>
              <a:t>7/30/2021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61D66D-78FA-4E52-AB90-6D8FBC81E688}" type="slidenum">
              <a:rPr lang="en-US" smtClean="0"/>
              <a:t>‹#›</a:t>
            </a:fld>
            <a:endParaRPr lang="en-US"/>
          </a:p>
        </p:txBody>
      </p:sp>
    </p:spTree>
    <p:extLst>
      <p:ext uri="{BB962C8B-B14F-4D97-AF65-F5344CB8AC3E}">
        <p14:creationId xmlns:p14="http://schemas.microsoft.com/office/powerpoint/2010/main" val="272054533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6D27-A93D-4420-8680-76BCC3525F0D}"/>
              </a:ext>
            </a:extLst>
          </p:cNvPr>
          <p:cNvSpPr>
            <a:spLocks noGrp="1"/>
          </p:cNvSpPr>
          <p:nvPr>
            <p:ph type="ctrTitle"/>
          </p:nvPr>
        </p:nvSpPr>
        <p:spPr>
          <a:xfrm>
            <a:off x="1325814" y="4541173"/>
            <a:ext cx="9440034" cy="1523038"/>
          </a:xfrm>
        </p:spPr>
        <p:txBody>
          <a:bodyPr>
            <a:normAutofit/>
          </a:bodyPr>
          <a:lstStyle/>
          <a:p>
            <a:r>
              <a:rPr lang="en-US" sz="4800">
                <a:latin typeface="Georgia" panose="02040502050405020303" pitchFamily="18" charset="0"/>
              </a:rPr>
              <a:t>Analysis of Marketing Campaign</a:t>
            </a:r>
            <a:endParaRPr lang="en-US" sz="4800" dirty="0">
              <a:latin typeface="Georgia" panose="02040502050405020303" pitchFamily="18" charset="0"/>
            </a:endParaRPr>
          </a:p>
        </p:txBody>
      </p:sp>
      <p:pic>
        <p:nvPicPr>
          <p:cNvPr id="10" name="Picture 9">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Picture 4" descr="Background pattern&#10;&#10;Description automatically generated">
            <a:extLst>
              <a:ext uri="{FF2B5EF4-FFF2-40B4-BE49-F238E27FC236}">
                <a16:creationId xmlns:a16="http://schemas.microsoft.com/office/drawing/2014/main" id="{B27C14E9-2BAE-4C2B-8EE9-078F4105D1CA}"/>
              </a:ext>
            </a:extLst>
          </p:cNvPr>
          <p:cNvPicPr>
            <a:picLocks noChangeAspect="1"/>
          </p:cNvPicPr>
          <p:nvPr/>
        </p:nvPicPr>
        <p:blipFill rotWithShape="1">
          <a:blip r:embed="rId5"/>
          <a:srcRect t="35108" r="-1" b="15464"/>
          <a:stretch/>
        </p:blipFill>
        <p:spPr>
          <a:xfrm>
            <a:off x="-1" y="-1"/>
            <a:ext cx="12198915" cy="4220682"/>
          </a:xfrm>
          <a:prstGeom prst="rect">
            <a:avLst/>
          </a:prstGeom>
        </p:spPr>
      </p:pic>
    </p:spTree>
    <p:extLst>
      <p:ext uri="{BB962C8B-B14F-4D97-AF65-F5344CB8AC3E}">
        <p14:creationId xmlns:p14="http://schemas.microsoft.com/office/powerpoint/2010/main" val="236356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230C8-F400-48F8-8708-358D0E9C33D3}"/>
              </a:ext>
            </a:extLst>
          </p:cNvPr>
          <p:cNvSpPr>
            <a:spLocks noGrp="1"/>
          </p:cNvSpPr>
          <p:nvPr>
            <p:ph type="title"/>
          </p:nvPr>
        </p:nvSpPr>
        <p:spPr>
          <a:xfrm>
            <a:off x="1136612" y="497404"/>
            <a:ext cx="3078749" cy="970450"/>
          </a:xfrm>
        </p:spPr>
        <p:txBody>
          <a:bodyPr anchor="b">
            <a:normAutofit/>
          </a:bodyPr>
          <a:lstStyle/>
          <a:p>
            <a:r>
              <a:rPr lang="en-US" sz="2000" dirty="0">
                <a:ln>
                  <a:solidFill>
                    <a:srgbClr val="404040">
                      <a:alpha val="10000"/>
                    </a:srgbClr>
                  </a:solidFill>
                </a:ln>
                <a:solidFill>
                  <a:srgbClr val="DADADA"/>
                </a:solidFill>
                <a:latin typeface="Georgia" panose="02040502050405020303" pitchFamily="18" charset="0"/>
              </a:rPr>
              <a:t>Customer Response Based on Recency</a:t>
            </a:r>
          </a:p>
        </p:txBody>
      </p:sp>
      <p:sp>
        <p:nvSpPr>
          <p:cNvPr id="8" name="Content Placeholder 7">
            <a:extLst>
              <a:ext uri="{FF2B5EF4-FFF2-40B4-BE49-F238E27FC236}">
                <a16:creationId xmlns:a16="http://schemas.microsoft.com/office/drawing/2014/main" id="{4868E70C-C0CA-4F45-A09F-8354F7F1FB59}"/>
              </a:ext>
            </a:extLst>
          </p:cNvPr>
          <p:cNvSpPr>
            <a:spLocks noGrp="1"/>
          </p:cNvSpPr>
          <p:nvPr>
            <p:ph idx="1"/>
          </p:nvPr>
        </p:nvSpPr>
        <p:spPr>
          <a:xfrm>
            <a:off x="617080" y="2096153"/>
            <a:ext cx="4448619" cy="3468784"/>
          </a:xfrm>
        </p:spPr>
        <p:txBody>
          <a:bodyPr anchor="ctr">
            <a:normAutofit/>
          </a:bodyPr>
          <a:lstStyle/>
          <a:p>
            <a:r>
              <a:rPr lang="en-US" sz="2400" dirty="0">
                <a:ln>
                  <a:solidFill>
                    <a:srgbClr val="404040">
                      <a:alpha val="10000"/>
                    </a:srgbClr>
                  </a:solidFill>
                </a:ln>
                <a:solidFill>
                  <a:srgbClr val="DADADA"/>
                </a:solidFill>
                <a:latin typeface="Georgia" panose="02040502050405020303" pitchFamily="18" charset="0"/>
              </a:rPr>
              <a:t>Acceptance Rate for most Recent Customers 29.2%</a:t>
            </a:r>
          </a:p>
          <a:p>
            <a:pPr marL="36900" indent="0">
              <a:buNone/>
            </a:pPr>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Customers with 80+ days since last purchase have acceptance rate of 11%</a:t>
            </a:r>
          </a:p>
        </p:txBody>
      </p:sp>
      <p:pic>
        <p:nvPicPr>
          <p:cNvPr id="4" name="Content Placeholder 3">
            <a:extLst>
              <a:ext uri="{FF2B5EF4-FFF2-40B4-BE49-F238E27FC236}">
                <a16:creationId xmlns:a16="http://schemas.microsoft.com/office/drawing/2014/main" id="{88BDE0F2-27EE-45C8-B673-291062937D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00464" y="643466"/>
            <a:ext cx="5653942" cy="557106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37363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237F1-D88C-4112-BAC8-39B17CE1AE23}"/>
              </a:ext>
            </a:extLst>
          </p:cNvPr>
          <p:cNvSpPr>
            <a:spLocks noGrp="1"/>
          </p:cNvSpPr>
          <p:nvPr>
            <p:ph type="title"/>
          </p:nvPr>
        </p:nvSpPr>
        <p:spPr>
          <a:xfrm>
            <a:off x="3834825" y="654010"/>
            <a:ext cx="3078749" cy="970450"/>
          </a:xfrm>
        </p:spPr>
        <p:txBody>
          <a:bodyPr anchor="ctr">
            <a:normAutofit/>
          </a:bodyPr>
          <a:lstStyle/>
          <a:p>
            <a:r>
              <a:rPr lang="en-US" sz="2000" dirty="0">
                <a:ln>
                  <a:solidFill>
                    <a:srgbClr val="404040">
                      <a:alpha val="10000"/>
                    </a:srgbClr>
                  </a:solidFill>
                </a:ln>
                <a:solidFill>
                  <a:srgbClr val="DADADA"/>
                </a:solidFill>
                <a:latin typeface="Georgia" panose="02040502050405020303" pitchFamily="18" charset="0"/>
              </a:rPr>
              <a:t>Prediction Modeling </a:t>
            </a:r>
          </a:p>
        </p:txBody>
      </p:sp>
      <p:sp>
        <p:nvSpPr>
          <p:cNvPr id="8" name="Content Placeholder 7">
            <a:extLst>
              <a:ext uri="{FF2B5EF4-FFF2-40B4-BE49-F238E27FC236}">
                <a16:creationId xmlns:a16="http://schemas.microsoft.com/office/drawing/2014/main" id="{E02F0642-F5D8-4119-A0B4-049BD9BD4854}"/>
              </a:ext>
            </a:extLst>
          </p:cNvPr>
          <p:cNvSpPr>
            <a:spLocks noGrp="1"/>
          </p:cNvSpPr>
          <p:nvPr>
            <p:ph idx="1"/>
          </p:nvPr>
        </p:nvSpPr>
        <p:spPr>
          <a:xfrm>
            <a:off x="639519" y="1799766"/>
            <a:ext cx="4328525" cy="4482084"/>
          </a:xfrm>
        </p:spPr>
        <p:txBody>
          <a:bodyPr anchor="ctr">
            <a:normAutofit/>
          </a:bodyPr>
          <a:lstStyle/>
          <a:p>
            <a:r>
              <a:rPr lang="en-US" sz="2400" dirty="0">
                <a:ln>
                  <a:solidFill>
                    <a:srgbClr val="404040">
                      <a:alpha val="10000"/>
                    </a:srgbClr>
                  </a:solidFill>
                </a:ln>
                <a:solidFill>
                  <a:srgbClr val="DADADA"/>
                </a:solidFill>
                <a:latin typeface="Georgia" panose="02040502050405020303" pitchFamily="18" charset="0"/>
              </a:rPr>
              <a:t>Train Data = 85% of Available Data</a:t>
            </a:r>
          </a:p>
          <a:p>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Our best model has a 99.1% chance of Identyfing Customers who will Accept the Campaign</a:t>
            </a:r>
          </a:p>
        </p:txBody>
      </p:sp>
      <p:pic>
        <p:nvPicPr>
          <p:cNvPr id="4" name="Content Placeholder 3">
            <a:extLst>
              <a:ext uri="{FF2B5EF4-FFF2-40B4-BE49-F238E27FC236}">
                <a16:creationId xmlns:a16="http://schemas.microsoft.com/office/drawing/2014/main" id="{64ADD240-E748-4BEE-82EC-1431449A9D23}"/>
              </a:ext>
            </a:extLst>
          </p:cNvPr>
          <p:cNvPicPr>
            <a:picLocks noChangeAspect="1"/>
          </p:cNvPicPr>
          <p:nvPr/>
        </p:nvPicPr>
        <p:blipFill>
          <a:blip r:embed="rId3"/>
          <a:stretch>
            <a:fillRect/>
          </a:stretch>
        </p:blipFill>
        <p:spPr>
          <a:xfrm>
            <a:off x="5217125" y="2051974"/>
            <a:ext cx="6642193" cy="33044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766823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C7ADD-AA80-4B0A-97BA-FFC35D26FE04}"/>
              </a:ext>
            </a:extLst>
          </p:cNvPr>
          <p:cNvSpPr>
            <a:spLocks noGrp="1"/>
          </p:cNvSpPr>
          <p:nvPr>
            <p:ph type="title"/>
          </p:nvPr>
        </p:nvSpPr>
        <p:spPr>
          <a:xfrm>
            <a:off x="3952636" y="618573"/>
            <a:ext cx="3078749" cy="970450"/>
          </a:xfrm>
        </p:spPr>
        <p:txBody>
          <a:bodyPr anchor="ctr">
            <a:normAutofit/>
          </a:bodyPr>
          <a:lstStyle/>
          <a:p>
            <a:r>
              <a:rPr lang="en-US" sz="2000" dirty="0">
                <a:ln>
                  <a:solidFill>
                    <a:srgbClr val="404040">
                      <a:alpha val="10000"/>
                    </a:srgbClr>
                  </a:solidFill>
                </a:ln>
                <a:solidFill>
                  <a:srgbClr val="DADADA"/>
                </a:solidFill>
                <a:latin typeface="Georgia" panose="02040502050405020303" pitchFamily="18" charset="0"/>
              </a:rPr>
              <a:t>Testing Prediction Model</a:t>
            </a:r>
          </a:p>
        </p:txBody>
      </p:sp>
      <p:sp>
        <p:nvSpPr>
          <p:cNvPr id="24" name="Content Placeholder 7">
            <a:extLst>
              <a:ext uri="{FF2B5EF4-FFF2-40B4-BE49-F238E27FC236}">
                <a16:creationId xmlns:a16="http://schemas.microsoft.com/office/drawing/2014/main" id="{083BF9DF-32C6-490C-82F6-03120C305F34}"/>
              </a:ext>
            </a:extLst>
          </p:cNvPr>
          <p:cNvSpPr>
            <a:spLocks noGrp="1"/>
          </p:cNvSpPr>
          <p:nvPr>
            <p:ph idx="1"/>
          </p:nvPr>
        </p:nvSpPr>
        <p:spPr>
          <a:xfrm>
            <a:off x="601950" y="1685441"/>
            <a:ext cx="4890060" cy="4166949"/>
          </a:xfrm>
        </p:spPr>
        <p:txBody>
          <a:bodyPr anchor="ctr">
            <a:normAutofit/>
          </a:bodyPr>
          <a:lstStyle/>
          <a:p>
            <a:r>
              <a:rPr lang="en-US" sz="2400" dirty="0">
                <a:ln>
                  <a:solidFill>
                    <a:srgbClr val="404040">
                      <a:alpha val="10000"/>
                    </a:srgbClr>
                  </a:solidFill>
                </a:ln>
                <a:solidFill>
                  <a:srgbClr val="DADADA"/>
                </a:solidFill>
                <a:latin typeface="Georgia" panose="02040502050405020303" pitchFamily="18" charset="0"/>
              </a:rPr>
              <a:t>Test Data = 15% of Available Data</a:t>
            </a:r>
          </a:p>
          <a:p>
            <a:pPr marL="36900" indent="0">
              <a:buNone/>
            </a:pPr>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Models Stood up to test data!</a:t>
            </a:r>
          </a:p>
          <a:p>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Our best model identified customers who accepted and did not accept campaign by 100% </a:t>
            </a:r>
          </a:p>
          <a:p>
            <a:pPr marL="36900" indent="0">
              <a:buNone/>
            </a:pPr>
            <a:endParaRPr lang="en-US" sz="1600" dirty="0">
              <a:ln>
                <a:solidFill>
                  <a:srgbClr val="404040">
                    <a:alpha val="10000"/>
                  </a:srgbClr>
                </a:solidFill>
              </a:ln>
              <a:solidFill>
                <a:srgbClr val="DADADA"/>
              </a:solidFill>
            </a:endParaRPr>
          </a:p>
        </p:txBody>
      </p:sp>
      <p:pic>
        <p:nvPicPr>
          <p:cNvPr id="4" name="Content Placeholder 3" descr="Chart&#10;&#10;Description automatically generated">
            <a:extLst>
              <a:ext uri="{FF2B5EF4-FFF2-40B4-BE49-F238E27FC236}">
                <a16:creationId xmlns:a16="http://schemas.microsoft.com/office/drawing/2014/main" id="{B98F9766-4627-4D29-B0D8-DD79C9F1B814}"/>
              </a:ext>
            </a:extLst>
          </p:cNvPr>
          <p:cNvPicPr>
            <a:picLocks noChangeAspect="1"/>
          </p:cNvPicPr>
          <p:nvPr/>
        </p:nvPicPr>
        <p:blipFill>
          <a:blip r:embed="rId3"/>
          <a:stretch>
            <a:fillRect/>
          </a:stretch>
        </p:blipFill>
        <p:spPr>
          <a:xfrm>
            <a:off x="5331024" y="1966256"/>
            <a:ext cx="6642193" cy="33044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1392804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846477" y="721796"/>
            <a:ext cx="10353762" cy="669438"/>
          </a:xfrm>
        </p:spPr>
        <p:txBody>
          <a:bodyPr>
            <a:normAutofit/>
          </a:bodyPr>
          <a:lstStyle/>
          <a:p>
            <a:r>
              <a:rPr lang="en-US" sz="2000">
                <a:latin typeface="Georgia" panose="02040502050405020303" pitchFamily="18" charset="0"/>
              </a:rPr>
              <a:t>Summary</a:t>
            </a:r>
            <a:endParaRPr lang="en-US" sz="2000" dirty="0">
              <a:latin typeface="Georgia" panose="02040502050405020303" pitchFamily="18" charset="0"/>
            </a:endParaRPr>
          </a:p>
        </p:txBody>
      </p:sp>
      <p:sp>
        <p:nvSpPr>
          <p:cNvPr id="3" name="Content Placeholder 2">
            <a:extLst>
              <a:ext uri="{FF2B5EF4-FFF2-40B4-BE49-F238E27FC236}">
                <a16:creationId xmlns:a16="http://schemas.microsoft.com/office/drawing/2014/main" id="{7E7B2B4E-5B88-4AEE-92ED-D3C12A57C2C7}"/>
              </a:ext>
            </a:extLst>
          </p:cNvPr>
          <p:cNvSpPr>
            <a:spLocks noGrp="1"/>
          </p:cNvSpPr>
          <p:nvPr>
            <p:ph idx="1"/>
          </p:nvPr>
        </p:nvSpPr>
        <p:spPr>
          <a:xfrm>
            <a:off x="846477" y="1615627"/>
            <a:ext cx="10353762" cy="4779563"/>
          </a:xfrm>
        </p:spPr>
        <p:txBody>
          <a:bodyPr anchor="ctr">
            <a:noAutofit/>
          </a:bodyPr>
          <a:lstStyle/>
          <a:p>
            <a:r>
              <a:rPr lang="en-US" sz="2400" dirty="0">
                <a:latin typeface="Georgia" panose="02040502050405020303" pitchFamily="18" charset="0"/>
              </a:rPr>
              <a:t>Target Customer Base:</a:t>
            </a:r>
          </a:p>
          <a:p>
            <a:pPr lvl="1"/>
            <a:r>
              <a:rPr lang="en-US" sz="2200" dirty="0">
                <a:latin typeface="Georgia" panose="02040502050405020303" pitchFamily="18" charset="0"/>
              </a:rPr>
              <a:t>Not in relationship</a:t>
            </a:r>
          </a:p>
          <a:p>
            <a:pPr lvl="1"/>
            <a:r>
              <a:rPr lang="en-US" sz="2200" dirty="0">
                <a:latin typeface="Georgia" panose="02040502050405020303" pitchFamily="18" charset="0"/>
              </a:rPr>
              <a:t>No Dependents</a:t>
            </a:r>
          </a:p>
          <a:p>
            <a:pPr lvl="1"/>
            <a:r>
              <a:rPr lang="en-US" sz="2200" dirty="0">
                <a:latin typeface="Georgia" panose="02040502050405020303" pitchFamily="18" charset="0"/>
              </a:rPr>
              <a:t>Higher Education And Monthly Spending</a:t>
            </a:r>
          </a:p>
          <a:p>
            <a:pPr lvl="1"/>
            <a:endParaRPr lang="en-US" sz="2200" dirty="0">
              <a:latin typeface="Georgia" panose="02040502050405020303" pitchFamily="18" charset="0"/>
            </a:endParaRPr>
          </a:p>
          <a:p>
            <a:pPr lvl="1"/>
            <a:r>
              <a:rPr lang="en-US" sz="2200" dirty="0">
                <a:latin typeface="Georgia" panose="02040502050405020303" pitchFamily="18" charset="0"/>
              </a:rPr>
              <a:t>Recently Active</a:t>
            </a:r>
          </a:p>
          <a:p>
            <a:pPr lvl="1"/>
            <a:endParaRPr lang="en-US" sz="2200" dirty="0">
              <a:latin typeface="Georgia" panose="02040502050405020303" pitchFamily="18" charset="0"/>
            </a:endParaRPr>
          </a:p>
          <a:p>
            <a:pPr lvl="1"/>
            <a:r>
              <a:rPr lang="en-US" sz="2200" dirty="0">
                <a:latin typeface="Georgia" panose="02040502050405020303" pitchFamily="18" charset="0"/>
              </a:rPr>
              <a:t>Customers with past acceptance</a:t>
            </a:r>
          </a:p>
          <a:p>
            <a:endParaRPr lang="en-US" sz="2400" dirty="0">
              <a:latin typeface="Georgia" panose="02040502050405020303" pitchFamily="18" charset="0"/>
            </a:endParaRPr>
          </a:p>
          <a:p>
            <a:endParaRPr lang="en-US" sz="2400" dirty="0">
              <a:latin typeface="Georgia" panose="02040502050405020303" pitchFamily="18" charset="0"/>
            </a:endParaRPr>
          </a:p>
        </p:txBody>
      </p:sp>
    </p:spTree>
    <p:extLst>
      <p:ext uri="{BB962C8B-B14F-4D97-AF65-F5344CB8AC3E}">
        <p14:creationId xmlns:p14="http://schemas.microsoft.com/office/powerpoint/2010/main" val="108010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846477" y="721796"/>
            <a:ext cx="10353762" cy="669438"/>
          </a:xfrm>
        </p:spPr>
        <p:txBody>
          <a:bodyPr>
            <a:normAutofit/>
          </a:bodyPr>
          <a:lstStyle/>
          <a:p>
            <a:r>
              <a:rPr lang="en-US" sz="2000">
                <a:latin typeface="Georgia" panose="02040502050405020303" pitchFamily="18" charset="0"/>
              </a:rPr>
              <a:t>Recommendation And Insights</a:t>
            </a:r>
            <a:endParaRPr lang="en-US" sz="2000" dirty="0">
              <a:latin typeface="Georgia" panose="02040502050405020303" pitchFamily="18" charset="0"/>
            </a:endParaRPr>
          </a:p>
        </p:txBody>
      </p:sp>
      <p:sp>
        <p:nvSpPr>
          <p:cNvPr id="3" name="Content Placeholder 2">
            <a:extLst>
              <a:ext uri="{FF2B5EF4-FFF2-40B4-BE49-F238E27FC236}">
                <a16:creationId xmlns:a16="http://schemas.microsoft.com/office/drawing/2014/main" id="{7E7B2B4E-5B88-4AEE-92ED-D3C12A57C2C7}"/>
              </a:ext>
            </a:extLst>
          </p:cNvPr>
          <p:cNvSpPr>
            <a:spLocks noGrp="1"/>
          </p:cNvSpPr>
          <p:nvPr>
            <p:ph idx="1"/>
          </p:nvPr>
        </p:nvSpPr>
        <p:spPr>
          <a:xfrm>
            <a:off x="627408" y="1638067"/>
            <a:ext cx="10895153" cy="4779563"/>
          </a:xfrm>
        </p:spPr>
        <p:txBody>
          <a:bodyPr anchor="ctr">
            <a:noAutofit/>
          </a:bodyPr>
          <a:lstStyle/>
          <a:p>
            <a:r>
              <a:rPr lang="en-US" sz="2400" dirty="0">
                <a:latin typeface="Georgia" panose="02040502050405020303" pitchFamily="18" charset="0"/>
              </a:rPr>
              <a:t>Launch campaign within 20 days of purchase by peak number of target customer base</a:t>
            </a:r>
          </a:p>
          <a:p>
            <a:endParaRPr lang="en-US" sz="2400" dirty="0">
              <a:latin typeface="Georgia" panose="02040502050405020303" pitchFamily="18" charset="0"/>
            </a:endParaRPr>
          </a:p>
          <a:p>
            <a:endParaRPr lang="en-US" sz="2400" dirty="0">
              <a:latin typeface="Georgia" panose="02040502050405020303" pitchFamily="18" charset="0"/>
            </a:endParaRPr>
          </a:p>
          <a:p>
            <a:r>
              <a:rPr lang="en-US" sz="2400" dirty="0">
                <a:latin typeface="Georgia" panose="02040502050405020303" pitchFamily="18" charset="0"/>
              </a:rPr>
              <a:t>Breaking down campaigns and targeting customers based on region with special emphasis on customer base in Spain</a:t>
            </a:r>
          </a:p>
          <a:p>
            <a:endParaRPr lang="en-US" sz="2400" dirty="0">
              <a:latin typeface="Georgia" panose="02040502050405020303" pitchFamily="18" charset="0"/>
            </a:endParaRPr>
          </a:p>
          <a:p>
            <a:endParaRPr lang="en-US" sz="2400" dirty="0">
              <a:latin typeface="Georgia" panose="02040502050405020303" pitchFamily="18" charset="0"/>
            </a:endParaRPr>
          </a:p>
          <a:p>
            <a:r>
              <a:rPr lang="en-US" sz="2400" dirty="0">
                <a:latin typeface="Georgia" panose="02040502050405020303" pitchFamily="18" charset="0"/>
              </a:rPr>
              <a:t>Additional reach to customers who have accepted campaign in past</a:t>
            </a:r>
          </a:p>
          <a:p>
            <a:endParaRPr lang="en-US" sz="2400" dirty="0">
              <a:latin typeface="Georgia" panose="02040502050405020303" pitchFamily="18" charset="0"/>
            </a:endParaRPr>
          </a:p>
        </p:txBody>
      </p:sp>
    </p:spTree>
    <p:extLst>
      <p:ext uri="{BB962C8B-B14F-4D97-AF65-F5344CB8AC3E}">
        <p14:creationId xmlns:p14="http://schemas.microsoft.com/office/powerpoint/2010/main" val="2410340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073D72-F870-4E72-99C7-833F382982CF}"/>
              </a:ext>
            </a:extLst>
          </p:cNvPr>
          <p:cNvSpPr>
            <a:spLocks noGrp="1"/>
          </p:cNvSpPr>
          <p:nvPr>
            <p:ph type="ctrTitle"/>
          </p:nvPr>
        </p:nvSpPr>
        <p:spPr>
          <a:xfrm>
            <a:off x="5840666" y="1064036"/>
            <a:ext cx="5441285" cy="2364964"/>
          </a:xfrm>
        </p:spPr>
        <p:txBody>
          <a:bodyPr>
            <a:normAutofit/>
          </a:bodyPr>
          <a:lstStyle/>
          <a:p>
            <a:r>
              <a:rPr lang="en-US" dirty="0"/>
              <a:t>Thank You</a:t>
            </a:r>
          </a:p>
        </p:txBody>
      </p:sp>
      <p:pic>
        <p:nvPicPr>
          <p:cNvPr id="11" name="Picture 10">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8" name="Graphic 7" descr="Handshake">
            <a:extLst>
              <a:ext uri="{FF2B5EF4-FFF2-40B4-BE49-F238E27FC236}">
                <a16:creationId xmlns:a16="http://schemas.microsoft.com/office/drawing/2014/main" id="{4FFE1967-F359-4B1B-BD9C-74CE94738F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8661" y="1696931"/>
            <a:ext cx="3551912" cy="3551912"/>
          </a:xfrm>
          <a:prstGeom prst="rect">
            <a:avLst/>
          </a:prstGeom>
        </p:spPr>
      </p:pic>
    </p:spTree>
    <p:extLst>
      <p:ext uri="{BB962C8B-B14F-4D97-AF65-F5344CB8AC3E}">
        <p14:creationId xmlns:p14="http://schemas.microsoft.com/office/powerpoint/2010/main" val="150051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D838-D9E1-49C4-9A04-D4673AEC83C2}"/>
              </a:ext>
            </a:extLst>
          </p:cNvPr>
          <p:cNvSpPr>
            <a:spLocks noGrp="1"/>
          </p:cNvSpPr>
          <p:nvPr>
            <p:ph type="title"/>
          </p:nvPr>
        </p:nvSpPr>
        <p:spPr>
          <a:xfrm>
            <a:off x="666963" y="721796"/>
            <a:ext cx="10353762" cy="970450"/>
          </a:xfrm>
        </p:spPr>
        <p:txBody>
          <a:bodyPr>
            <a:normAutofit/>
          </a:bodyPr>
          <a:lstStyle/>
          <a:p>
            <a:r>
              <a:rPr lang="en-US" sz="2000">
                <a:latin typeface="Georgia" panose="02040502050405020303" pitchFamily="18" charset="0"/>
              </a:rPr>
              <a:t>Problem Statement</a:t>
            </a:r>
            <a:endParaRPr lang="en-US" sz="2000" dirty="0">
              <a:latin typeface="Georgia" panose="02040502050405020303" pitchFamily="18" charset="0"/>
            </a:endParaRPr>
          </a:p>
        </p:txBody>
      </p:sp>
      <p:sp>
        <p:nvSpPr>
          <p:cNvPr id="3" name="Content Placeholder 2">
            <a:extLst>
              <a:ext uri="{FF2B5EF4-FFF2-40B4-BE49-F238E27FC236}">
                <a16:creationId xmlns:a16="http://schemas.microsoft.com/office/drawing/2014/main" id="{6208F7ED-5CBC-4707-9AB5-087262D3329A}"/>
              </a:ext>
            </a:extLst>
          </p:cNvPr>
          <p:cNvSpPr>
            <a:spLocks noGrp="1"/>
          </p:cNvSpPr>
          <p:nvPr>
            <p:ph idx="1"/>
          </p:nvPr>
        </p:nvSpPr>
        <p:spPr>
          <a:xfrm>
            <a:off x="666963" y="1679108"/>
            <a:ext cx="10858074" cy="4058751"/>
          </a:xfrm>
        </p:spPr>
        <p:txBody>
          <a:bodyPr>
            <a:noAutofit/>
          </a:bodyPr>
          <a:lstStyle/>
          <a:p>
            <a:r>
              <a:rPr lang="en-US" sz="2400">
                <a:latin typeface="Georgia" panose="02040502050405020303" pitchFamily="18" charset="0"/>
              </a:rPr>
              <a:t>How can we increase revenue generated by our next marketing campaign with a focus on identifying key customer demographic? </a:t>
            </a:r>
          </a:p>
          <a:p>
            <a:endParaRPr lang="en-US" sz="2400">
              <a:latin typeface="Georgia" panose="02040502050405020303" pitchFamily="18" charset="0"/>
            </a:endParaRPr>
          </a:p>
          <a:p>
            <a:r>
              <a:rPr lang="en-US" sz="2400">
                <a:latin typeface="Georgia" panose="02040502050405020303" pitchFamily="18" charset="0"/>
              </a:rPr>
              <a:t>Approach</a:t>
            </a:r>
          </a:p>
          <a:p>
            <a:pPr lvl="1"/>
            <a:r>
              <a:rPr lang="en-US" sz="2400">
                <a:latin typeface="Georgia" panose="02040502050405020303" pitchFamily="18" charset="0"/>
              </a:rPr>
              <a:t>Data Cleaning</a:t>
            </a:r>
          </a:p>
          <a:p>
            <a:pPr lvl="1"/>
            <a:r>
              <a:rPr lang="en-US" sz="2400">
                <a:latin typeface="Georgia" panose="02040502050405020303" pitchFamily="18" charset="0"/>
              </a:rPr>
              <a:t>Exploring and Identyfing Key Factors</a:t>
            </a:r>
          </a:p>
          <a:p>
            <a:pPr lvl="1"/>
            <a:r>
              <a:rPr lang="en-US" sz="2400">
                <a:latin typeface="Georgia" panose="02040502050405020303" pitchFamily="18" charset="0"/>
              </a:rPr>
              <a:t>Developing Prediction Models</a:t>
            </a:r>
            <a:endParaRPr lang="en-US" sz="2400" dirty="0">
              <a:latin typeface="Georgia" panose="02040502050405020303" pitchFamily="18" charset="0"/>
            </a:endParaRPr>
          </a:p>
        </p:txBody>
      </p:sp>
    </p:spTree>
    <p:extLst>
      <p:ext uri="{BB962C8B-B14F-4D97-AF65-F5344CB8AC3E}">
        <p14:creationId xmlns:p14="http://schemas.microsoft.com/office/powerpoint/2010/main" val="99762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CF92A-5FC8-461F-A752-3C7605A9CC0F}"/>
              </a:ext>
            </a:extLst>
          </p:cNvPr>
          <p:cNvSpPr>
            <a:spLocks noGrp="1"/>
          </p:cNvSpPr>
          <p:nvPr>
            <p:ph type="title"/>
          </p:nvPr>
        </p:nvSpPr>
        <p:spPr>
          <a:xfrm>
            <a:off x="1107607" y="531268"/>
            <a:ext cx="3078749" cy="970450"/>
          </a:xfrm>
        </p:spPr>
        <p:txBody>
          <a:bodyPr anchor="b">
            <a:normAutofit/>
          </a:bodyPr>
          <a:lstStyle/>
          <a:p>
            <a:r>
              <a:rPr lang="en-US" sz="2000" dirty="0">
                <a:ln>
                  <a:solidFill>
                    <a:srgbClr val="404040">
                      <a:alpha val="10000"/>
                    </a:srgbClr>
                  </a:solidFill>
                </a:ln>
                <a:solidFill>
                  <a:srgbClr val="DADADA"/>
                </a:solidFill>
                <a:latin typeface="Georgia" panose="02040502050405020303" pitchFamily="18" charset="0"/>
              </a:rPr>
              <a:t>Customer Response to Last Campaign</a:t>
            </a:r>
          </a:p>
        </p:txBody>
      </p:sp>
      <p:sp>
        <p:nvSpPr>
          <p:cNvPr id="8" name="Content Placeholder 7">
            <a:extLst>
              <a:ext uri="{FF2B5EF4-FFF2-40B4-BE49-F238E27FC236}">
                <a16:creationId xmlns:a16="http://schemas.microsoft.com/office/drawing/2014/main" id="{B50020B6-70FE-41C8-BE5F-114A8C435139}"/>
              </a:ext>
            </a:extLst>
          </p:cNvPr>
          <p:cNvSpPr>
            <a:spLocks noGrp="1"/>
          </p:cNvSpPr>
          <p:nvPr>
            <p:ph idx="1"/>
          </p:nvPr>
        </p:nvSpPr>
        <p:spPr>
          <a:xfrm>
            <a:off x="492812" y="2284104"/>
            <a:ext cx="4308338" cy="2338384"/>
          </a:xfrm>
        </p:spPr>
        <p:txBody>
          <a:bodyPr anchor="ctr">
            <a:noAutofit/>
          </a:bodyPr>
          <a:lstStyle/>
          <a:p>
            <a:r>
              <a:rPr lang="en-US" sz="2400" dirty="0">
                <a:ln>
                  <a:solidFill>
                    <a:srgbClr val="404040">
                      <a:alpha val="10000"/>
                    </a:srgbClr>
                  </a:solidFill>
                </a:ln>
                <a:solidFill>
                  <a:srgbClr val="DADADA"/>
                </a:solidFill>
                <a:latin typeface="Georgia" panose="02040502050405020303" pitchFamily="18" charset="0"/>
              </a:rPr>
              <a:t>Total Customer Count: 2213</a:t>
            </a:r>
          </a:p>
          <a:p>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Acceptance Rate: 15.05%</a:t>
            </a:r>
          </a:p>
        </p:txBody>
      </p:sp>
      <p:pic>
        <p:nvPicPr>
          <p:cNvPr id="4" name="Content Placeholder 3">
            <a:extLst>
              <a:ext uri="{FF2B5EF4-FFF2-40B4-BE49-F238E27FC236}">
                <a16:creationId xmlns:a16="http://schemas.microsoft.com/office/drawing/2014/main" id="{A735F781-03FB-4CC6-8AB3-321C21876FA3}"/>
              </a:ext>
            </a:extLst>
          </p:cNvPr>
          <p:cNvPicPr>
            <a:picLocks noChangeAspect="1"/>
          </p:cNvPicPr>
          <p:nvPr/>
        </p:nvPicPr>
        <p:blipFill>
          <a:blip r:embed="rId3"/>
          <a:stretch>
            <a:fillRect/>
          </a:stretch>
        </p:blipFill>
        <p:spPr>
          <a:xfrm>
            <a:off x="5370478" y="643466"/>
            <a:ext cx="5713915" cy="5571067"/>
          </a:xfrm>
          <a:prstGeom prst="rect">
            <a:avLst/>
          </a:prstGeom>
          <a:ln w="228600" cap="sq" cmpd="thickThin">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37940317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AB9EA-A81E-4244-BAF3-DC82C160B599}"/>
              </a:ext>
            </a:extLst>
          </p:cNvPr>
          <p:cNvSpPr>
            <a:spLocks noGrp="1"/>
          </p:cNvSpPr>
          <p:nvPr>
            <p:ph type="title"/>
          </p:nvPr>
        </p:nvSpPr>
        <p:spPr>
          <a:xfrm>
            <a:off x="219827" y="463952"/>
            <a:ext cx="5020785" cy="970450"/>
          </a:xfrm>
        </p:spPr>
        <p:txBody>
          <a:bodyPr anchor="b">
            <a:normAutofit/>
          </a:bodyPr>
          <a:lstStyle/>
          <a:p>
            <a:r>
              <a:rPr lang="en-US" sz="2000" dirty="0">
                <a:ln>
                  <a:solidFill>
                    <a:srgbClr val="404040">
                      <a:alpha val="10000"/>
                    </a:srgbClr>
                  </a:solidFill>
                </a:ln>
                <a:solidFill>
                  <a:srgbClr val="DADADA"/>
                </a:solidFill>
                <a:latin typeface="Georgia" panose="02040502050405020303" pitchFamily="18" charset="0"/>
              </a:rPr>
              <a:t>Customer Likelihood to </a:t>
            </a:r>
            <a:br>
              <a:rPr lang="en-US" sz="2000" dirty="0">
                <a:ln>
                  <a:solidFill>
                    <a:srgbClr val="404040">
                      <a:alpha val="10000"/>
                    </a:srgbClr>
                  </a:solidFill>
                </a:ln>
                <a:solidFill>
                  <a:srgbClr val="DADADA"/>
                </a:solidFill>
                <a:latin typeface="Georgia" panose="02040502050405020303" pitchFamily="18" charset="0"/>
              </a:rPr>
            </a:br>
            <a:r>
              <a:rPr lang="en-US" sz="2000" dirty="0">
                <a:ln>
                  <a:solidFill>
                    <a:srgbClr val="404040">
                      <a:alpha val="10000"/>
                    </a:srgbClr>
                  </a:solidFill>
                </a:ln>
                <a:solidFill>
                  <a:srgbClr val="DADADA"/>
                </a:solidFill>
                <a:latin typeface="Georgia" panose="02040502050405020303" pitchFamily="18" charset="0"/>
              </a:rPr>
              <a:t>Accept More Than One Campaign</a:t>
            </a:r>
          </a:p>
        </p:txBody>
      </p:sp>
      <p:sp>
        <p:nvSpPr>
          <p:cNvPr id="8" name="Content Placeholder 7">
            <a:extLst>
              <a:ext uri="{FF2B5EF4-FFF2-40B4-BE49-F238E27FC236}">
                <a16:creationId xmlns:a16="http://schemas.microsoft.com/office/drawing/2014/main" id="{4C6BBACD-50A1-49E0-8290-DC6D93627E67}"/>
              </a:ext>
            </a:extLst>
          </p:cNvPr>
          <p:cNvSpPr>
            <a:spLocks noGrp="1"/>
          </p:cNvSpPr>
          <p:nvPr>
            <p:ph idx="1"/>
          </p:nvPr>
        </p:nvSpPr>
        <p:spPr>
          <a:xfrm>
            <a:off x="527323" y="1665131"/>
            <a:ext cx="4278528" cy="4825426"/>
          </a:xfrm>
        </p:spPr>
        <p:txBody>
          <a:bodyPr anchor="ctr">
            <a:normAutofit/>
          </a:bodyPr>
          <a:lstStyle/>
          <a:p>
            <a:r>
              <a:rPr lang="en-US" sz="2400" dirty="0">
                <a:ln>
                  <a:solidFill>
                    <a:srgbClr val="404040">
                      <a:alpha val="10000"/>
                    </a:srgbClr>
                  </a:solidFill>
                </a:ln>
                <a:solidFill>
                  <a:srgbClr val="DADADA"/>
                </a:solidFill>
                <a:latin typeface="Georgia" panose="02040502050405020303" pitchFamily="18" charset="0"/>
              </a:rPr>
              <a:t>Customers who Accepted Campaign in Past: </a:t>
            </a:r>
          </a:p>
          <a:p>
            <a:pPr marL="36900" indent="0">
              <a:buNone/>
            </a:pPr>
            <a:r>
              <a:rPr lang="en-US" sz="2400" dirty="0">
                <a:ln>
                  <a:solidFill>
                    <a:srgbClr val="404040">
                      <a:alpha val="10000"/>
                    </a:srgbClr>
                  </a:solidFill>
                </a:ln>
                <a:solidFill>
                  <a:srgbClr val="DADADA"/>
                </a:solidFill>
                <a:latin typeface="Georgia" panose="02040502050405020303" pitchFamily="18" charset="0"/>
              </a:rPr>
              <a:t>    40.8% Acceptance Rate</a:t>
            </a:r>
          </a:p>
          <a:p>
            <a:pPr marL="36900" indent="0">
              <a:buNone/>
            </a:pPr>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Customers who did NOT Accept Campaign in Past: </a:t>
            </a:r>
          </a:p>
          <a:p>
            <a:pPr marL="36900" indent="0">
              <a:buNone/>
            </a:pPr>
            <a:r>
              <a:rPr lang="en-US" sz="2400" dirty="0">
                <a:ln>
                  <a:solidFill>
                    <a:srgbClr val="404040">
                      <a:alpha val="10000"/>
                    </a:srgbClr>
                  </a:solidFill>
                </a:ln>
                <a:solidFill>
                  <a:srgbClr val="DADADA"/>
                </a:solidFill>
                <a:latin typeface="Georgia" panose="02040502050405020303" pitchFamily="18" charset="0"/>
              </a:rPr>
              <a:t>    8.3% Acceptance Rate</a:t>
            </a:r>
          </a:p>
        </p:txBody>
      </p:sp>
      <p:pic>
        <p:nvPicPr>
          <p:cNvPr id="4" name="Content Placeholder 3">
            <a:extLst>
              <a:ext uri="{FF2B5EF4-FFF2-40B4-BE49-F238E27FC236}">
                <a16:creationId xmlns:a16="http://schemas.microsoft.com/office/drawing/2014/main" id="{7072E856-E9EA-4701-B481-8F575F0B036B}"/>
              </a:ext>
            </a:extLst>
          </p:cNvPr>
          <p:cNvPicPr>
            <a:picLocks noChangeAspect="1"/>
          </p:cNvPicPr>
          <p:nvPr/>
        </p:nvPicPr>
        <p:blipFill>
          <a:blip r:embed="rId3"/>
          <a:stretch>
            <a:fillRect/>
          </a:stretch>
        </p:blipFill>
        <p:spPr>
          <a:xfrm>
            <a:off x="5370478" y="643466"/>
            <a:ext cx="5713915" cy="557106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89648882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FA416E-8CA2-40CD-8D28-F8322BDD6F0A}"/>
              </a:ext>
            </a:extLst>
          </p:cNvPr>
          <p:cNvSpPr>
            <a:spLocks noGrp="1"/>
          </p:cNvSpPr>
          <p:nvPr>
            <p:ph type="title"/>
          </p:nvPr>
        </p:nvSpPr>
        <p:spPr>
          <a:xfrm>
            <a:off x="640014" y="519843"/>
            <a:ext cx="3926871" cy="970450"/>
          </a:xfrm>
        </p:spPr>
        <p:txBody>
          <a:bodyPr anchor="b">
            <a:normAutofit/>
          </a:bodyPr>
          <a:lstStyle/>
          <a:p>
            <a:r>
              <a:rPr lang="en-US" sz="2000" dirty="0">
                <a:ln>
                  <a:solidFill>
                    <a:srgbClr val="404040">
                      <a:alpha val="10000"/>
                    </a:srgbClr>
                  </a:solidFill>
                </a:ln>
                <a:solidFill>
                  <a:srgbClr val="DADADA"/>
                </a:solidFill>
                <a:latin typeface="Georgia" panose="02040502050405020303" pitchFamily="18" charset="0"/>
              </a:rPr>
              <a:t>Campaign Performance Across Different Countries</a:t>
            </a:r>
          </a:p>
        </p:txBody>
      </p:sp>
      <p:sp>
        <p:nvSpPr>
          <p:cNvPr id="8" name="Content Placeholder 7">
            <a:extLst>
              <a:ext uri="{FF2B5EF4-FFF2-40B4-BE49-F238E27FC236}">
                <a16:creationId xmlns:a16="http://schemas.microsoft.com/office/drawing/2014/main" id="{09FC71B5-21FD-4EE9-A93D-E9E11F922E7C}"/>
              </a:ext>
            </a:extLst>
          </p:cNvPr>
          <p:cNvSpPr>
            <a:spLocks noGrp="1"/>
          </p:cNvSpPr>
          <p:nvPr>
            <p:ph idx="1"/>
          </p:nvPr>
        </p:nvSpPr>
        <p:spPr>
          <a:xfrm>
            <a:off x="640014" y="1606149"/>
            <a:ext cx="4017618" cy="4192749"/>
          </a:xfrm>
        </p:spPr>
        <p:txBody>
          <a:bodyPr anchor="ctr">
            <a:normAutofit/>
          </a:bodyPr>
          <a:lstStyle/>
          <a:p>
            <a:r>
              <a:rPr lang="en-US" sz="2400" dirty="0">
                <a:ln>
                  <a:solidFill>
                    <a:srgbClr val="404040">
                      <a:alpha val="10000"/>
                    </a:srgbClr>
                  </a:solidFill>
                </a:ln>
                <a:solidFill>
                  <a:srgbClr val="DADADA"/>
                </a:solidFill>
                <a:latin typeface="Georgia" panose="02040502050405020303" pitchFamily="18" charset="0"/>
              </a:rPr>
              <a:t>Spain makes up for ~ 1100 or 50% of customer base</a:t>
            </a:r>
          </a:p>
          <a:p>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India has the lowest Acceptance Rate: 8.9%</a:t>
            </a:r>
          </a:p>
          <a:p>
            <a:pPr marL="36900" indent="0">
              <a:buNone/>
            </a:pPr>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Rest excluding Mexico are between 14 and 17%</a:t>
            </a:r>
          </a:p>
        </p:txBody>
      </p:sp>
      <p:pic>
        <p:nvPicPr>
          <p:cNvPr id="4" name="Content Placeholder 3">
            <a:extLst>
              <a:ext uri="{FF2B5EF4-FFF2-40B4-BE49-F238E27FC236}">
                <a16:creationId xmlns:a16="http://schemas.microsoft.com/office/drawing/2014/main" id="{6C9591CD-7F51-4FB3-A9ED-B2C5D54668AF}"/>
              </a:ext>
            </a:extLst>
          </p:cNvPr>
          <p:cNvPicPr>
            <a:picLocks noChangeAspect="1"/>
          </p:cNvPicPr>
          <p:nvPr/>
        </p:nvPicPr>
        <p:blipFill>
          <a:blip r:embed="rId3"/>
          <a:stretch>
            <a:fillRect/>
          </a:stretch>
        </p:blipFill>
        <p:spPr>
          <a:xfrm>
            <a:off x="5207887" y="643466"/>
            <a:ext cx="6039096" cy="557106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3956612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0775B-338A-434F-88E8-987B1121B2B3}"/>
              </a:ext>
            </a:extLst>
          </p:cNvPr>
          <p:cNvSpPr>
            <a:spLocks noGrp="1"/>
          </p:cNvSpPr>
          <p:nvPr>
            <p:ph type="title"/>
          </p:nvPr>
        </p:nvSpPr>
        <p:spPr>
          <a:xfrm>
            <a:off x="585473" y="515167"/>
            <a:ext cx="3992508" cy="970450"/>
          </a:xfrm>
        </p:spPr>
        <p:txBody>
          <a:bodyPr anchor="b">
            <a:normAutofit/>
          </a:bodyPr>
          <a:lstStyle/>
          <a:p>
            <a:r>
              <a:rPr lang="en-US" sz="2000" dirty="0">
                <a:ln>
                  <a:solidFill>
                    <a:srgbClr val="404040">
                      <a:alpha val="10000"/>
                    </a:srgbClr>
                  </a:solidFill>
                </a:ln>
                <a:solidFill>
                  <a:srgbClr val="DADADA"/>
                </a:solidFill>
                <a:latin typeface="Georgia" panose="02040502050405020303" pitchFamily="18" charset="0"/>
              </a:rPr>
              <a:t>Campaign Performance Across Education Levels</a:t>
            </a:r>
          </a:p>
        </p:txBody>
      </p:sp>
      <p:sp>
        <p:nvSpPr>
          <p:cNvPr id="8" name="Content Placeholder 7">
            <a:extLst>
              <a:ext uri="{FF2B5EF4-FFF2-40B4-BE49-F238E27FC236}">
                <a16:creationId xmlns:a16="http://schemas.microsoft.com/office/drawing/2014/main" id="{0DB1441B-BBB8-4F01-BA44-531688CEB1DC}"/>
              </a:ext>
            </a:extLst>
          </p:cNvPr>
          <p:cNvSpPr>
            <a:spLocks noGrp="1"/>
          </p:cNvSpPr>
          <p:nvPr>
            <p:ph idx="1"/>
          </p:nvPr>
        </p:nvSpPr>
        <p:spPr>
          <a:xfrm>
            <a:off x="585473" y="1952216"/>
            <a:ext cx="4497019" cy="4127681"/>
          </a:xfrm>
        </p:spPr>
        <p:txBody>
          <a:bodyPr anchor="ctr">
            <a:noAutofit/>
          </a:bodyPr>
          <a:lstStyle/>
          <a:p>
            <a:r>
              <a:rPr lang="en-US" sz="2400" dirty="0">
                <a:ln>
                  <a:solidFill>
                    <a:srgbClr val="404040">
                      <a:alpha val="10000"/>
                    </a:srgbClr>
                  </a:solidFill>
                </a:ln>
                <a:solidFill>
                  <a:srgbClr val="DADADA"/>
                </a:solidFill>
                <a:latin typeface="Georgia" panose="02040502050405020303" pitchFamily="18" charset="0"/>
              </a:rPr>
              <a:t>Customers with PhD have an acceptance rate of 21%</a:t>
            </a:r>
          </a:p>
          <a:p>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Customers with Undergrad and Masters have acceptance rate of 14%</a:t>
            </a:r>
          </a:p>
          <a:p>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Customers with High School Education have an acceptance rate of less than 4%  </a:t>
            </a:r>
          </a:p>
        </p:txBody>
      </p:sp>
      <p:pic>
        <p:nvPicPr>
          <p:cNvPr id="4" name="Content Placeholder 3">
            <a:extLst>
              <a:ext uri="{FF2B5EF4-FFF2-40B4-BE49-F238E27FC236}">
                <a16:creationId xmlns:a16="http://schemas.microsoft.com/office/drawing/2014/main" id="{0CA9ADF7-4054-44F0-A5FC-91EDB29EE8FB}"/>
              </a:ext>
            </a:extLst>
          </p:cNvPr>
          <p:cNvPicPr>
            <a:picLocks noChangeAspect="1"/>
          </p:cNvPicPr>
          <p:nvPr/>
        </p:nvPicPr>
        <p:blipFill>
          <a:blip r:embed="rId3"/>
          <a:stretch>
            <a:fillRect/>
          </a:stretch>
        </p:blipFill>
        <p:spPr>
          <a:xfrm>
            <a:off x="5163454" y="643466"/>
            <a:ext cx="6072007" cy="557106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0860913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EDAAF-501E-42CC-B116-5D9172AF9D3E}"/>
              </a:ext>
            </a:extLst>
          </p:cNvPr>
          <p:cNvSpPr>
            <a:spLocks noGrp="1"/>
          </p:cNvSpPr>
          <p:nvPr>
            <p:ph type="title"/>
          </p:nvPr>
        </p:nvSpPr>
        <p:spPr>
          <a:xfrm>
            <a:off x="690647" y="504908"/>
            <a:ext cx="3899426" cy="970450"/>
          </a:xfrm>
        </p:spPr>
        <p:txBody>
          <a:bodyPr anchor="b">
            <a:noAutofit/>
          </a:bodyPr>
          <a:lstStyle/>
          <a:p>
            <a:r>
              <a:rPr lang="en-US" sz="2000" dirty="0">
                <a:ln>
                  <a:solidFill>
                    <a:srgbClr val="404040">
                      <a:alpha val="10000"/>
                    </a:srgbClr>
                  </a:solidFill>
                </a:ln>
                <a:solidFill>
                  <a:srgbClr val="DADADA"/>
                </a:solidFill>
                <a:latin typeface="Georgia" panose="02040502050405020303" pitchFamily="18" charset="0"/>
              </a:rPr>
              <a:t>Customer Acceptance Across Monthly Spending (USD)</a:t>
            </a:r>
          </a:p>
        </p:txBody>
      </p:sp>
      <p:sp>
        <p:nvSpPr>
          <p:cNvPr id="8" name="Content Placeholder 7">
            <a:extLst>
              <a:ext uri="{FF2B5EF4-FFF2-40B4-BE49-F238E27FC236}">
                <a16:creationId xmlns:a16="http://schemas.microsoft.com/office/drawing/2014/main" id="{B0D086AC-56F8-4068-ADB4-4E632CD2EF26}"/>
              </a:ext>
            </a:extLst>
          </p:cNvPr>
          <p:cNvSpPr>
            <a:spLocks noGrp="1"/>
          </p:cNvSpPr>
          <p:nvPr>
            <p:ph idx="1"/>
          </p:nvPr>
        </p:nvSpPr>
        <p:spPr>
          <a:xfrm>
            <a:off x="559740" y="2203924"/>
            <a:ext cx="4420535" cy="3814674"/>
          </a:xfrm>
        </p:spPr>
        <p:txBody>
          <a:bodyPr anchor="ctr">
            <a:noAutofit/>
          </a:bodyPr>
          <a:lstStyle/>
          <a:p>
            <a:r>
              <a:rPr lang="en-US" sz="2400" dirty="0">
                <a:ln>
                  <a:solidFill>
                    <a:srgbClr val="404040">
                      <a:alpha val="10000"/>
                    </a:srgbClr>
                  </a:solidFill>
                </a:ln>
                <a:solidFill>
                  <a:srgbClr val="DADADA"/>
                </a:solidFill>
                <a:latin typeface="Georgia" panose="02040502050405020303" pitchFamily="18" charset="0"/>
              </a:rPr>
              <a:t>Acceptance Rate for less than 1000 : 10.06%</a:t>
            </a:r>
          </a:p>
          <a:p>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For 1000 – 1500 : 19.8%</a:t>
            </a:r>
          </a:p>
          <a:p>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For 1500 – 2000 : 40.6% </a:t>
            </a:r>
          </a:p>
          <a:p>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For 2000 – 2500 : 85.2%  </a:t>
            </a:r>
          </a:p>
        </p:txBody>
      </p:sp>
      <p:pic>
        <p:nvPicPr>
          <p:cNvPr id="4" name="Content Placeholder 3">
            <a:extLst>
              <a:ext uri="{FF2B5EF4-FFF2-40B4-BE49-F238E27FC236}">
                <a16:creationId xmlns:a16="http://schemas.microsoft.com/office/drawing/2014/main" id="{CA5BCC39-429C-4FD2-ADFF-47DB9F369EA4}"/>
              </a:ext>
            </a:extLst>
          </p:cNvPr>
          <p:cNvPicPr>
            <a:picLocks noChangeAspect="1"/>
          </p:cNvPicPr>
          <p:nvPr/>
        </p:nvPicPr>
        <p:blipFill>
          <a:blip r:embed="rId3"/>
          <a:stretch>
            <a:fillRect/>
          </a:stretch>
        </p:blipFill>
        <p:spPr>
          <a:xfrm>
            <a:off x="5370478" y="643466"/>
            <a:ext cx="5713915" cy="557106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41476038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FC09D-B09D-4ED8-B42B-D7E9058E145E}"/>
              </a:ext>
            </a:extLst>
          </p:cNvPr>
          <p:cNvSpPr>
            <a:spLocks noGrp="1"/>
          </p:cNvSpPr>
          <p:nvPr>
            <p:ph type="title"/>
          </p:nvPr>
        </p:nvSpPr>
        <p:spPr>
          <a:xfrm>
            <a:off x="579367" y="555419"/>
            <a:ext cx="4128824" cy="970450"/>
          </a:xfrm>
        </p:spPr>
        <p:txBody>
          <a:bodyPr anchor="b">
            <a:normAutofit/>
          </a:bodyPr>
          <a:lstStyle/>
          <a:p>
            <a:r>
              <a:rPr lang="en-US" sz="2000" dirty="0">
                <a:ln>
                  <a:solidFill>
                    <a:srgbClr val="404040">
                      <a:alpha val="10000"/>
                    </a:srgbClr>
                  </a:solidFill>
                </a:ln>
                <a:solidFill>
                  <a:srgbClr val="DADADA"/>
                </a:solidFill>
                <a:latin typeface="Georgia" panose="02040502050405020303" pitchFamily="18" charset="0"/>
              </a:rPr>
              <a:t>Customer Acceptance Across Marital Status</a:t>
            </a:r>
          </a:p>
        </p:txBody>
      </p:sp>
      <p:sp>
        <p:nvSpPr>
          <p:cNvPr id="8" name="Content Placeholder 7">
            <a:extLst>
              <a:ext uri="{FF2B5EF4-FFF2-40B4-BE49-F238E27FC236}">
                <a16:creationId xmlns:a16="http://schemas.microsoft.com/office/drawing/2014/main" id="{B7DE6EB1-0D87-4A70-BAD0-269B1090C586}"/>
              </a:ext>
            </a:extLst>
          </p:cNvPr>
          <p:cNvSpPr>
            <a:spLocks noGrp="1"/>
          </p:cNvSpPr>
          <p:nvPr>
            <p:ph idx="1"/>
          </p:nvPr>
        </p:nvSpPr>
        <p:spPr>
          <a:xfrm>
            <a:off x="579368" y="2391603"/>
            <a:ext cx="4570444" cy="3142481"/>
          </a:xfrm>
        </p:spPr>
        <p:txBody>
          <a:bodyPr anchor="ctr">
            <a:noAutofit/>
          </a:bodyPr>
          <a:lstStyle/>
          <a:p>
            <a:r>
              <a:rPr lang="en-US" sz="2400" dirty="0">
                <a:ln>
                  <a:solidFill>
                    <a:srgbClr val="404040">
                      <a:alpha val="10000"/>
                    </a:srgbClr>
                  </a:solidFill>
                </a:ln>
                <a:solidFill>
                  <a:srgbClr val="DADADA"/>
                </a:solidFill>
                <a:latin typeface="Georgia" panose="02040502050405020303" pitchFamily="18" charset="0"/>
              </a:rPr>
              <a:t>Customers who are single, divorced or widows have acceptance rate of 20-24%</a:t>
            </a:r>
          </a:p>
          <a:p>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Customers who are married or together have Acceptance Rate of 10-12%  </a:t>
            </a:r>
          </a:p>
        </p:txBody>
      </p:sp>
      <p:pic>
        <p:nvPicPr>
          <p:cNvPr id="4" name="Content Placeholder 3">
            <a:extLst>
              <a:ext uri="{FF2B5EF4-FFF2-40B4-BE49-F238E27FC236}">
                <a16:creationId xmlns:a16="http://schemas.microsoft.com/office/drawing/2014/main" id="{7C5D0D5D-E317-4108-8F31-E9416922EE98}"/>
              </a:ext>
            </a:extLst>
          </p:cNvPr>
          <p:cNvPicPr>
            <a:picLocks noChangeAspect="1"/>
          </p:cNvPicPr>
          <p:nvPr/>
        </p:nvPicPr>
        <p:blipFill>
          <a:blip r:embed="rId3"/>
          <a:stretch>
            <a:fillRect/>
          </a:stretch>
        </p:blipFill>
        <p:spPr>
          <a:xfrm>
            <a:off x="5287558" y="643466"/>
            <a:ext cx="5879754" cy="557106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7222059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F9845-400C-49E9-BDE3-45783644BE04}"/>
              </a:ext>
            </a:extLst>
          </p:cNvPr>
          <p:cNvSpPr>
            <a:spLocks noGrp="1"/>
          </p:cNvSpPr>
          <p:nvPr>
            <p:ph type="title"/>
          </p:nvPr>
        </p:nvSpPr>
        <p:spPr>
          <a:xfrm>
            <a:off x="925317" y="484418"/>
            <a:ext cx="3770401" cy="970450"/>
          </a:xfrm>
        </p:spPr>
        <p:txBody>
          <a:bodyPr anchor="b">
            <a:normAutofit/>
          </a:bodyPr>
          <a:lstStyle/>
          <a:p>
            <a:r>
              <a:rPr lang="en-US" sz="2000" dirty="0">
                <a:ln>
                  <a:solidFill>
                    <a:srgbClr val="404040">
                      <a:alpha val="10000"/>
                    </a:srgbClr>
                  </a:solidFill>
                </a:ln>
                <a:solidFill>
                  <a:srgbClr val="DADADA"/>
                </a:solidFill>
                <a:latin typeface="Georgia" panose="02040502050405020303" pitchFamily="18" charset="0"/>
              </a:rPr>
              <a:t>Customer Response </a:t>
            </a:r>
            <a:br>
              <a:rPr lang="en-US" sz="2000" dirty="0">
                <a:ln>
                  <a:solidFill>
                    <a:srgbClr val="404040">
                      <a:alpha val="10000"/>
                    </a:srgbClr>
                  </a:solidFill>
                </a:ln>
                <a:solidFill>
                  <a:srgbClr val="DADADA"/>
                </a:solidFill>
                <a:latin typeface="Georgia" panose="02040502050405020303" pitchFamily="18" charset="0"/>
              </a:rPr>
            </a:br>
            <a:r>
              <a:rPr lang="en-US" sz="2000" dirty="0">
                <a:ln>
                  <a:solidFill>
                    <a:srgbClr val="404040">
                      <a:alpha val="10000"/>
                    </a:srgbClr>
                  </a:solidFill>
                </a:ln>
                <a:solidFill>
                  <a:srgbClr val="DADADA"/>
                </a:solidFill>
                <a:latin typeface="Georgia" panose="02040502050405020303" pitchFamily="18" charset="0"/>
              </a:rPr>
              <a:t>Based On Dependents</a:t>
            </a:r>
          </a:p>
        </p:txBody>
      </p:sp>
      <p:sp>
        <p:nvSpPr>
          <p:cNvPr id="8" name="Content Placeholder 7">
            <a:extLst>
              <a:ext uri="{FF2B5EF4-FFF2-40B4-BE49-F238E27FC236}">
                <a16:creationId xmlns:a16="http://schemas.microsoft.com/office/drawing/2014/main" id="{581A5DA9-3FEB-4877-887D-70595FDBE2D8}"/>
              </a:ext>
            </a:extLst>
          </p:cNvPr>
          <p:cNvSpPr>
            <a:spLocks noGrp="1"/>
          </p:cNvSpPr>
          <p:nvPr>
            <p:ph idx="1"/>
          </p:nvPr>
        </p:nvSpPr>
        <p:spPr>
          <a:xfrm>
            <a:off x="594640" y="2826515"/>
            <a:ext cx="4600050" cy="2250369"/>
          </a:xfrm>
        </p:spPr>
        <p:txBody>
          <a:bodyPr anchor="ctr">
            <a:noAutofit/>
          </a:bodyPr>
          <a:lstStyle/>
          <a:p>
            <a:r>
              <a:rPr lang="en-US" sz="2400" dirty="0">
                <a:ln>
                  <a:solidFill>
                    <a:srgbClr val="404040">
                      <a:alpha val="10000"/>
                    </a:srgbClr>
                  </a:solidFill>
                </a:ln>
                <a:solidFill>
                  <a:srgbClr val="DADADA"/>
                </a:solidFill>
                <a:latin typeface="Georgia" panose="02040502050405020303" pitchFamily="18" charset="0"/>
              </a:rPr>
              <a:t>Customers with no Dependents have Acceptance Rate: 26.1%</a:t>
            </a:r>
          </a:p>
          <a:p>
            <a:endParaRPr lang="en-US" sz="2400" dirty="0">
              <a:ln>
                <a:solidFill>
                  <a:srgbClr val="404040">
                    <a:alpha val="10000"/>
                  </a:srgbClr>
                </a:solidFill>
              </a:ln>
              <a:solidFill>
                <a:srgbClr val="DADADA"/>
              </a:solidFill>
              <a:latin typeface="Georgia" panose="02040502050405020303" pitchFamily="18" charset="0"/>
            </a:endParaRPr>
          </a:p>
          <a:p>
            <a:r>
              <a:rPr lang="en-US" sz="2400" dirty="0">
                <a:ln>
                  <a:solidFill>
                    <a:srgbClr val="404040">
                      <a:alpha val="10000"/>
                    </a:srgbClr>
                  </a:solidFill>
                </a:ln>
                <a:solidFill>
                  <a:srgbClr val="DADADA"/>
                </a:solidFill>
                <a:latin typeface="Georgia" panose="02040502050405020303" pitchFamily="18" charset="0"/>
              </a:rPr>
              <a:t>Customers with 1 or more Dependents have Acceptance Rate: 10.5% </a:t>
            </a:r>
          </a:p>
        </p:txBody>
      </p:sp>
      <p:pic>
        <p:nvPicPr>
          <p:cNvPr id="4" name="Content Placeholder 3">
            <a:extLst>
              <a:ext uri="{FF2B5EF4-FFF2-40B4-BE49-F238E27FC236}">
                <a16:creationId xmlns:a16="http://schemas.microsoft.com/office/drawing/2014/main" id="{73B5EE5A-9876-41FA-8B18-9B4DFB1AF3D0}"/>
              </a:ext>
            </a:extLst>
          </p:cNvPr>
          <p:cNvPicPr>
            <a:picLocks noChangeAspect="1"/>
          </p:cNvPicPr>
          <p:nvPr/>
        </p:nvPicPr>
        <p:blipFill>
          <a:blip r:embed="rId3"/>
          <a:stretch>
            <a:fillRect/>
          </a:stretch>
        </p:blipFill>
        <p:spPr>
          <a:xfrm>
            <a:off x="5370478" y="643466"/>
            <a:ext cx="5713915" cy="5571067"/>
          </a:xfrm>
          <a:prstGeom prst="rect">
            <a:avLst/>
          </a:prstGeom>
        </p:spPr>
      </p:pic>
    </p:spTree>
    <p:extLst>
      <p:ext uri="{BB962C8B-B14F-4D97-AF65-F5344CB8AC3E}">
        <p14:creationId xmlns:p14="http://schemas.microsoft.com/office/powerpoint/2010/main" val="239854996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730</TotalTime>
  <Words>1693</Words>
  <Application>Microsoft Office PowerPoint</Application>
  <PresentationFormat>Widescreen</PresentationFormat>
  <Paragraphs>156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Calisto MT</vt:lpstr>
      <vt:lpstr>Georgia</vt:lpstr>
      <vt:lpstr>Wingdings 2</vt:lpstr>
      <vt:lpstr>Slate</vt:lpstr>
      <vt:lpstr>Analysis of Marketing Campaign</vt:lpstr>
      <vt:lpstr>Problem Statement</vt:lpstr>
      <vt:lpstr>Customer Response to Last Campaign</vt:lpstr>
      <vt:lpstr>Customer Likelihood to  Accept More Than One Campaign</vt:lpstr>
      <vt:lpstr>Campaign Performance Across Different Countries</vt:lpstr>
      <vt:lpstr>Campaign Performance Across Education Levels</vt:lpstr>
      <vt:lpstr>Customer Acceptance Across Monthly Spending (USD)</vt:lpstr>
      <vt:lpstr>Customer Acceptance Across Marital Status</vt:lpstr>
      <vt:lpstr>Customer Response  Based On Dependents</vt:lpstr>
      <vt:lpstr>Customer Response Based on Recency</vt:lpstr>
      <vt:lpstr>Prediction Modeling </vt:lpstr>
      <vt:lpstr>Testing Prediction Model</vt:lpstr>
      <vt:lpstr>Summary</vt:lpstr>
      <vt:lpstr>Recommendation And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Onkar Singh</dc:creator>
  <cp:lastModifiedBy>Onkar Singh</cp:lastModifiedBy>
  <cp:revision>1</cp:revision>
  <dcterms:created xsi:type="dcterms:W3CDTF">2021-07-26T15:41:58Z</dcterms:created>
  <dcterms:modified xsi:type="dcterms:W3CDTF">2021-07-30T23:00:48Z</dcterms:modified>
</cp:coreProperties>
</file>