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68" r:id="rId3"/>
    <p:sldId id="282" r:id="rId4"/>
    <p:sldId id="272" r:id="rId5"/>
    <p:sldId id="273" r:id="rId6"/>
    <p:sldId id="274" r:id="rId7"/>
    <p:sldId id="283" r:id="rId8"/>
    <p:sldId id="284" r:id="rId9"/>
    <p:sldId id="285" r:id="rId10"/>
    <p:sldId id="286" r:id="rId11"/>
    <p:sldId id="277" r:id="rId12"/>
    <p:sldId id="275" r:id="rId13"/>
    <p:sldId id="278" r:id="rId14"/>
    <p:sldId id="287" r:id="rId15"/>
    <p:sldId id="279" r:id="rId16"/>
    <p:sldId id="281" r:id="rId17"/>
    <p:sldId id="280" r:id="rId18"/>
    <p:sldId id="267" r:id="rId19"/>
    <p:sldId id="271"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kar Singh" initials="OS" lastIdx="1" clrIdx="0">
    <p:extLst>
      <p:ext uri="{19B8F6BF-5375-455C-9EA6-DF929625EA0E}">
        <p15:presenceInfo xmlns:p15="http://schemas.microsoft.com/office/powerpoint/2012/main" userId="Onkar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1D753-A486-4B7F-B8CB-2F6219C3187E}" v="45" dt="2024-07-14T22:04:21.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73060" autoAdjust="0"/>
  </p:normalViewPr>
  <p:slideViewPr>
    <p:cSldViewPr snapToGrid="0">
      <p:cViewPr varScale="1">
        <p:scale>
          <a:sx n="116" d="100"/>
          <a:sy n="116" d="100"/>
        </p:scale>
        <p:origin x="17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Singh" userId="7142d4e8-959c-43eb-8636-e3ca76370d1f" providerId="ADAL" clId="{6A3EFD1E-A047-459B-964A-CF905F8B3D07}"/>
    <pc:docChg chg="undo redo custSel addSld delSld modSld sldOrd">
      <pc:chgData name="Onkar Singh" userId="7142d4e8-959c-43eb-8636-e3ca76370d1f" providerId="ADAL" clId="{6A3EFD1E-A047-459B-964A-CF905F8B3D07}" dt="2021-07-30T23:00:34.502" v="17536" actId="313"/>
      <pc:docMkLst>
        <pc:docMk/>
      </pc:docMkLst>
      <pc:sldChg chg="addSp delSp modSp mod setBg addAnim delAnim delDesignElem addCm delCm modCm modNotesTx">
        <pc:chgData name="Onkar Singh" userId="7142d4e8-959c-43eb-8636-e3ca76370d1f" providerId="ADAL" clId="{6A3EFD1E-A047-459B-964A-CF905F8B3D07}" dt="2021-07-28T17:49:19.457" v="17480" actId="20577"/>
        <pc:sldMkLst>
          <pc:docMk/>
          <pc:sldMk cId="2363560851" sldId="256"/>
        </pc:sldMkLst>
        <pc:spChg chg="mod ord">
          <ac:chgData name="Onkar Singh" userId="7142d4e8-959c-43eb-8636-e3ca76370d1f" providerId="ADAL" clId="{6A3EFD1E-A047-459B-964A-CF905F8B3D07}" dt="2021-07-27T18:23:58.430" v="12167" actId="26606"/>
          <ac:spMkLst>
            <pc:docMk/>
            <pc:sldMk cId="2363560851" sldId="256"/>
            <ac:spMk id="2" creationId="{947D6D27-A93D-4420-8680-76BCC3525F0D}"/>
          </ac:spMkLst>
        </pc:spChg>
        <pc:spChg chg="del mod">
          <ac:chgData name="Onkar Singh" userId="7142d4e8-959c-43eb-8636-e3ca76370d1f" providerId="ADAL" clId="{6A3EFD1E-A047-459B-964A-CF905F8B3D07}" dt="2021-07-26T16:17:31.290" v="161" actId="478"/>
          <ac:spMkLst>
            <pc:docMk/>
            <pc:sldMk cId="2363560851" sldId="256"/>
            <ac:spMk id="3" creationId="{B690D346-CBB2-49E5-BF02-30F663B8021E}"/>
          </ac:spMkLst>
        </pc:spChg>
        <pc:spChg chg="add del mod">
          <ac:chgData name="Onkar Singh" userId="7142d4e8-959c-43eb-8636-e3ca76370d1f" providerId="ADAL" clId="{6A3EFD1E-A047-459B-964A-CF905F8B3D07}" dt="2021-07-26T16:17:40.543" v="162" actId="478"/>
          <ac:spMkLst>
            <pc:docMk/>
            <pc:sldMk cId="2363560851" sldId="256"/>
            <ac:spMk id="6" creationId="{68801E57-92D6-4867-92CB-D4022CEF8F3C}"/>
          </ac:spMkLst>
        </pc:spChg>
        <pc:spChg chg="add del">
          <ac:chgData name="Onkar Singh" userId="7142d4e8-959c-43eb-8636-e3ca76370d1f" providerId="ADAL" clId="{6A3EFD1E-A047-459B-964A-CF905F8B3D07}" dt="2021-07-26T15:48:28.662" v="24"/>
          <ac:spMkLst>
            <pc:docMk/>
            <pc:sldMk cId="2363560851" sldId="256"/>
            <ac:spMk id="9" creationId="{87CC2527-562A-4F69-B487-4371E5B243E7}"/>
          </ac:spMkLst>
        </pc:spChg>
        <pc:spChg chg="add del">
          <ac:chgData name="Onkar Singh" userId="7142d4e8-959c-43eb-8636-e3ca76370d1f" providerId="ADAL" clId="{6A3EFD1E-A047-459B-964A-CF905F8B3D07}" dt="2021-07-27T18:23:58.430" v="12167" actId="26606"/>
          <ac:spMkLst>
            <pc:docMk/>
            <pc:sldMk cId="2363560851" sldId="256"/>
            <ac:spMk id="12" creationId="{608EAA06-5488-416B-B2B2-E55213011012}"/>
          </ac:spMkLst>
        </pc:spChg>
        <pc:picChg chg="mod ord">
          <ac:chgData name="Onkar Singh" userId="7142d4e8-959c-43eb-8636-e3ca76370d1f" providerId="ADAL" clId="{6A3EFD1E-A047-459B-964A-CF905F8B3D07}" dt="2021-07-27T18:23:58.430" v="12167" actId="26606"/>
          <ac:picMkLst>
            <pc:docMk/>
            <pc:sldMk cId="2363560851" sldId="256"/>
            <ac:picMk id="5" creationId="{B27C14E9-2BAE-4C2B-8EE9-078F4105D1CA}"/>
          </ac:picMkLst>
        </pc:picChg>
        <pc:picChg chg="add del">
          <ac:chgData name="Onkar Singh" userId="7142d4e8-959c-43eb-8636-e3ca76370d1f" providerId="ADAL" clId="{6A3EFD1E-A047-459B-964A-CF905F8B3D07}" dt="2021-07-27T18:23:58.430" v="12167" actId="26606"/>
          <ac:picMkLst>
            <pc:docMk/>
            <pc:sldMk cId="2363560851" sldId="256"/>
            <ac:picMk id="10" creationId="{2BFB581C-2142-4222-9A3B-905AD6C09535}"/>
          </ac:picMkLst>
        </pc:picChg>
        <pc:picChg chg="add del">
          <ac:chgData name="Onkar Singh" userId="7142d4e8-959c-43eb-8636-e3ca76370d1f" providerId="ADAL" clId="{6A3EFD1E-A047-459B-964A-CF905F8B3D07}" dt="2021-07-27T18:22:27.859" v="12141" actId="26606"/>
          <ac:picMkLst>
            <pc:docMk/>
            <pc:sldMk cId="2363560851" sldId="256"/>
            <ac:picMk id="15" creationId="{9B0DB875-49E3-4B9D-8AAE-D81A127B6647}"/>
          </ac:picMkLst>
        </pc:picChg>
        <pc:picChg chg="add del">
          <ac:chgData name="Onkar Singh" userId="7142d4e8-959c-43eb-8636-e3ca76370d1f" providerId="ADAL" clId="{6A3EFD1E-A047-459B-964A-CF905F8B3D07}" dt="2021-07-27T18:22:29.225" v="12144" actId="26606"/>
          <ac:picMkLst>
            <pc:docMk/>
            <pc:sldMk cId="2363560851" sldId="256"/>
            <ac:picMk id="17" creationId="{2BFB581C-2142-4222-9A3B-905AD6C09535}"/>
          </ac:picMkLst>
        </pc:picChg>
        <pc:picChg chg="add del">
          <ac:chgData name="Onkar Singh" userId="7142d4e8-959c-43eb-8636-e3ca76370d1f" providerId="ADAL" clId="{6A3EFD1E-A047-459B-964A-CF905F8B3D07}" dt="2021-07-27T18:22:32.381" v="12146" actId="26606"/>
          <ac:picMkLst>
            <pc:docMk/>
            <pc:sldMk cId="2363560851" sldId="256"/>
            <ac:picMk id="19" creationId="{9B0DB875-49E3-4B9D-8AAE-D81A127B6647}"/>
          </ac:picMkLst>
        </pc:picChg>
        <pc:cxnChg chg="add del">
          <ac:chgData name="Onkar Singh" userId="7142d4e8-959c-43eb-8636-e3ca76370d1f" providerId="ADAL" clId="{6A3EFD1E-A047-459B-964A-CF905F8B3D07}" dt="2021-07-26T15:48:28.662" v="24"/>
          <ac:cxnSpMkLst>
            <pc:docMk/>
            <pc:sldMk cId="2363560851" sldId="256"/>
            <ac:cxnSpMk id="11" creationId="{BCDAEC91-5BCE-4B55-9CC0-43EF94CB734B}"/>
          </ac:cxnSpMkLst>
        </pc:cxnChg>
      </pc:sldChg>
      <pc:sldChg chg="addSp delSp modSp mod setBg addAnim delAnim setClrOvrMap delDesignElem chgLayout modNotesTx">
        <pc:chgData name="Onkar Singh" userId="7142d4e8-959c-43eb-8636-e3ca76370d1f" providerId="ADAL" clId="{6A3EFD1E-A047-459B-964A-CF905F8B3D07}" dt="2021-07-28T16:28:22.527" v="15426" actId="20577"/>
        <pc:sldMkLst>
          <pc:docMk/>
          <pc:sldMk cId="1379403171" sldId="257"/>
        </pc:sldMkLst>
        <pc:spChg chg="mod ord">
          <ac:chgData name="Onkar Singh" userId="7142d4e8-959c-43eb-8636-e3ca76370d1f" providerId="ADAL" clId="{6A3EFD1E-A047-459B-964A-CF905F8B3D07}" dt="2021-07-27T15:34:56.753" v="4748" actId="1076"/>
          <ac:spMkLst>
            <pc:docMk/>
            <pc:sldMk cId="1379403171" sldId="257"/>
            <ac:spMk id="2" creationId="{8DFCF92A-5FC8-461F-A752-3C7605A9CC0F}"/>
          </ac:spMkLst>
        </pc:spChg>
        <pc:spChg chg="add del mod ord">
          <ac:chgData name="Onkar Singh" userId="7142d4e8-959c-43eb-8636-e3ca76370d1f" providerId="ADAL" clId="{6A3EFD1E-A047-459B-964A-CF905F8B3D07}" dt="2021-07-27T15:35:16.964" v="4751" actId="14100"/>
          <ac:spMkLst>
            <pc:docMk/>
            <pc:sldMk cId="1379403171" sldId="257"/>
            <ac:spMk id="8" creationId="{B50020B6-70FE-41C8-BE5F-114A8C435139}"/>
          </ac:spMkLst>
        </pc:spChg>
        <pc:spChg chg="add del">
          <ac:chgData name="Onkar Singh" userId="7142d4e8-959c-43eb-8636-e3ca76370d1f" providerId="ADAL" clId="{6A3EFD1E-A047-459B-964A-CF905F8B3D07}" dt="2021-07-26T22:25:23.452" v="3739" actId="26606"/>
          <ac:spMkLst>
            <pc:docMk/>
            <pc:sldMk cId="1379403171" sldId="257"/>
            <ac:spMk id="10" creationId="{95CB840F-8E41-4CA5-B79B-25CC80AD234A}"/>
          </ac:spMkLst>
        </pc:spChg>
        <pc:spChg chg="add del">
          <ac:chgData name="Onkar Singh" userId="7142d4e8-959c-43eb-8636-e3ca76370d1f" providerId="ADAL" clId="{6A3EFD1E-A047-459B-964A-CF905F8B3D07}" dt="2021-07-26T15:48:46.442" v="29"/>
          <ac:spMkLst>
            <pc:docMk/>
            <pc:sldMk cId="1379403171" sldId="257"/>
            <ac:spMk id="13" creationId="{95CB840F-8E41-4CA5-B79B-25CC80AD234A}"/>
          </ac:spMkLst>
        </pc:spChg>
        <pc:spChg chg="add del">
          <ac:chgData name="Onkar Singh" userId="7142d4e8-959c-43eb-8636-e3ca76370d1f" providerId="ADAL" clId="{6A3EFD1E-A047-459B-964A-CF905F8B3D07}" dt="2021-07-26T15:48:28.662" v="24"/>
          <ac:spMkLst>
            <pc:docMk/>
            <pc:sldMk cId="1379403171" sldId="257"/>
            <ac:spMk id="18" creationId="{0288C6B4-AFC3-407F-A595-EFFD38D4CCAF}"/>
          </ac:spMkLst>
        </pc:spChg>
        <pc:spChg chg="add del">
          <ac:chgData name="Onkar Singh" userId="7142d4e8-959c-43eb-8636-e3ca76370d1f" providerId="ADAL" clId="{6A3EFD1E-A047-459B-964A-CF905F8B3D07}" dt="2021-07-26T15:48:28.662" v="24"/>
          <ac:spMkLst>
            <pc:docMk/>
            <pc:sldMk cId="1379403171" sldId="257"/>
            <ac:spMk id="20" creationId="{CF236821-17FE-429B-8D2C-08E13A64EA40}"/>
          </ac:spMkLst>
        </pc:spChg>
        <pc:spChg chg="add del">
          <ac:chgData name="Onkar Singh" userId="7142d4e8-959c-43eb-8636-e3ca76370d1f" providerId="ADAL" clId="{6A3EFD1E-A047-459B-964A-CF905F8B3D07}" dt="2021-07-26T15:48:28.662" v="24"/>
          <ac:spMkLst>
            <pc:docMk/>
            <pc:sldMk cId="1379403171" sldId="257"/>
            <ac:spMk id="22" creationId="{C0BDBCD2-E081-43AB-9119-C55465E59757}"/>
          </ac:spMkLst>
        </pc:spChg>
        <pc:spChg chg="add del">
          <ac:chgData name="Onkar Singh" userId="7142d4e8-959c-43eb-8636-e3ca76370d1f" providerId="ADAL" clId="{6A3EFD1E-A047-459B-964A-CF905F8B3D07}" dt="2021-07-26T15:48:28.662" v="24"/>
          <ac:spMkLst>
            <pc:docMk/>
            <pc:sldMk cId="1379403171" sldId="257"/>
            <ac:spMk id="24" creationId="{98E79BE4-34FE-485A-98A5-92CE8F7C4743}"/>
          </ac:spMkLst>
        </pc:spChg>
        <pc:spChg chg="add del">
          <ac:chgData name="Onkar Singh" userId="7142d4e8-959c-43eb-8636-e3ca76370d1f" providerId="ADAL" clId="{6A3EFD1E-A047-459B-964A-CF905F8B3D07}" dt="2021-07-26T15:48:28.662" v="24"/>
          <ac:spMkLst>
            <pc:docMk/>
            <pc:sldMk cId="1379403171" sldId="257"/>
            <ac:spMk id="26" creationId="{7A5F0580-5EE9-419F-96EE-B6529EF6E7D0}"/>
          </ac:spMkLst>
        </pc:spChg>
        <pc:graphicFrameChg chg="add del mod">
          <ac:chgData name="Onkar Singh" userId="7142d4e8-959c-43eb-8636-e3ca76370d1f" providerId="ADAL" clId="{6A3EFD1E-A047-459B-964A-CF905F8B3D07}" dt="2021-07-26T16:01:33.705" v="61" actId="12084"/>
          <ac:graphicFrameMkLst>
            <pc:docMk/>
            <pc:sldMk cId="1379403171" sldId="257"/>
            <ac:graphicFrameMk id="5" creationId="{D3477305-9117-40FD-BA5A-52E1BA30A678}"/>
          </ac:graphicFrameMkLst>
        </pc:graphicFrameChg>
        <pc:picChg chg="add del mod">
          <ac:chgData name="Onkar Singh" userId="7142d4e8-959c-43eb-8636-e3ca76370d1f" providerId="ADAL" clId="{6A3EFD1E-A047-459B-964A-CF905F8B3D07}" dt="2021-07-26T22:26:31.225" v="3741" actId="1362"/>
          <ac:picMkLst>
            <pc:docMk/>
            <pc:sldMk cId="1379403171" sldId="257"/>
            <ac:picMk id="4" creationId="{A735F781-03FB-4CC6-8AB3-321C21876FA3}"/>
          </ac:picMkLst>
        </pc:picChg>
        <pc:picChg chg="add del">
          <ac:chgData name="Onkar Singh" userId="7142d4e8-959c-43eb-8636-e3ca76370d1f" providerId="ADAL" clId="{6A3EFD1E-A047-459B-964A-CF905F8B3D07}" dt="2021-07-26T22:25:23.452" v="3739" actId="26606"/>
          <ac:picMkLst>
            <pc:docMk/>
            <pc:sldMk cId="1379403171" sldId="257"/>
            <ac:picMk id="12" creationId="{B536FA4E-0152-4E27-91DA-0FC22D1846BB}"/>
          </ac:picMkLst>
        </pc:picChg>
        <pc:picChg chg="add del">
          <ac:chgData name="Onkar Singh" userId="7142d4e8-959c-43eb-8636-e3ca76370d1f" providerId="ADAL" clId="{6A3EFD1E-A047-459B-964A-CF905F8B3D07}" dt="2021-07-26T22:19:47.436" v="3690" actId="26606"/>
          <ac:picMkLst>
            <pc:docMk/>
            <pc:sldMk cId="1379403171" sldId="257"/>
            <ac:picMk id="15" creationId="{2BFB581C-2142-4222-9A3B-905AD6C09535}"/>
          </ac:picMkLst>
        </pc:picChg>
      </pc:sldChg>
      <pc:sldChg chg="addSp delSp modSp mod setBg setClrOvrMap delDesignElem modNotesTx">
        <pc:chgData name="Onkar Singh" userId="7142d4e8-959c-43eb-8636-e3ca76370d1f" providerId="ADAL" clId="{6A3EFD1E-A047-459B-964A-CF905F8B3D07}" dt="2021-07-28T17:43:12.793" v="17318" actId="20577"/>
        <pc:sldMkLst>
          <pc:docMk/>
          <pc:sldMk cId="4086091380" sldId="258"/>
        </pc:sldMkLst>
        <pc:spChg chg="mod">
          <ac:chgData name="Onkar Singh" userId="7142d4e8-959c-43eb-8636-e3ca76370d1f" providerId="ADAL" clId="{6A3EFD1E-A047-459B-964A-CF905F8B3D07}" dt="2021-07-27T15:36:13.620" v="4759" actId="1076"/>
          <ac:spMkLst>
            <pc:docMk/>
            <pc:sldMk cId="4086091380" sldId="258"/>
            <ac:spMk id="2" creationId="{A600775B-338A-434F-88E8-987B1121B2B3}"/>
          </ac:spMkLst>
        </pc:spChg>
        <pc:spChg chg="mod">
          <ac:chgData name="Onkar Singh" userId="7142d4e8-959c-43eb-8636-e3ca76370d1f" providerId="ADAL" clId="{6A3EFD1E-A047-459B-964A-CF905F8B3D07}" dt="2021-07-28T17:43:12.793" v="17318" actId="20577"/>
          <ac:spMkLst>
            <pc:docMk/>
            <pc:sldMk cId="4086091380" sldId="258"/>
            <ac:spMk id="8" creationId="{0DB1441B-BBB8-4F01-BA44-531688CEB1DC}"/>
          </ac:spMkLst>
        </pc:spChg>
        <pc:spChg chg="add del">
          <ac:chgData name="Onkar Singh" userId="7142d4e8-959c-43eb-8636-e3ca76370d1f" providerId="ADAL" clId="{6A3EFD1E-A047-459B-964A-CF905F8B3D07}" dt="2021-07-26T15:48:46.442" v="29"/>
          <ac:spMkLst>
            <pc:docMk/>
            <pc:sldMk cId="4086091380" sldId="258"/>
            <ac:spMk id="10"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1" creationId="{0288C6B4-AFC3-407F-A595-EFFD38D4CCAF}"/>
          </ac:spMkLst>
        </pc:spChg>
        <pc:spChg chg="add del">
          <ac:chgData name="Onkar Singh" userId="7142d4e8-959c-43eb-8636-e3ca76370d1f" providerId="ADAL" clId="{6A3EFD1E-A047-459B-964A-CF905F8B3D07}" dt="2021-07-26T22:19:36.804" v="3689"/>
          <ac:spMkLst>
            <pc:docMk/>
            <pc:sldMk cId="4086091380" sldId="258"/>
            <ac:spMk id="12"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3" creationId="{CF236821-17FE-429B-8D2C-08E13A64EA40}"/>
          </ac:spMkLst>
        </pc:spChg>
        <pc:spChg chg="add del">
          <ac:chgData name="Onkar Singh" userId="7142d4e8-959c-43eb-8636-e3ca76370d1f" providerId="ADAL" clId="{6A3EFD1E-A047-459B-964A-CF905F8B3D07}" dt="2021-07-26T15:48:28.662" v="24"/>
          <ac:spMkLst>
            <pc:docMk/>
            <pc:sldMk cId="4086091380" sldId="258"/>
            <ac:spMk id="15" creationId="{C0BDBCD2-E081-43AB-9119-C55465E59757}"/>
          </ac:spMkLst>
        </pc:spChg>
        <pc:spChg chg="add del">
          <ac:chgData name="Onkar Singh" userId="7142d4e8-959c-43eb-8636-e3ca76370d1f" providerId="ADAL" clId="{6A3EFD1E-A047-459B-964A-CF905F8B3D07}" dt="2021-07-26T15:48:28.662" v="24"/>
          <ac:spMkLst>
            <pc:docMk/>
            <pc:sldMk cId="4086091380" sldId="258"/>
            <ac:spMk id="17" creationId="{98E79BE4-34FE-485A-98A5-92CE8F7C4743}"/>
          </ac:spMkLst>
        </pc:spChg>
        <pc:spChg chg="add del">
          <ac:chgData name="Onkar Singh" userId="7142d4e8-959c-43eb-8636-e3ca76370d1f" providerId="ADAL" clId="{6A3EFD1E-A047-459B-964A-CF905F8B3D07}" dt="2021-07-26T15:48:28.662" v="24"/>
          <ac:spMkLst>
            <pc:docMk/>
            <pc:sldMk cId="4086091380" sldId="258"/>
            <ac:spMk id="19" creationId="{7A5F0580-5EE9-419F-96EE-B6529EF6E7D0}"/>
          </ac:spMkLst>
        </pc:spChg>
        <pc:picChg chg="mod">
          <ac:chgData name="Onkar Singh" userId="7142d4e8-959c-43eb-8636-e3ca76370d1f" providerId="ADAL" clId="{6A3EFD1E-A047-459B-964A-CF905F8B3D07}" dt="2021-07-26T16:02:31.896" v="65" actId="339"/>
          <ac:picMkLst>
            <pc:docMk/>
            <pc:sldMk cId="4086091380" sldId="258"/>
            <ac:picMk id="4" creationId="{0CA9ADF7-4054-44F0-A5FC-91EDB29EE8FB}"/>
          </ac:picMkLst>
        </pc:picChg>
      </pc:sldChg>
      <pc:sldChg chg="addSp delSp modSp mod setBg setClrOvrMap delDesignElem modNotesTx">
        <pc:chgData name="Onkar Singh" userId="7142d4e8-959c-43eb-8636-e3ca76370d1f" providerId="ADAL" clId="{6A3EFD1E-A047-459B-964A-CF905F8B3D07}" dt="2021-07-28T16:33:24.668" v="15677" actId="20577"/>
        <pc:sldMkLst>
          <pc:docMk/>
          <pc:sldMk cId="3722205924" sldId="259"/>
        </pc:sldMkLst>
        <pc:spChg chg="mod">
          <ac:chgData name="Onkar Singh" userId="7142d4e8-959c-43eb-8636-e3ca76370d1f" providerId="ADAL" clId="{6A3EFD1E-A047-459B-964A-CF905F8B3D07}" dt="2021-07-27T15:37:36.466" v="4766" actId="1076"/>
          <ac:spMkLst>
            <pc:docMk/>
            <pc:sldMk cId="3722205924" sldId="259"/>
            <ac:spMk id="2" creationId="{2FEFC09D-B09D-4ED8-B42B-D7E9058E145E}"/>
          </ac:spMkLst>
        </pc:spChg>
        <pc:spChg chg="mod">
          <ac:chgData name="Onkar Singh" userId="7142d4e8-959c-43eb-8636-e3ca76370d1f" providerId="ADAL" clId="{6A3EFD1E-A047-459B-964A-CF905F8B3D07}" dt="2021-07-27T15:37:57.338" v="4768" actId="14100"/>
          <ac:spMkLst>
            <pc:docMk/>
            <pc:sldMk cId="3722205924" sldId="259"/>
            <ac:spMk id="8" creationId="{B7DE6EB1-0D87-4A70-BAD0-269B1090C586}"/>
          </ac:spMkLst>
        </pc:spChg>
        <pc:spChg chg="add del">
          <ac:chgData name="Onkar Singh" userId="7142d4e8-959c-43eb-8636-e3ca76370d1f" providerId="ADAL" clId="{6A3EFD1E-A047-459B-964A-CF905F8B3D07}" dt="2021-07-26T22:19:36.804" v="3689"/>
          <ac:spMkLst>
            <pc:docMk/>
            <pc:sldMk cId="3722205924" sldId="259"/>
            <ac:spMk id="10" creationId="{95CB840F-8E41-4CA5-B79B-25CC80AD234A}"/>
          </ac:spMkLst>
        </pc:spChg>
        <pc:spChg chg="add del">
          <ac:chgData name="Onkar Singh" userId="7142d4e8-959c-43eb-8636-e3ca76370d1f" providerId="ADAL" clId="{6A3EFD1E-A047-459B-964A-CF905F8B3D07}" dt="2021-07-26T15:48:28.662" v="24"/>
          <ac:spMkLst>
            <pc:docMk/>
            <pc:sldMk cId="3722205924" sldId="259"/>
            <ac:spMk id="11" creationId="{0288C6B4-AFC3-407F-A595-EFFD38D4CCAF}"/>
          </ac:spMkLst>
        </pc:spChg>
        <pc:spChg chg="add del">
          <ac:chgData name="Onkar Singh" userId="7142d4e8-959c-43eb-8636-e3ca76370d1f" providerId="ADAL" clId="{6A3EFD1E-A047-459B-964A-CF905F8B3D07}" dt="2021-07-26T15:48:28.662" v="24"/>
          <ac:spMkLst>
            <pc:docMk/>
            <pc:sldMk cId="3722205924" sldId="259"/>
            <ac:spMk id="13" creationId="{CF236821-17FE-429B-8D2C-08E13A64EA40}"/>
          </ac:spMkLst>
        </pc:spChg>
        <pc:spChg chg="add del">
          <ac:chgData name="Onkar Singh" userId="7142d4e8-959c-43eb-8636-e3ca76370d1f" providerId="ADAL" clId="{6A3EFD1E-A047-459B-964A-CF905F8B3D07}" dt="2021-07-26T15:48:28.662" v="24"/>
          <ac:spMkLst>
            <pc:docMk/>
            <pc:sldMk cId="3722205924" sldId="259"/>
            <ac:spMk id="15" creationId="{C0BDBCD2-E081-43AB-9119-C55465E59757}"/>
          </ac:spMkLst>
        </pc:spChg>
        <pc:spChg chg="add del">
          <ac:chgData name="Onkar Singh" userId="7142d4e8-959c-43eb-8636-e3ca76370d1f" providerId="ADAL" clId="{6A3EFD1E-A047-459B-964A-CF905F8B3D07}" dt="2021-07-26T15:48:28.662" v="24"/>
          <ac:spMkLst>
            <pc:docMk/>
            <pc:sldMk cId="3722205924" sldId="259"/>
            <ac:spMk id="17" creationId="{98E79BE4-34FE-485A-98A5-92CE8F7C4743}"/>
          </ac:spMkLst>
        </pc:spChg>
        <pc:spChg chg="add del">
          <ac:chgData name="Onkar Singh" userId="7142d4e8-959c-43eb-8636-e3ca76370d1f" providerId="ADAL" clId="{6A3EFD1E-A047-459B-964A-CF905F8B3D07}" dt="2021-07-26T15:48:28.662" v="24"/>
          <ac:spMkLst>
            <pc:docMk/>
            <pc:sldMk cId="3722205924" sldId="259"/>
            <ac:spMk id="19" creationId="{7A5F0580-5EE9-419F-96EE-B6529EF6E7D0}"/>
          </ac:spMkLst>
        </pc:spChg>
        <pc:picChg chg="mod">
          <ac:chgData name="Onkar Singh" userId="7142d4e8-959c-43eb-8636-e3ca76370d1f" providerId="ADAL" clId="{6A3EFD1E-A047-459B-964A-CF905F8B3D07}" dt="2021-07-26T16:02:40.972" v="66" actId="339"/>
          <ac:picMkLst>
            <pc:docMk/>
            <pc:sldMk cId="3722205924" sldId="259"/>
            <ac:picMk id="4" creationId="{7C5D0D5D-E317-4108-8F31-E9416922EE98}"/>
          </ac:picMkLst>
        </pc:picChg>
      </pc:sldChg>
      <pc:sldChg chg="addSp delSp modSp mod ord setBg setClrOvrMap delDesignElem modNotesTx">
        <pc:chgData name="Onkar Singh" userId="7142d4e8-959c-43eb-8636-e3ca76370d1f" providerId="ADAL" clId="{6A3EFD1E-A047-459B-964A-CF905F8B3D07}" dt="2021-07-28T17:35:47.296" v="17218" actId="1076"/>
        <pc:sldMkLst>
          <pc:docMk/>
          <pc:sldMk cId="1539566129" sldId="260"/>
        </pc:sldMkLst>
        <pc:spChg chg="mod">
          <ac:chgData name="Onkar Singh" userId="7142d4e8-959c-43eb-8636-e3ca76370d1f" providerId="ADAL" clId="{6A3EFD1E-A047-459B-964A-CF905F8B3D07}" dt="2021-07-27T15:35:56.455" v="4757" actId="1076"/>
          <ac:spMkLst>
            <pc:docMk/>
            <pc:sldMk cId="1539566129" sldId="260"/>
            <ac:spMk id="2" creationId="{5BFA416E-8CA2-40CD-8D28-F8322BDD6F0A}"/>
          </ac:spMkLst>
        </pc:spChg>
        <pc:spChg chg="mod">
          <ac:chgData name="Onkar Singh" userId="7142d4e8-959c-43eb-8636-e3ca76370d1f" providerId="ADAL" clId="{6A3EFD1E-A047-459B-964A-CF905F8B3D07}" dt="2021-07-28T17:35:47.296" v="17218" actId="1076"/>
          <ac:spMkLst>
            <pc:docMk/>
            <pc:sldMk cId="1539566129" sldId="260"/>
            <ac:spMk id="8" creationId="{09FC71B5-21FD-4EE9-A93D-E9E11F922E7C}"/>
          </ac:spMkLst>
        </pc:spChg>
        <pc:spChg chg="add del">
          <ac:chgData name="Onkar Singh" userId="7142d4e8-959c-43eb-8636-e3ca76370d1f" providerId="ADAL" clId="{6A3EFD1E-A047-459B-964A-CF905F8B3D07}" dt="2021-07-26T22:19:36.804" v="3689"/>
          <ac:spMkLst>
            <pc:docMk/>
            <pc:sldMk cId="1539566129" sldId="260"/>
            <ac:spMk id="10" creationId="{95CB840F-8E41-4CA5-B79B-25CC80AD234A}"/>
          </ac:spMkLst>
        </pc:spChg>
        <pc:spChg chg="add del">
          <ac:chgData name="Onkar Singh" userId="7142d4e8-959c-43eb-8636-e3ca76370d1f" providerId="ADAL" clId="{6A3EFD1E-A047-459B-964A-CF905F8B3D07}" dt="2021-07-26T15:48:28.662" v="24"/>
          <ac:spMkLst>
            <pc:docMk/>
            <pc:sldMk cId="1539566129" sldId="260"/>
            <ac:spMk id="11" creationId="{0288C6B4-AFC3-407F-A595-EFFD38D4CCAF}"/>
          </ac:spMkLst>
        </pc:spChg>
        <pc:spChg chg="add del">
          <ac:chgData name="Onkar Singh" userId="7142d4e8-959c-43eb-8636-e3ca76370d1f" providerId="ADAL" clId="{6A3EFD1E-A047-459B-964A-CF905F8B3D07}" dt="2021-07-26T15:48:28.662" v="24"/>
          <ac:spMkLst>
            <pc:docMk/>
            <pc:sldMk cId="1539566129" sldId="260"/>
            <ac:spMk id="13" creationId="{CF236821-17FE-429B-8D2C-08E13A64EA40}"/>
          </ac:spMkLst>
        </pc:spChg>
        <pc:spChg chg="add del">
          <ac:chgData name="Onkar Singh" userId="7142d4e8-959c-43eb-8636-e3ca76370d1f" providerId="ADAL" clId="{6A3EFD1E-A047-459B-964A-CF905F8B3D07}" dt="2021-07-26T15:48:28.662" v="24"/>
          <ac:spMkLst>
            <pc:docMk/>
            <pc:sldMk cId="1539566129" sldId="260"/>
            <ac:spMk id="15" creationId="{C0BDBCD2-E081-43AB-9119-C55465E59757}"/>
          </ac:spMkLst>
        </pc:spChg>
        <pc:spChg chg="add del">
          <ac:chgData name="Onkar Singh" userId="7142d4e8-959c-43eb-8636-e3ca76370d1f" providerId="ADAL" clId="{6A3EFD1E-A047-459B-964A-CF905F8B3D07}" dt="2021-07-26T15:48:28.662" v="24"/>
          <ac:spMkLst>
            <pc:docMk/>
            <pc:sldMk cId="1539566129" sldId="260"/>
            <ac:spMk id="17" creationId="{98E79BE4-34FE-485A-98A5-92CE8F7C4743}"/>
          </ac:spMkLst>
        </pc:spChg>
        <pc:spChg chg="add del">
          <ac:chgData name="Onkar Singh" userId="7142d4e8-959c-43eb-8636-e3ca76370d1f" providerId="ADAL" clId="{6A3EFD1E-A047-459B-964A-CF905F8B3D07}" dt="2021-07-26T15:48:28.662" v="24"/>
          <ac:spMkLst>
            <pc:docMk/>
            <pc:sldMk cId="1539566129" sldId="260"/>
            <ac:spMk id="19" creationId="{7A5F0580-5EE9-419F-96EE-B6529EF6E7D0}"/>
          </ac:spMkLst>
        </pc:spChg>
        <pc:picChg chg="mod">
          <ac:chgData name="Onkar Singh" userId="7142d4e8-959c-43eb-8636-e3ca76370d1f" providerId="ADAL" clId="{6A3EFD1E-A047-459B-964A-CF905F8B3D07}" dt="2021-07-26T16:02:53.705" v="67" actId="339"/>
          <ac:picMkLst>
            <pc:docMk/>
            <pc:sldMk cId="1539566129" sldId="260"/>
            <ac:picMk id="4" creationId="{6C9591CD-7F51-4FB3-A9ED-B2C5D54668AF}"/>
          </ac:picMkLst>
        </pc:picChg>
      </pc:sldChg>
      <pc:sldChg chg="addSp delSp modSp mod ord setBg setClrOvrMap delDesignElem modNotesTx">
        <pc:chgData name="Onkar Singh" userId="7142d4e8-959c-43eb-8636-e3ca76370d1f" providerId="ADAL" clId="{6A3EFD1E-A047-459B-964A-CF905F8B3D07}" dt="2021-07-28T16:29:26.988" v="15499" actId="20577"/>
        <pc:sldMkLst>
          <pc:docMk/>
          <pc:sldMk cId="2896488827" sldId="261"/>
        </pc:sldMkLst>
        <pc:spChg chg="mod">
          <ac:chgData name="Onkar Singh" userId="7142d4e8-959c-43eb-8636-e3ca76370d1f" providerId="ADAL" clId="{6A3EFD1E-A047-459B-964A-CF905F8B3D07}" dt="2021-07-27T15:34:37.542" v="4745" actId="1076"/>
          <ac:spMkLst>
            <pc:docMk/>
            <pc:sldMk cId="2896488827" sldId="261"/>
            <ac:spMk id="2" creationId="{A75AB9EA-A81E-4244-BAF3-DC82C160B599}"/>
          </ac:spMkLst>
        </pc:spChg>
        <pc:spChg chg="mod">
          <ac:chgData name="Onkar Singh" userId="7142d4e8-959c-43eb-8636-e3ca76370d1f" providerId="ADAL" clId="{6A3EFD1E-A047-459B-964A-CF905F8B3D07}" dt="2021-07-27T15:35:39.843" v="4755" actId="14100"/>
          <ac:spMkLst>
            <pc:docMk/>
            <pc:sldMk cId="2896488827" sldId="261"/>
            <ac:spMk id="8" creationId="{4C6BBACD-50A1-49E0-8290-DC6D93627E67}"/>
          </ac:spMkLst>
        </pc:spChg>
        <pc:spChg chg="add del">
          <ac:chgData name="Onkar Singh" userId="7142d4e8-959c-43eb-8636-e3ca76370d1f" providerId="ADAL" clId="{6A3EFD1E-A047-459B-964A-CF905F8B3D07}" dt="2021-07-26T22:19:36.804" v="3689"/>
          <ac:spMkLst>
            <pc:docMk/>
            <pc:sldMk cId="2896488827" sldId="261"/>
            <ac:spMk id="10" creationId="{95CB840F-8E41-4CA5-B79B-25CC80AD234A}"/>
          </ac:spMkLst>
        </pc:spChg>
        <pc:spChg chg="add del">
          <ac:chgData name="Onkar Singh" userId="7142d4e8-959c-43eb-8636-e3ca76370d1f" providerId="ADAL" clId="{6A3EFD1E-A047-459B-964A-CF905F8B3D07}" dt="2021-07-26T15:48:28.662" v="24"/>
          <ac:spMkLst>
            <pc:docMk/>
            <pc:sldMk cId="2896488827" sldId="261"/>
            <ac:spMk id="11" creationId="{0288C6B4-AFC3-407F-A595-EFFD38D4CCAF}"/>
          </ac:spMkLst>
        </pc:spChg>
        <pc:spChg chg="add del">
          <ac:chgData name="Onkar Singh" userId="7142d4e8-959c-43eb-8636-e3ca76370d1f" providerId="ADAL" clId="{6A3EFD1E-A047-459B-964A-CF905F8B3D07}" dt="2021-07-26T15:48:28.662" v="24"/>
          <ac:spMkLst>
            <pc:docMk/>
            <pc:sldMk cId="2896488827" sldId="261"/>
            <ac:spMk id="13" creationId="{CF236821-17FE-429B-8D2C-08E13A64EA40}"/>
          </ac:spMkLst>
        </pc:spChg>
        <pc:spChg chg="add del">
          <ac:chgData name="Onkar Singh" userId="7142d4e8-959c-43eb-8636-e3ca76370d1f" providerId="ADAL" clId="{6A3EFD1E-A047-459B-964A-CF905F8B3D07}" dt="2021-07-26T15:48:28.662" v="24"/>
          <ac:spMkLst>
            <pc:docMk/>
            <pc:sldMk cId="2896488827" sldId="261"/>
            <ac:spMk id="15" creationId="{C0BDBCD2-E081-43AB-9119-C55465E59757}"/>
          </ac:spMkLst>
        </pc:spChg>
        <pc:spChg chg="add del">
          <ac:chgData name="Onkar Singh" userId="7142d4e8-959c-43eb-8636-e3ca76370d1f" providerId="ADAL" clId="{6A3EFD1E-A047-459B-964A-CF905F8B3D07}" dt="2021-07-26T15:48:28.662" v="24"/>
          <ac:spMkLst>
            <pc:docMk/>
            <pc:sldMk cId="2896488827" sldId="261"/>
            <ac:spMk id="17" creationId="{98E79BE4-34FE-485A-98A5-92CE8F7C4743}"/>
          </ac:spMkLst>
        </pc:spChg>
        <pc:spChg chg="add del">
          <ac:chgData name="Onkar Singh" userId="7142d4e8-959c-43eb-8636-e3ca76370d1f" providerId="ADAL" clId="{6A3EFD1E-A047-459B-964A-CF905F8B3D07}" dt="2021-07-26T15:48:28.662" v="24"/>
          <ac:spMkLst>
            <pc:docMk/>
            <pc:sldMk cId="2896488827" sldId="261"/>
            <ac:spMk id="19" creationId="{7A5F0580-5EE9-419F-96EE-B6529EF6E7D0}"/>
          </ac:spMkLst>
        </pc:spChg>
        <pc:picChg chg="mod">
          <ac:chgData name="Onkar Singh" userId="7142d4e8-959c-43eb-8636-e3ca76370d1f" providerId="ADAL" clId="{6A3EFD1E-A047-459B-964A-CF905F8B3D07}" dt="2021-07-26T16:03:01.163" v="68" actId="339"/>
          <ac:picMkLst>
            <pc:docMk/>
            <pc:sldMk cId="2896488827" sldId="261"/>
            <ac:picMk id="4" creationId="{7072E856-E9EA-4701-B481-8F575F0B036B}"/>
          </ac:picMkLst>
        </pc:picChg>
      </pc:sldChg>
      <pc:sldChg chg="addSp delSp modSp mod ord setBg setClrOvrMap delDesignElem modNotesTx">
        <pc:chgData name="Onkar Singh" userId="7142d4e8-959c-43eb-8636-e3ca76370d1f" providerId="ADAL" clId="{6A3EFD1E-A047-459B-964A-CF905F8B3D07}" dt="2021-07-28T17:41:35.531" v="17315" actId="20577"/>
        <pc:sldMkLst>
          <pc:docMk/>
          <pc:sldMk cId="1414760385" sldId="262"/>
        </pc:sldMkLst>
        <pc:spChg chg="mod">
          <ac:chgData name="Onkar Singh" userId="7142d4e8-959c-43eb-8636-e3ca76370d1f" providerId="ADAL" clId="{6A3EFD1E-A047-459B-964A-CF905F8B3D07}" dt="2021-07-27T15:36:59.042" v="4763" actId="1076"/>
          <ac:spMkLst>
            <pc:docMk/>
            <pc:sldMk cId="1414760385" sldId="262"/>
            <ac:spMk id="2" creationId="{353EDAAF-501E-42CC-B116-5D9172AF9D3E}"/>
          </ac:spMkLst>
        </pc:spChg>
        <pc:spChg chg="mod">
          <ac:chgData name="Onkar Singh" userId="7142d4e8-959c-43eb-8636-e3ca76370d1f" providerId="ADAL" clId="{6A3EFD1E-A047-459B-964A-CF905F8B3D07}" dt="2021-07-28T17:41:35.531" v="17315" actId="20577"/>
          <ac:spMkLst>
            <pc:docMk/>
            <pc:sldMk cId="1414760385" sldId="262"/>
            <ac:spMk id="8" creationId="{B0D086AC-56F8-4068-ADB4-4E632CD2EF26}"/>
          </ac:spMkLst>
        </pc:spChg>
        <pc:spChg chg="add del">
          <ac:chgData name="Onkar Singh" userId="7142d4e8-959c-43eb-8636-e3ca76370d1f" providerId="ADAL" clId="{6A3EFD1E-A047-459B-964A-CF905F8B3D07}" dt="2021-07-26T22:19:36.804" v="3689"/>
          <ac:spMkLst>
            <pc:docMk/>
            <pc:sldMk cId="1414760385" sldId="262"/>
            <ac:spMk id="10" creationId="{95CB840F-8E41-4CA5-B79B-25CC80AD234A}"/>
          </ac:spMkLst>
        </pc:spChg>
        <pc:spChg chg="add del">
          <ac:chgData name="Onkar Singh" userId="7142d4e8-959c-43eb-8636-e3ca76370d1f" providerId="ADAL" clId="{6A3EFD1E-A047-459B-964A-CF905F8B3D07}" dt="2021-07-26T15:48:28.662" v="24"/>
          <ac:spMkLst>
            <pc:docMk/>
            <pc:sldMk cId="1414760385" sldId="262"/>
            <ac:spMk id="11" creationId="{0288C6B4-AFC3-407F-A595-EFFD38D4CCAF}"/>
          </ac:spMkLst>
        </pc:spChg>
        <pc:spChg chg="add del">
          <ac:chgData name="Onkar Singh" userId="7142d4e8-959c-43eb-8636-e3ca76370d1f" providerId="ADAL" clId="{6A3EFD1E-A047-459B-964A-CF905F8B3D07}" dt="2021-07-26T15:48:28.662" v="24"/>
          <ac:spMkLst>
            <pc:docMk/>
            <pc:sldMk cId="1414760385" sldId="262"/>
            <ac:spMk id="13" creationId="{CF236821-17FE-429B-8D2C-08E13A64EA40}"/>
          </ac:spMkLst>
        </pc:spChg>
        <pc:spChg chg="add del">
          <ac:chgData name="Onkar Singh" userId="7142d4e8-959c-43eb-8636-e3ca76370d1f" providerId="ADAL" clId="{6A3EFD1E-A047-459B-964A-CF905F8B3D07}" dt="2021-07-26T15:48:28.662" v="24"/>
          <ac:spMkLst>
            <pc:docMk/>
            <pc:sldMk cId="1414760385" sldId="262"/>
            <ac:spMk id="15" creationId="{C0BDBCD2-E081-43AB-9119-C55465E59757}"/>
          </ac:spMkLst>
        </pc:spChg>
        <pc:spChg chg="add del">
          <ac:chgData name="Onkar Singh" userId="7142d4e8-959c-43eb-8636-e3ca76370d1f" providerId="ADAL" clId="{6A3EFD1E-A047-459B-964A-CF905F8B3D07}" dt="2021-07-26T15:48:28.662" v="24"/>
          <ac:spMkLst>
            <pc:docMk/>
            <pc:sldMk cId="1414760385" sldId="262"/>
            <ac:spMk id="17" creationId="{98E79BE4-34FE-485A-98A5-92CE8F7C4743}"/>
          </ac:spMkLst>
        </pc:spChg>
        <pc:spChg chg="add del">
          <ac:chgData name="Onkar Singh" userId="7142d4e8-959c-43eb-8636-e3ca76370d1f" providerId="ADAL" clId="{6A3EFD1E-A047-459B-964A-CF905F8B3D07}" dt="2021-07-26T15:48:28.662" v="24"/>
          <ac:spMkLst>
            <pc:docMk/>
            <pc:sldMk cId="1414760385" sldId="262"/>
            <ac:spMk id="19" creationId="{7A5F0580-5EE9-419F-96EE-B6529EF6E7D0}"/>
          </ac:spMkLst>
        </pc:spChg>
        <pc:picChg chg="mod">
          <ac:chgData name="Onkar Singh" userId="7142d4e8-959c-43eb-8636-e3ca76370d1f" providerId="ADAL" clId="{6A3EFD1E-A047-459B-964A-CF905F8B3D07}" dt="2021-07-26T16:03:09.945" v="69" actId="339"/>
          <ac:picMkLst>
            <pc:docMk/>
            <pc:sldMk cId="1414760385" sldId="262"/>
            <ac:picMk id="4" creationId="{CA5BCC39-429C-4FD2-ADFF-47DB9F369EA4}"/>
          </ac:picMkLst>
        </pc:picChg>
      </pc:sldChg>
      <pc:sldChg chg="addSp delSp modSp mod ord setBg setClrOvrMap delDesignElem modNotesTx">
        <pc:chgData name="Onkar Singh" userId="7142d4e8-959c-43eb-8636-e3ca76370d1f" providerId="ADAL" clId="{6A3EFD1E-A047-459B-964A-CF905F8B3D07}" dt="2021-07-28T16:36:35.038" v="15979" actId="20577"/>
        <pc:sldMkLst>
          <pc:docMk/>
          <pc:sldMk cId="313736342" sldId="263"/>
        </pc:sldMkLst>
        <pc:spChg chg="mod">
          <ac:chgData name="Onkar Singh" userId="7142d4e8-959c-43eb-8636-e3ca76370d1f" providerId="ADAL" clId="{6A3EFD1E-A047-459B-964A-CF905F8B3D07}" dt="2021-07-27T15:38:55.259" v="4780" actId="1076"/>
          <ac:spMkLst>
            <pc:docMk/>
            <pc:sldMk cId="313736342" sldId="263"/>
            <ac:spMk id="2" creationId="{E5C230C8-F400-48F8-8708-358D0E9C33D3}"/>
          </ac:spMkLst>
        </pc:spChg>
        <pc:spChg chg="mod">
          <ac:chgData name="Onkar Singh" userId="7142d4e8-959c-43eb-8636-e3ca76370d1f" providerId="ADAL" clId="{6A3EFD1E-A047-459B-964A-CF905F8B3D07}" dt="2021-07-27T17:31:32.027" v="8974" actId="20577"/>
          <ac:spMkLst>
            <pc:docMk/>
            <pc:sldMk cId="313736342" sldId="263"/>
            <ac:spMk id="8" creationId="{4868E70C-C0CA-4F45-A09F-8354F7F1FB59}"/>
          </ac:spMkLst>
        </pc:spChg>
        <pc:spChg chg="add del">
          <ac:chgData name="Onkar Singh" userId="7142d4e8-959c-43eb-8636-e3ca76370d1f" providerId="ADAL" clId="{6A3EFD1E-A047-459B-964A-CF905F8B3D07}" dt="2021-07-26T22:19:36.804" v="3689"/>
          <ac:spMkLst>
            <pc:docMk/>
            <pc:sldMk cId="313736342" sldId="263"/>
            <ac:spMk id="10" creationId="{95CB840F-8E41-4CA5-B79B-25CC80AD234A}"/>
          </ac:spMkLst>
        </pc:spChg>
        <pc:spChg chg="add del">
          <ac:chgData name="Onkar Singh" userId="7142d4e8-959c-43eb-8636-e3ca76370d1f" providerId="ADAL" clId="{6A3EFD1E-A047-459B-964A-CF905F8B3D07}" dt="2021-07-26T15:48:28.662" v="24"/>
          <ac:spMkLst>
            <pc:docMk/>
            <pc:sldMk cId="313736342" sldId="263"/>
            <ac:spMk id="11" creationId="{0288C6B4-AFC3-407F-A595-EFFD38D4CCAF}"/>
          </ac:spMkLst>
        </pc:spChg>
        <pc:spChg chg="add del">
          <ac:chgData name="Onkar Singh" userId="7142d4e8-959c-43eb-8636-e3ca76370d1f" providerId="ADAL" clId="{6A3EFD1E-A047-459B-964A-CF905F8B3D07}" dt="2021-07-26T15:48:28.662" v="24"/>
          <ac:spMkLst>
            <pc:docMk/>
            <pc:sldMk cId="313736342" sldId="263"/>
            <ac:spMk id="13" creationId="{CF236821-17FE-429B-8D2C-08E13A64EA40}"/>
          </ac:spMkLst>
        </pc:spChg>
        <pc:spChg chg="add del">
          <ac:chgData name="Onkar Singh" userId="7142d4e8-959c-43eb-8636-e3ca76370d1f" providerId="ADAL" clId="{6A3EFD1E-A047-459B-964A-CF905F8B3D07}" dt="2021-07-26T15:48:28.662" v="24"/>
          <ac:spMkLst>
            <pc:docMk/>
            <pc:sldMk cId="313736342" sldId="263"/>
            <ac:spMk id="15" creationId="{C0BDBCD2-E081-43AB-9119-C55465E59757}"/>
          </ac:spMkLst>
        </pc:spChg>
        <pc:spChg chg="add del">
          <ac:chgData name="Onkar Singh" userId="7142d4e8-959c-43eb-8636-e3ca76370d1f" providerId="ADAL" clId="{6A3EFD1E-A047-459B-964A-CF905F8B3D07}" dt="2021-07-26T15:48:28.662" v="24"/>
          <ac:spMkLst>
            <pc:docMk/>
            <pc:sldMk cId="313736342" sldId="263"/>
            <ac:spMk id="17" creationId="{98E79BE4-34FE-485A-98A5-92CE8F7C4743}"/>
          </ac:spMkLst>
        </pc:spChg>
        <pc:spChg chg="add del">
          <ac:chgData name="Onkar Singh" userId="7142d4e8-959c-43eb-8636-e3ca76370d1f" providerId="ADAL" clId="{6A3EFD1E-A047-459B-964A-CF905F8B3D07}" dt="2021-07-26T15:48:28.662" v="24"/>
          <ac:spMkLst>
            <pc:docMk/>
            <pc:sldMk cId="313736342" sldId="263"/>
            <ac:spMk id="19" creationId="{7A5F0580-5EE9-419F-96EE-B6529EF6E7D0}"/>
          </ac:spMkLst>
        </pc:spChg>
        <pc:picChg chg="mod">
          <ac:chgData name="Onkar Singh" userId="7142d4e8-959c-43eb-8636-e3ca76370d1f" providerId="ADAL" clId="{6A3EFD1E-A047-459B-964A-CF905F8B3D07}" dt="2021-07-27T17:31:16.260" v="8961" actId="14826"/>
          <ac:picMkLst>
            <pc:docMk/>
            <pc:sldMk cId="313736342" sldId="263"/>
            <ac:picMk id="4" creationId="{88BDE0F2-27EE-45C8-B673-291062937D8C}"/>
          </ac:picMkLst>
        </pc:picChg>
      </pc:sldChg>
      <pc:sldChg chg="addSp delSp modSp mod ord setBg setClrOvrMap delDesignElem modNotesTx">
        <pc:chgData name="Onkar Singh" userId="7142d4e8-959c-43eb-8636-e3ca76370d1f" providerId="ADAL" clId="{6A3EFD1E-A047-459B-964A-CF905F8B3D07}" dt="2021-07-28T16:34:13.184" v="15687" actId="20577"/>
        <pc:sldMkLst>
          <pc:docMk/>
          <pc:sldMk cId="2398549963" sldId="264"/>
        </pc:sldMkLst>
        <pc:spChg chg="mod">
          <ac:chgData name="Onkar Singh" userId="7142d4e8-959c-43eb-8636-e3ca76370d1f" providerId="ADAL" clId="{6A3EFD1E-A047-459B-964A-CF905F8B3D07}" dt="2021-07-27T15:38:05.461" v="4769" actId="1076"/>
          <ac:spMkLst>
            <pc:docMk/>
            <pc:sldMk cId="2398549963" sldId="264"/>
            <ac:spMk id="2" creationId="{B89F9845-400C-49E9-BDE3-45783644BE04}"/>
          </ac:spMkLst>
        </pc:spChg>
        <pc:spChg chg="mod">
          <ac:chgData name="Onkar Singh" userId="7142d4e8-959c-43eb-8636-e3ca76370d1f" providerId="ADAL" clId="{6A3EFD1E-A047-459B-964A-CF905F8B3D07}" dt="2021-07-27T15:38:32.837" v="4779" actId="20577"/>
          <ac:spMkLst>
            <pc:docMk/>
            <pc:sldMk cId="2398549963" sldId="264"/>
            <ac:spMk id="8" creationId="{581A5DA9-3FEB-4877-887D-70595FDBE2D8}"/>
          </ac:spMkLst>
        </pc:spChg>
        <pc:spChg chg="add del">
          <ac:chgData name="Onkar Singh" userId="7142d4e8-959c-43eb-8636-e3ca76370d1f" providerId="ADAL" clId="{6A3EFD1E-A047-459B-964A-CF905F8B3D07}" dt="2021-07-26T22:19:36.804" v="3689"/>
          <ac:spMkLst>
            <pc:docMk/>
            <pc:sldMk cId="2398549963" sldId="264"/>
            <ac:spMk id="10" creationId="{95CB840F-8E41-4CA5-B79B-25CC80AD234A}"/>
          </ac:spMkLst>
        </pc:spChg>
        <pc:spChg chg="add del">
          <ac:chgData name="Onkar Singh" userId="7142d4e8-959c-43eb-8636-e3ca76370d1f" providerId="ADAL" clId="{6A3EFD1E-A047-459B-964A-CF905F8B3D07}" dt="2021-07-26T15:48:28.662" v="24"/>
          <ac:spMkLst>
            <pc:docMk/>
            <pc:sldMk cId="2398549963" sldId="264"/>
            <ac:spMk id="11" creationId="{0288C6B4-AFC3-407F-A595-EFFD38D4CCAF}"/>
          </ac:spMkLst>
        </pc:spChg>
        <pc:spChg chg="add del">
          <ac:chgData name="Onkar Singh" userId="7142d4e8-959c-43eb-8636-e3ca76370d1f" providerId="ADAL" clId="{6A3EFD1E-A047-459B-964A-CF905F8B3D07}" dt="2021-07-26T15:48:28.662" v="24"/>
          <ac:spMkLst>
            <pc:docMk/>
            <pc:sldMk cId="2398549963" sldId="264"/>
            <ac:spMk id="13" creationId="{CF236821-17FE-429B-8D2C-08E13A64EA40}"/>
          </ac:spMkLst>
        </pc:spChg>
        <pc:spChg chg="add del">
          <ac:chgData name="Onkar Singh" userId="7142d4e8-959c-43eb-8636-e3ca76370d1f" providerId="ADAL" clId="{6A3EFD1E-A047-459B-964A-CF905F8B3D07}" dt="2021-07-26T15:48:28.662" v="24"/>
          <ac:spMkLst>
            <pc:docMk/>
            <pc:sldMk cId="2398549963" sldId="264"/>
            <ac:spMk id="15" creationId="{C0BDBCD2-E081-43AB-9119-C55465E59757}"/>
          </ac:spMkLst>
        </pc:spChg>
        <pc:spChg chg="add del">
          <ac:chgData name="Onkar Singh" userId="7142d4e8-959c-43eb-8636-e3ca76370d1f" providerId="ADAL" clId="{6A3EFD1E-A047-459B-964A-CF905F8B3D07}" dt="2021-07-26T15:48:28.662" v="24"/>
          <ac:spMkLst>
            <pc:docMk/>
            <pc:sldMk cId="2398549963" sldId="264"/>
            <ac:spMk id="17" creationId="{98E79BE4-34FE-485A-98A5-92CE8F7C4743}"/>
          </ac:spMkLst>
        </pc:spChg>
        <pc:spChg chg="add del">
          <ac:chgData name="Onkar Singh" userId="7142d4e8-959c-43eb-8636-e3ca76370d1f" providerId="ADAL" clId="{6A3EFD1E-A047-459B-964A-CF905F8B3D07}" dt="2021-07-26T15:48:28.662" v="24"/>
          <ac:spMkLst>
            <pc:docMk/>
            <pc:sldMk cId="2398549963" sldId="264"/>
            <ac:spMk id="19" creationId="{7A5F0580-5EE9-419F-96EE-B6529EF6E7D0}"/>
          </ac:spMkLst>
        </pc:spChg>
        <pc:picChg chg="mod">
          <ac:chgData name="Onkar Singh" userId="7142d4e8-959c-43eb-8636-e3ca76370d1f" providerId="ADAL" clId="{6A3EFD1E-A047-459B-964A-CF905F8B3D07}" dt="2021-07-26T15:49:21.500" v="37" actId="26606"/>
          <ac:picMkLst>
            <pc:docMk/>
            <pc:sldMk cId="2398549963" sldId="264"/>
            <ac:picMk id="4" creationId="{73B5EE5A-9876-41FA-8B18-9B4DFB1AF3D0}"/>
          </ac:picMkLst>
        </pc:picChg>
      </pc:sldChg>
      <pc:sldChg chg="addSp delSp modSp mod setBg setClrOvrMap delDesignElem modNotesTx">
        <pc:chgData name="Onkar Singh" userId="7142d4e8-959c-43eb-8636-e3ca76370d1f" providerId="ADAL" clId="{6A3EFD1E-A047-459B-964A-CF905F8B3D07}" dt="2021-07-30T23:00:25.207" v="17524" actId="20577"/>
        <pc:sldMkLst>
          <pc:docMk/>
          <pc:sldMk cId="476682376" sldId="265"/>
        </pc:sldMkLst>
        <pc:spChg chg="mod">
          <ac:chgData name="Onkar Singh" userId="7142d4e8-959c-43eb-8636-e3ca76370d1f" providerId="ADAL" clId="{6A3EFD1E-A047-459B-964A-CF905F8B3D07}" dt="2021-07-27T15:40:23.481" v="4795" actId="1076"/>
          <ac:spMkLst>
            <pc:docMk/>
            <pc:sldMk cId="476682376" sldId="265"/>
            <ac:spMk id="2" creationId="{254237F1-D88C-4112-BAC8-39B17CE1AE23}"/>
          </ac:spMkLst>
        </pc:spChg>
        <pc:spChg chg="mod">
          <ac:chgData name="Onkar Singh" userId="7142d4e8-959c-43eb-8636-e3ca76370d1f" providerId="ADAL" clId="{6A3EFD1E-A047-459B-964A-CF905F8B3D07}" dt="2021-07-30T23:00:25.207" v="17524" actId="20577"/>
          <ac:spMkLst>
            <pc:docMk/>
            <pc:sldMk cId="476682376" sldId="265"/>
            <ac:spMk id="8" creationId="{E02F0642-F5D8-4119-A0B4-049BD9BD4854}"/>
          </ac:spMkLst>
        </pc:spChg>
        <pc:spChg chg="add del">
          <ac:chgData name="Onkar Singh" userId="7142d4e8-959c-43eb-8636-e3ca76370d1f" providerId="ADAL" clId="{6A3EFD1E-A047-459B-964A-CF905F8B3D07}" dt="2021-07-26T15:49:29.616" v="39" actId="26606"/>
          <ac:spMkLst>
            <pc:docMk/>
            <pc:sldMk cId="476682376" sldId="265"/>
            <ac:spMk id="10"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1" creationId="{0288C6B4-AFC3-407F-A595-EFFD38D4CCAF}"/>
          </ac:spMkLst>
        </pc:spChg>
        <pc:spChg chg="add del">
          <ac:chgData name="Onkar Singh" userId="7142d4e8-959c-43eb-8636-e3ca76370d1f" providerId="ADAL" clId="{6A3EFD1E-A047-459B-964A-CF905F8B3D07}" dt="2021-07-26T15:49:32.796" v="41" actId="26606"/>
          <ac:spMkLst>
            <pc:docMk/>
            <pc:sldMk cId="476682376" sldId="265"/>
            <ac:spMk id="12" creationId="{0A22D114-11B7-46ED-94A9-18DC1C977BF4}"/>
          </ac:spMkLst>
        </pc:spChg>
        <pc:spChg chg="add del">
          <ac:chgData name="Onkar Singh" userId="7142d4e8-959c-43eb-8636-e3ca76370d1f" providerId="ADAL" clId="{6A3EFD1E-A047-459B-964A-CF905F8B3D07}" dt="2021-07-26T15:48:28.662" v="24"/>
          <ac:spMkLst>
            <pc:docMk/>
            <pc:sldMk cId="476682376" sldId="265"/>
            <ac:spMk id="13" creationId="{CF236821-17FE-429B-8D2C-08E13A64EA40}"/>
          </ac:spMkLst>
        </pc:spChg>
        <pc:spChg chg="add del">
          <ac:chgData name="Onkar Singh" userId="7142d4e8-959c-43eb-8636-e3ca76370d1f" providerId="ADAL" clId="{6A3EFD1E-A047-459B-964A-CF905F8B3D07}" dt="2021-07-26T22:19:36.804" v="3689"/>
          <ac:spMkLst>
            <pc:docMk/>
            <pc:sldMk cId="476682376" sldId="265"/>
            <ac:spMk id="14"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5" creationId="{C0BDBCD2-E081-43AB-9119-C55465E59757}"/>
          </ac:spMkLst>
        </pc:spChg>
        <pc:spChg chg="add del">
          <ac:chgData name="Onkar Singh" userId="7142d4e8-959c-43eb-8636-e3ca76370d1f" providerId="ADAL" clId="{6A3EFD1E-A047-459B-964A-CF905F8B3D07}" dt="2021-07-26T15:48:28.662" v="24"/>
          <ac:spMkLst>
            <pc:docMk/>
            <pc:sldMk cId="476682376" sldId="265"/>
            <ac:spMk id="17" creationId="{98E79BE4-34FE-485A-98A5-92CE8F7C4743}"/>
          </ac:spMkLst>
        </pc:spChg>
        <pc:spChg chg="add del">
          <ac:chgData name="Onkar Singh" userId="7142d4e8-959c-43eb-8636-e3ca76370d1f" providerId="ADAL" clId="{6A3EFD1E-A047-459B-964A-CF905F8B3D07}" dt="2021-07-26T15:48:28.662" v="24"/>
          <ac:spMkLst>
            <pc:docMk/>
            <pc:sldMk cId="476682376" sldId="265"/>
            <ac:spMk id="19" creationId="{7A5F0580-5EE9-419F-96EE-B6529EF6E7D0}"/>
          </ac:spMkLst>
        </pc:spChg>
        <pc:picChg chg="mod">
          <ac:chgData name="Onkar Singh" userId="7142d4e8-959c-43eb-8636-e3ca76370d1f" providerId="ADAL" clId="{6A3EFD1E-A047-459B-964A-CF905F8B3D07}" dt="2021-07-26T22:41:40.168" v="3938" actId="1076"/>
          <ac:picMkLst>
            <pc:docMk/>
            <pc:sldMk cId="476682376" sldId="265"/>
            <ac:picMk id="4" creationId="{64ADD240-E748-4BEE-82EC-1431449A9D23}"/>
          </ac:picMkLst>
        </pc:picChg>
      </pc:sldChg>
      <pc:sldChg chg="addSp delSp modSp mod setBg setClrOvrMap delDesignElem modNotesTx">
        <pc:chgData name="Onkar Singh" userId="7142d4e8-959c-43eb-8636-e3ca76370d1f" providerId="ADAL" clId="{6A3EFD1E-A047-459B-964A-CF905F8B3D07}" dt="2021-07-30T23:00:34.502" v="17536" actId="313"/>
        <pc:sldMkLst>
          <pc:docMk/>
          <pc:sldMk cId="3013928048" sldId="266"/>
        </pc:sldMkLst>
        <pc:spChg chg="mod">
          <ac:chgData name="Onkar Singh" userId="7142d4e8-959c-43eb-8636-e3ca76370d1f" providerId="ADAL" clId="{6A3EFD1E-A047-459B-964A-CF905F8B3D07}" dt="2021-07-27T15:40:48.247" v="4798" actId="1076"/>
          <ac:spMkLst>
            <pc:docMk/>
            <pc:sldMk cId="3013928048" sldId="266"/>
            <ac:spMk id="2" creationId="{80BC7ADD-AA80-4B0A-97BA-FFC35D26FE04}"/>
          </ac:spMkLst>
        </pc:spChg>
        <pc:spChg chg="add del">
          <ac:chgData name="Onkar Singh" userId="7142d4e8-959c-43eb-8636-e3ca76370d1f" providerId="ADAL" clId="{6A3EFD1E-A047-459B-964A-CF905F8B3D07}" dt="2021-07-26T15:48:28.662" v="24"/>
          <ac:spMkLst>
            <pc:docMk/>
            <pc:sldMk cId="3013928048" sldId="266"/>
            <ac:spMk id="19" creationId="{7A5F0580-5EE9-419F-96EE-B6529EF6E7D0}"/>
          </ac:spMkLst>
        </pc:spChg>
        <pc:spChg chg="add del">
          <ac:chgData name="Onkar Singh" userId="7142d4e8-959c-43eb-8636-e3ca76370d1f" providerId="ADAL" clId="{6A3EFD1E-A047-459B-964A-CF905F8B3D07}" dt="2021-07-26T15:48:28.662" v="24"/>
          <ac:spMkLst>
            <pc:docMk/>
            <pc:sldMk cId="3013928048" sldId="266"/>
            <ac:spMk id="20" creationId="{0288C6B4-AFC3-407F-A595-EFFD38D4CCAF}"/>
          </ac:spMkLst>
        </pc:spChg>
        <pc:spChg chg="add del">
          <ac:chgData name="Onkar Singh" userId="7142d4e8-959c-43eb-8636-e3ca76370d1f" providerId="ADAL" clId="{6A3EFD1E-A047-459B-964A-CF905F8B3D07}" dt="2021-07-26T15:48:28.662" v="24"/>
          <ac:spMkLst>
            <pc:docMk/>
            <pc:sldMk cId="3013928048" sldId="266"/>
            <ac:spMk id="21" creationId="{CF236821-17FE-429B-8D2C-08E13A64EA40}"/>
          </ac:spMkLst>
        </pc:spChg>
        <pc:spChg chg="add del">
          <ac:chgData name="Onkar Singh" userId="7142d4e8-959c-43eb-8636-e3ca76370d1f" providerId="ADAL" clId="{6A3EFD1E-A047-459B-964A-CF905F8B3D07}" dt="2021-07-26T15:48:28.662" v="24"/>
          <ac:spMkLst>
            <pc:docMk/>
            <pc:sldMk cId="3013928048" sldId="266"/>
            <ac:spMk id="22" creationId="{C0BDBCD2-E081-43AB-9119-C55465E59757}"/>
          </ac:spMkLst>
        </pc:spChg>
        <pc:spChg chg="add del">
          <ac:chgData name="Onkar Singh" userId="7142d4e8-959c-43eb-8636-e3ca76370d1f" providerId="ADAL" clId="{6A3EFD1E-A047-459B-964A-CF905F8B3D07}" dt="2021-07-26T15:48:28.662" v="24"/>
          <ac:spMkLst>
            <pc:docMk/>
            <pc:sldMk cId="3013928048" sldId="266"/>
            <ac:spMk id="23" creationId="{98E79BE4-34FE-485A-98A5-92CE8F7C4743}"/>
          </ac:spMkLst>
        </pc:spChg>
        <pc:spChg chg="mod">
          <ac:chgData name="Onkar Singh" userId="7142d4e8-959c-43eb-8636-e3ca76370d1f" providerId="ADAL" clId="{6A3EFD1E-A047-459B-964A-CF905F8B3D07}" dt="2021-07-30T23:00:34.502" v="17536" actId="313"/>
          <ac:spMkLst>
            <pc:docMk/>
            <pc:sldMk cId="3013928048" sldId="266"/>
            <ac:spMk id="24" creationId="{083BF9DF-32C6-490C-82F6-03120C305F34}"/>
          </ac:spMkLst>
        </pc:spChg>
        <pc:spChg chg="add del">
          <ac:chgData name="Onkar Singh" userId="7142d4e8-959c-43eb-8636-e3ca76370d1f" providerId="ADAL" clId="{6A3EFD1E-A047-459B-964A-CF905F8B3D07}" dt="2021-07-26T22:19:36.804" v="3689"/>
          <ac:spMkLst>
            <pc:docMk/>
            <pc:sldMk cId="3013928048" sldId="266"/>
            <ac:spMk id="29" creationId="{95CB840F-8E41-4CA5-B79B-25CC80AD234A}"/>
          </ac:spMkLst>
        </pc:spChg>
        <pc:picChg chg="mod">
          <ac:chgData name="Onkar Singh" userId="7142d4e8-959c-43eb-8636-e3ca76370d1f" providerId="ADAL" clId="{6A3EFD1E-A047-459B-964A-CF905F8B3D07}" dt="2021-07-26T22:45:06.755" v="3958" actId="1076"/>
          <ac:picMkLst>
            <pc:docMk/>
            <pc:sldMk cId="3013928048" sldId="266"/>
            <ac:picMk id="4" creationId="{B98F9766-4627-4D29-B0D8-DD79C9F1B814}"/>
          </ac:picMkLst>
        </pc:picChg>
      </pc:sldChg>
      <pc:sldChg chg="addSp delSp modSp new mod ord setBg modAnim setClrOvrMap modNotesTx">
        <pc:chgData name="Onkar Singh" userId="7142d4e8-959c-43eb-8636-e3ca76370d1f" providerId="ADAL" clId="{6A3EFD1E-A047-459B-964A-CF905F8B3D07}" dt="2021-07-28T16:42:53.221" v="16058" actId="20577"/>
        <pc:sldMkLst>
          <pc:docMk/>
          <pc:sldMk cId="1080108373" sldId="267"/>
        </pc:sldMkLst>
        <pc:spChg chg="mod">
          <ac:chgData name="Onkar Singh" userId="7142d4e8-959c-43eb-8636-e3ca76370d1f" providerId="ADAL" clId="{6A3EFD1E-A047-459B-964A-CF905F8B3D07}" dt="2021-07-27T18:25:56.769" v="12197" actId="26606"/>
          <ac:spMkLst>
            <pc:docMk/>
            <pc:sldMk cId="1080108373" sldId="267"/>
            <ac:spMk id="2" creationId="{53857D42-F061-4EA3-A563-C6A3235CF515}"/>
          </ac:spMkLst>
        </pc:spChg>
        <pc:spChg chg="mod">
          <ac:chgData name="Onkar Singh" userId="7142d4e8-959c-43eb-8636-e3ca76370d1f" providerId="ADAL" clId="{6A3EFD1E-A047-459B-964A-CF905F8B3D07}" dt="2021-07-27T20:23:42.401" v="12871" actId="15"/>
          <ac:spMkLst>
            <pc:docMk/>
            <pc:sldMk cId="1080108373" sldId="267"/>
            <ac:spMk id="3" creationId="{7E7B2B4E-5B88-4AEE-92ED-D3C12A57C2C7}"/>
          </ac:spMkLst>
        </pc:spChg>
        <pc:spChg chg="add del">
          <ac:chgData name="Onkar Singh" userId="7142d4e8-959c-43eb-8636-e3ca76370d1f" providerId="ADAL" clId="{6A3EFD1E-A047-459B-964A-CF905F8B3D07}" dt="2021-07-27T18:23:12.527" v="12150" actId="26606"/>
          <ac:spMkLst>
            <pc:docMk/>
            <pc:sldMk cId="1080108373" sldId="267"/>
            <ac:spMk id="8" creationId="{9A6C2C86-63BF-47D5-AA3F-905111A238E2}"/>
          </ac:spMkLst>
        </pc:spChg>
        <pc:spChg chg="add del">
          <ac:chgData name="Onkar Singh" userId="7142d4e8-959c-43eb-8636-e3ca76370d1f" providerId="ADAL" clId="{6A3EFD1E-A047-459B-964A-CF905F8B3D07}" dt="2021-07-27T18:23:13.837" v="12152" actId="26606"/>
          <ac:spMkLst>
            <pc:docMk/>
            <pc:sldMk cId="1080108373" sldId="267"/>
            <ac:spMk id="12" creationId="{7CFAC9FD-BAD6-47B4-9C11-BE23CEAC750B}"/>
          </ac:spMkLst>
        </pc:spChg>
        <pc:spChg chg="add del">
          <ac:chgData name="Onkar Singh" userId="7142d4e8-959c-43eb-8636-e3ca76370d1f" providerId="ADAL" clId="{6A3EFD1E-A047-459B-964A-CF905F8B3D07}" dt="2021-07-27T18:23:13.837" v="12152" actId="26606"/>
          <ac:spMkLst>
            <pc:docMk/>
            <pc:sldMk cId="1080108373" sldId="267"/>
            <ac:spMk id="13" creationId="{45B67B9C-9B45-4084-9BB5-187071EE9A61}"/>
          </ac:spMkLst>
        </pc:spChg>
        <pc:spChg chg="add del">
          <ac:chgData name="Onkar Singh" userId="7142d4e8-959c-43eb-8636-e3ca76370d1f" providerId="ADAL" clId="{6A3EFD1E-A047-459B-964A-CF905F8B3D07}" dt="2021-07-27T18:23:16.492" v="12154" actId="26606"/>
          <ac:spMkLst>
            <pc:docMk/>
            <pc:sldMk cId="1080108373" sldId="267"/>
            <ac:spMk id="15" creationId="{69652D62-ECFB-408E-ABE6-155A644F433D}"/>
          </ac:spMkLst>
        </pc:spChg>
        <pc:spChg chg="add del">
          <ac:chgData name="Onkar Singh" userId="7142d4e8-959c-43eb-8636-e3ca76370d1f" providerId="ADAL" clId="{6A3EFD1E-A047-459B-964A-CF905F8B3D07}" dt="2021-07-27T18:23:16.492" v="12154" actId="26606"/>
          <ac:spMkLst>
            <pc:docMk/>
            <pc:sldMk cId="1080108373" sldId="267"/>
            <ac:spMk id="16" creationId="{C1FEA985-924B-4044-8778-32D1E7164C01}"/>
          </ac:spMkLst>
        </pc:spChg>
        <pc:spChg chg="add del">
          <ac:chgData name="Onkar Singh" userId="7142d4e8-959c-43eb-8636-e3ca76370d1f" providerId="ADAL" clId="{6A3EFD1E-A047-459B-964A-CF905F8B3D07}" dt="2021-07-27T18:23:17.463" v="12156" actId="26606"/>
          <ac:spMkLst>
            <pc:docMk/>
            <pc:sldMk cId="1080108373" sldId="267"/>
            <ac:spMk id="19" creationId="{AC224410-FF86-4FBB-A05E-61232D4B1368}"/>
          </ac:spMkLst>
        </pc:spChg>
        <pc:spChg chg="add del">
          <ac:chgData name="Onkar Singh" userId="7142d4e8-959c-43eb-8636-e3ca76370d1f" providerId="ADAL" clId="{6A3EFD1E-A047-459B-964A-CF905F8B3D07}" dt="2021-07-27T18:23:17.463" v="12156" actId="26606"/>
          <ac:spMkLst>
            <pc:docMk/>
            <pc:sldMk cId="1080108373" sldId="267"/>
            <ac:spMk id="20" creationId="{F3BDD110-869E-4A8C-9250-C7AE5C840842}"/>
          </ac:spMkLst>
        </pc:spChg>
        <pc:spChg chg="add del">
          <ac:chgData name="Onkar Singh" userId="7142d4e8-959c-43eb-8636-e3ca76370d1f" providerId="ADAL" clId="{6A3EFD1E-A047-459B-964A-CF905F8B3D07}" dt="2021-07-27T18:25:56.769" v="12197" actId="26606"/>
          <ac:spMkLst>
            <pc:docMk/>
            <pc:sldMk cId="1080108373" sldId="267"/>
            <ac:spMk id="22" creationId="{69652D62-ECFB-408E-ABE6-155A644F433D}"/>
          </ac:spMkLst>
        </pc:spChg>
        <pc:spChg chg="add del">
          <ac:chgData name="Onkar Singh" userId="7142d4e8-959c-43eb-8636-e3ca76370d1f" providerId="ADAL" clId="{6A3EFD1E-A047-459B-964A-CF905F8B3D07}" dt="2021-07-27T18:25:56.769" v="12197" actId="26606"/>
          <ac:spMkLst>
            <pc:docMk/>
            <pc:sldMk cId="1080108373" sldId="267"/>
            <ac:spMk id="23" creationId="{C1FEA985-924B-4044-8778-32D1E7164C01}"/>
          </ac:spMkLst>
        </pc:spChg>
        <pc:spChg chg="add del">
          <ac:chgData name="Onkar Singh" userId="7142d4e8-959c-43eb-8636-e3ca76370d1f" providerId="ADAL" clId="{6A3EFD1E-A047-459B-964A-CF905F8B3D07}" dt="2021-07-27T18:25:56.177" v="12195" actId="26606"/>
          <ac:spMkLst>
            <pc:docMk/>
            <pc:sldMk cId="1080108373" sldId="267"/>
            <ac:spMk id="29" creationId="{AC224410-FF86-4FBB-A05E-61232D4B1368}"/>
          </ac:spMkLst>
        </pc:spChg>
        <pc:spChg chg="add del">
          <ac:chgData name="Onkar Singh" userId="7142d4e8-959c-43eb-8636-e3ca76370d1f" providerId="ADAL" clId="{6A3EFD1E-A047-459B-964A-CF905F8B3D07}" dt="2021-07-27T18:25:56.177" v="12195" actId="26606"/>
          <ac:spMkLst>
            <pc:docMk/>
            <pc:sldMk cId="1080108373" sldId="267"/>
            <ac:spMk id="31" creationId="{F3BDD110-869E-4A8C-9250-C7AE5C840842}"/>
          </ac:spMkLst>
        </pc:spChg>
        <pc:cxnChg chg="add del">
          <ac:chgData name="Onkar Singh" userId="7142d4e8-959c-43eb-8636-e3ca76370d1f" providerId="ADAL" clId="{6A3EFD1E-A047-459B-964A-CF905F8B3D07}" dt="2021-07-27T18:23:12.527" v="12150" actId="26606"/>
          <ac:cxnSpMkLst>
            <pc:docMk/>
            <pc:sldMk cId="1080108373" sldId="267"/>
            <ac:cxnSpMk id="10" creationId="{425A0768-3044-4AA9-A889-D2CAA68C517A}"/>
          </ac:cxnSpMkLst>
        </pc:cxnChg>
        <pc:cxnChg chg="add del">
          <ac:chgData name="Onkar Singh" userId="7142d4e8-959c-43eb-8636-e3ca76370d1f" providerId="ADAL" clId="{6A3EFD1E-A047-459B-964A-CF905F8B3D07}" dt="2021-07-27T18:23:16.492" v="12154" actId="26606"/>
          <ac:cxnSpMkLst>
            <pc:docMk/>
            <pc:sldMk cId="1080108373" sldId="267"/>
            <ac:cxnSpMk id="17" creationId="{96C7F9CB-BCC3-4648-8DEF-07B0887D87D6}"/>
          </ac:cxnSpMkLst>
        </pc:cxnChg>
        <pc:cxnChg chg="add del">
          <ac:chgData name="Onkar Singh" userId="7142d4e8-959c-43eb-8636-e3ca76370d1f" providerId="ADAL" clId="{6A3EFD1E-A047-459B-964A-CF905F8B3D07}" dt="2021-07-27T18:25:56.769" v="12197" actId="26606"/>
          <ac:cxnSpMkLst>
            <pc:docMk/>
            <pc:sldMk cId="1080108373" sldId="267"/>
            <ac:cxnSpMk id="24" creationId="{96C7F9CB-BCC3-4648-8DEF-07B0887D87D6}"/>
          </ac:cxnSpMkLst>
        </pc:cxnChg>
      </pc:sldChg>
      <pc:sldChg chg="addSp delSp modSp new mod ord setBg modNotesTx">
        <pc:chgData name="Onkar Singh" userId="7142d4e8-959c-43eb-8636-e3ca76370d1f" providerId="ADAL" clId="{6A3EFD1E-A047-459B-964A-CF905F8B3D07}" dt="2021-07-28T17:19:55.780" v="16809" actId="20577"/>
        <pc:sldMkLst>
          <pc:docMk/>
          <pc:sldMk cId="997627657" sldId="268"/>
        </pc:sldMkLst>
        <pc:spChg chg="mod">
          <ac:chgData name="Onkar Singh" userId="7142d4e8-959c-43eb-8636-e3ca76370d1f" providerId="ADAL" clId="{6A3EFD1E-A047-459B-964A-CF905F8B3D07}" dt="2021-07-27T18:27:04.108" v="12224" actId="26606"/>
          <ac:spMkLst>
            <pc:docMk/>
            <pc:sldMk cId="997627657" sldId="268"/>
            <ac:spMk id="2" creationId="{F0D3D838-D9E1-49C4-9A04-D4673AEC83C2}"/>
          </ac:spMkLst>
        </pc:spChg>
        <pc:spChg chg="add del mod">
          <ac:chgData name="Onkar Singh" userId="7142d4e8-959c-43eb-8636-e3ca76370d1f" providerId="ADAL" clId="{6A3EFD1E-A047-459B-964A-CF905F8B3D07}" dt="2021-07-27T18:27:04.108" v="12224" actId="26606"/>
          <ac:spMkLst>
            <pc:docMk/>
            <pc:sldMk cId="997627657" sldId="268"/>
            <ac:spMk id="3" creationId="{6208F7ED-5CBC-4707-9AB5-087262D3329A}"/>
          </ac:spMkLst>
        </pc:spChg>
        <pc:spChg chg="add del">
          <ac:chgData name="Onkar Singh" userId="7142d4e8-959c-43eb-8636-e3ca76370d1f" providerId="ADAL" clId="{6A3EFD1E-A047-459B-964A-CF905F8B3D07}" dt="2021-07-27T18:26:26.535" v="12204" actId="26606"/>
          <ac:spMkLst>
            <pc:docMk/>
            <pc:sldMk cId="997627657" sldId="268"/>
            <ac:spMk id="8" creationId="{AC224410-FF86-4FBB-A05E-61232D4B1368}"/>
          </ac:spMkLst>
        </pc:spChg>
        <pc:spChg chg="add del">
          <ac:chgData name="Onkar Singh" userId="7142d4e8-959c-43eb-8636-e3ca76370d1f" providerId="ADAL" clId="{6A3EFD1E-A047-459B-964A-CF905F8B3D07}" dt="2021-07-27T18:26:26.535" v="12204" actId="26606"/>
          <ac:spMkLst>
            <pc:docMk/>
            <pc:sldMk cId="997627657" sldId="268"/>
            <ac:spMk id="10" creationId="{F3BDD110-869E-4A8C-9250-C7AE5C840842}"/>
          </ac:spMkLst>
        </pc:spChg>
        <pc:spChg chg="add del">
          <ac:chgData name="Onkar Singh" userId="7142d4e8-959c-43eb-8636-e3ca76370d1f" providerId="ADAL" clId="{6A3EFD1E-A047-459B-964A-CF905F8B3D07}" dt="2021-07-27T18:26:44.114" v="12220" actId="26606"/>
          <ac:spMkLst>
            <pc:docMk/>
            <pc:sldMk cId="997627657" sldId="268"/>
            <ac:spMk id="11" creationId="{905E7363-5E6B-4EA2-A007-EB497636C946}"/>
          </ac:spMkLst>
        </pc:spChg>
        <pc:spChg chg="add del">
          <ac:chgData name="Onkar Singh" userId="7142d4e8-959c-43eb-8636-e3ca76370d1f" providerId="ADAL" clId="{6A3EFD1E-A047-459B-964A-CF905F8B3D07}" dt="2021-07-27T18:26:29.081" v="12208" actId="26606"/>
          <ac:spMkLst>
            <pc:docMk/>
            <pc:sldMk cId="997627657" sldId="268"/>
            <ac:spMk id="15" creationId="{9A6C2C86-63BF-47D5-AA3F-905111A238E2}"/>
          </ac:spMkLst>
        </pc:spChg>
        <pc:spChg chg="add del">
          <ac:chgData name="Onkar Singh" userId="7142d4e8-959c-43eb-8636-e3ca76370d1f" providerId="ADAL" clId="{6A3EFD1E-A047-459B-964A-CF905F8B3D07}" dt="2021-07-27T18:26:29.081" v="12208" actId="26606"/>
          <ac:spMkLst>
            <pc:docMk/>
            <pc:sldMk cId="997627657" sldId="268"/>
            <ac:spMk id="17" creationId="{6208F7ED-5CBC-4707-9AB5-087262D3329A}"/>
          </ac:spMkLst>
        </pc:spChg>
        <pc:spChg chg="add del">
          <ac:chgData name="Onkar Singh" userId="7142d4e8-959c-43eb-8636-e3ca76370d1f" providerId="ADAL" clId="{6A3EFD1E-A047-459B-964A-CF905F8B3D07}" dt="2021-07-27T18:26:32.475" v="12212" actId="26606"/>
          <ac:spMkLst>
            <pc:docMk/>
            <pc:sldMk cId="997627657" sldId="268"/>
            <ac:spMk id="22" creationId="{9A6C2C86-63BF-47D5-AA3F-905111A238E2}"/>
          </ac:spMkLst>
        </pc:spChg>
        <pc:spChg chg="add del">
          <ac:chgData name="Onkar Singh" userId="7142d4e8-959c-43eb-8636-e3ca76370d1f" providerId="ADAL" clId="{6A3EFD1E-A047-459B-964A-CF905F8B3D07}" dt="2021-07-27T18:26:32.475" v="12212" actId="26606"/>
          <ac:spMkLst>
            <pc:docMk/>
            <pc:sldMk cId="997627657" sldId="268"/>
            <ac:spMk id="24" creationId="{6208F7ED-5CBC-4707-9AB5-087262D3329A}"/>
          </ac:spMkLst>
        </pc:spChg>
        <pc:spChg chg="add del">
          <ac:chgData name="Onkar Singh" userId="7142d4e8-959c-43eb-8636-e3ca76370d1f" providerId="ADAL" clId="{6A3EFD1E-A047-459B-964A-CF905F8B3D07}" dt="2021-07-27T18:26:38.914" v="12214" actId="26606"/>
          <ac:spMkLst>
            <pc:docMk/>
            <pc:sldMk cId="997627657" sldId="268"/>
            <ac:spMk id="26" creationId="{69652D62-ECFB-408E-ABE6-155A644F433D}"/>
          </ac:spMkLst>
        </pc:spChg>
        <pc:spChg chg="add del">
          <ac:chgData name="Onkar Singh" userId="7142d4e8-959c-43eb-8636-e3ca76370d1f" providerId="ADAL" clId="{6A3EFD1E-A047-459B-964A-CF905F8B3D07}" dt="2021-07-27T18:26:38.914" v="12214" actId="26606"/>
          <ac:spMkLst>
            <pc:docMk/>
            <pc:sldMk cId="997627657" sldId="268"/>
            <ac:spMk id="27" creationId="{C1FEA985-924B-4044-8778-32D1E7164C01}"/>
          </ac:spMkLst>
        </pc:spChg>
        <pc:spChg chg="add del">
          <ac:chgData name="Onkar Singh" userId="7142d4e8-959c-43eb-8636-e3ca76370d1f" providerId="ADAL" clId="{6A3EFD1E-A047-459B-964A-CF905F8B3D07}" dt="2021-07-27T18:26:38.914" v="12214" actId="26606"/>
          <ac:spMkLst>
            <pc:docMk/>
            <pc:sldMk cId="997627657" sldId="268"/>
            <ac:spMk id="29" creationId="{6208F7ED-5CBC-4707-9AB5-087262D3329A}"/>
          </ac:spMkLst>
        </pc:spChg>
        <pc:spChg chg="add del">
          <ac:chgData name="Onkar Singh" userId="7142d4e8-959c-43eb-8636-e3ca76370d1f" providerId="ADAL" clId="{6A3EFD1E-A047-459B-964A-CF905F8B3D07}" dt="2021-07-27T18:26:39.684" v="12216" actId="26606"/>
          <ac:spMkLst>
            <pc:docMk/>
            <pc:sldMk cId="997627657" sldId="268"/>
            <ac:spMk id="31" creationId="{9A6C2C86-63BF-47D5-AA3F-905111A238E2}"/>
          </ac:spMkLst>
        </pc:spChg>
        <pc:spChg chg="add del">
          <ac:chgData name="Onkar Singh" userId="7142d4e8-959c-43eb-8636-e3ca76370d1f" providerId="ADAL" clId="{6A3EFD1E-A047-459B-964A-CF905F8B3D07}" dt="2021-07-27T18:26:39.684" v="12216" actId="26606"/>
          <ac:spMkLst>
            <pc:docMk/>
            <pc:sldMk cId="997627657" sldId="268"/>
            <ac:spMk id="33" creationId="{6208F7ED-5CBC-4707-9AB5-087262D3329A}"/>
          </ac:spMkLst>
        </pc:spChg>
        <pc:spChg chg="add del">
          <ac:chgData name="Onkar Singh" userId="7142d4e8-959c-43eb-8636-e3ca76370d1f" providerId="ADAL" clId="{6A3EFD1E-A047-459B-964A-CF905F8B3D07}" dt="2021-07-27T18:27:04.108" v="12224" actId="26606"/>
          <ac:spMkLst>
            <pc:docMk/>
            <pc:sldMk cId="997627657" sldId="268"/>
            <ac:spMk id="43" creationId="{AC224410-FF86-4FBB-A05E-61232D4B1368}"/>
          </ac:spMkLst>
        </pc:spChg>
        <pc:spChg chg="add del">
          <ac:chgData name="Onkar Singh" userId="7142d4e8-959c-43eb-8636-e3ca76370d1f" providerId="ADAL" clId="{6A3EFD1E-A047-459B-964A-CF905F8B3D07}" dt="2021-07-27T18:27:04.108" v="12224" actId="26606"/>
          <ac:spMkLst>
            <pc:docMk/>
            <pc:sldMk cId="997627657" sldId="268"/>
            <ac:spMk id="44" creationId="{F3BDD110-869E-4A8C-9250-C7AE5C840842}"/>
          </ac:spMkLst>
        </pc:spChg>
        <pc:spChg chg="add del">
          <ac:chgData name="Onkar Singh" userId="7142d4e8-959c-43eb-8636-e3ca76370d1f" providerId="ADAL" clId="{6A3EFD1E-A047-459B-964A-CF905F8B3D07}" dt="2021-07-27T18:27:04.108" v="12224" actId="26606"/>
          <ac:spMkLst>
            <pc:docMk/>
            <pc:sldMk cId="997627657" sldId="268"/>
            <ac:spMk id="45" creationId="{6208F7ED-5CBC-4707-9AB5-087262D3329A}"/>
          </ac:spMkLst>
        </pc:spChg>
        <pc:graphicFrameChg chg="add del mod">
          <ac:chgData name="Onkar Singh" userId="7142d4e8-959c-43eb-8636-e3ca76370d1f" providerId="ADAL" clId="{6A3EFD1E-A047-459B-964A-CF905F8B3D07}" dt="2021-07-27T18:26:10.158" v="12202" actId="26606"/>
          <ac:graphicFrameMkLst>
            <pc:docMk/>
            <pc:sldMk cId="997627657" sldId="268"/>
            <ac:graphicFrameMk id="5" creationId="{EFB53E3B-85EC-42CE-97AF-EAD57C64A4E6}"/>
          </ac:graphicFrameMkLst>
        </pc:graphicFrameChg>
        <pc:graphicFrameChg chg="add del">
          <ac:chgData name="Onkar Singh" userId="7142d4e8-959c-43eb-8636-e3ca76370d1f" providerId="ADAL" clId="{6A3EFD1E-A047-459B-964A-CF905F8B3D07}" dt="2021-07-27T18:26:27.715" v="12206" actId="26606"/>
          <ac:graphicFrameMkLst>
            <pc:docMk/>
            <pc:sldMk cId="997627657" sldId="268"/>
            <ac:graphicFrameMk id="13" creationId="{D7DEA9AB-895C-400E-96A3-581FC8437DFD}"/>
          </ac:graphicFrameMkLst>
        </pc:graphicFrameChg>
        <pc:graphicFrameChg chg="add del">
          <ac:chgData name="Onkar Singh" userId="7142d4e8-959c-43eb-8636-e3ca76370d1f" providerId="ADAL" clId="{6A3EFD1E-A047-459B-964A-CF905F8B3D07}" dt="2021-07-27T18:26:31.811" v="12210" actId="26606"/>
          <ac:graphicFrameMkLst>
            <pc:docMk/>
            <pc:sldMk cId="997627657" sldId="268"/>
            <ac:graphicFrameMk id="20" creationId="{D7DEA9AB-895C-400E-96A3-581FC8437DFD}"/>
          </ac:graphicFrameMkLst>
        </pc:graphicFrameChg>
        <pc:graphicFrameChg chg="add del">
          <ac:chgData name="Onkar Singh" userId="7142d4e8-959c-43eb-8636-e3ca76370d1f" providerId="ADAL" clId="{6A3EFD1E-A047-459B-964A-CF905F8B3D07}" dt="2021-07-27T18:26:43.239" v="12218" actId="26606"/>
          <ac:graphicFrameMkLst>
            <pc:docMk/>
            <pc:sldMk cId="997627657" sldId="268"/>
            <ac:graphicFrameMk id="36" creationId="{D7DEA9AB-895C-400E-96A3-581FC8437DFD}"/>
          </ac:graphicFrameMkLst>
        </pc:graphicFrameChg>
        <pc:graphicFrameChg chg="add del">
          <ac:chgData name="Onkar Singh" userId="7142d4e8-959c-43eb-8636-e3ca76370d1f" providerId="ADAL" clId="{6A3EFD1E-A047-459B-964A-CF905F8B3D07}" dt="2021-07-27T18:26:44.114" v="12220" actId="26606"/>
          <ac:graphicFrameMkLst>
            <pc:docMk/>
            <pc:sldMk cId="997627657" sldId="268"/>
            <ac:graphicFrameMk id="39" creationId="{66529FC2-AF83-44EC-9614-C4475FBE0440}"/>
          </ac:graphicFrameMkLst>
        </pc:graphicFrameChg>
        <pc:graphicFrameChg chg="add del">
          <ac:chgData name="Onkar Singh" userId="7142d4e8-959c-43eb-8636-e3ca76370d1f" providerId="ADAL" clId="{6A3EFD1E-A047-459B-964A-CF905F8B3D07}" dt="2021-07-27T18:26:49.088" v="12222" actId="26606"/>
          <ac:graphicFrameMkLst>
            <pc:docMk/>
            <pc:sldMk cId="997627657" sldId="268"/>
            <ac:graphicFrameMk id="41" creationId="{5C380506-B17C-4C52-AFFF-973D3F058E65}"/>
          </ac:graphicFrameMkLst>
        </pc:graphicFrameChg>
        <pc:picChg chg="add del">
          <ac:chgData name="Onkar Singh" userId="7142d4e8-959c-43eb-8636-e3ca76370d1f" providerId="ADAL" clId="{6A3EFD1E-A047-459B-964A-CF905F8B3D07}" dt="2021-07-27T18:26:10.158" v="12202" actId="26606"/>
          <ac:picMkLst>
            <pc:docMk/>
            <pc:sldMk cId="997627657" sldId="268"/>
            <ac:picMk id="9" creationId="{82AABC82-C2D1-4340-A6DF-6E73DF06FCAC}"/>
          </ac:picMkLst>
        </pc:picChg>
        <pc:picChg chg="add del">
          <ac:chgData name="Onkar Singh" userId="7142d4e8-959c-43eb-8636-e3ca76370d1f" providerId="ADAL" clId="{6A3EFD1E-A047-459B-964A-CF905F8B3D07}" dt="2021-07-27T18:26:27.715" v="12206" actId="26606"/>
          <ac:picMkLst>
            <pc:docMk/>
            <pc:sldMk cId="997627657" sldId="268"/>
            <ac:picMk id="12" creationId="{A8D526D7-C782-4F65-A21F-A6B40D869B47}"/>
          </ac:picMkLst>
        </pc:picChg>
        <pc:picChg chg="add del">
          <ac:chgData name="Onkar Singh" userId="7142d4e8-959c-43eb-8636-e3ca76370d1f" providerId="ADAL" clId="{6A3EFD1E-A047-459B-964A-CF905F8B3D07}" dt="2021-07-27T18:26:31.811" v="12210" actId="26606"/>
          <ac:picMkLst>
            <pc:docMk/>
            <pc:sldMk cId="997627657" sldId="268"/>
            <ac:picMk id="19" creationId="{A8D526D7-C782-4F65-A21F-A6B40D869B47}"/>
          </ac:picMkLst>
        </pc:picChg>
        <pc:picChg chg="add del">
          <ac:chgData name="Onkar Singh" userId="7142d4e8-959c-43eb-8636-e3ca76370d1f" providerId="ADAL" clId="{6A3EFD1E-A047-459B-964A-CF905F8B3D07}" dt="2021-07-27T18:26:43.239" v="12218" actId="26606"/>
          <ac:picMkLst>
            <pc:docMk/>
            <pc:sldMk cId="997627657" sldId="268"/>
            <ac:picMk id="35" creationId="{A8D526D7-C782-4F65-A21F-A6B40D869B47}"/>
          </ac:picMkLst>
        </pc:picChg>
        <pc:picChg chg="add del">
          <ac:chgData name="Onkar Singh" userId="7142d4e8-959c-43eb-8636-e3ca76370d1f" providerId="ADAL" clId="{6A3EFD1E-A047-459B-964A-CF905F8B3D07}" dt="2021-07-27T18:26:44.114" v="12220" actId="26606"/>
          <ac:picMkLst>
            <pc:docMk/>
            <pc:sldMk cId="997627657" sldId="268"/>
            <ac:picMk id="38" creationId="{DADD4C7D-B329-46D6-8471-04F555BCC4BC}"/>
          </ac:picMkLst>
        </pc:picChg>
        <pc:cxnChg chg="add del">
          <ac:chgData name="Onkar Singh" userId="7142d4e8-959c-43eb-8636-e3ca76370d1f" providerId="ADAL" clId="{6A3EFD1E-A047-459B-964A-CF905F8B3D07}" dt="2021-07-27T18:26:29.081" v="12208" actId="26606"/>
          <ac:cxnSpMkLst>
            <pc:docMk/>
            <pc:sldMk cId="997627657" sldId="268"/>
            <ac:cxnSpMk id="16" creationId="{425A0768-3044-4AA9-A889-D2CAA68C517A}"/>
          </ac:cxnSpMkLst>
        </pc:cxnChg>
        <pc:cxnChg chg="add del">
          <ac:chgData name="Onkar Singh" userId="7142d4e8-959c-43eb-8636-e3ca76370d1f" providerId="ADAL" clId="{6A3EFD1E-A047-459B-964A-CF905F8B3D07}" dt="2021-07-27T18:26:32.475" v="12212" actId="26606"/>
          <ac:cxnSpMkLst>
            <pc:docMk/>
            <pc:sldMk cId="997627657" sldId="268"/>
            <ac:cxnSpMk id="23" creationId="{425A0768-3044-4AA9-A889-D2CAA68C517A}"/>
          </ac:cxnSpMkLst>
        </pc:cxnChg>
        <pc:cxnChg chg="add del">
          <ac:chgData name="Onkar Singh" userId="7142d4e8-959c-43eb-8636-e3ca76370d1f" providerId="ADAL" clId="{6A3EFD1E-A047-459B-964A-CF905F8B3D07}" dt="2021-07-27T18:26:38.914" v="12214" actId="26606"/>
          <ac:cxnSpMkLst>
            <pc:docMk/>
            <pc:sldMk cId="997627657" sldId="268"/>
            <ac:cxnSpMk id="28" creationId="{96C7F9CB-BCC3-4648-8DEF-07B0887D87D6}"/>
          </ac:cxnSpMkLst>
        </pc:cxnChg>
        <pc:cxnChg chg="add del">
          <ac:chgData name="Onkar Singh" userId="7142d4e8-959c-43eb-8636-e3ca76370d1f" providerId="ADAL" clId="{6A3EFD1E-A047-459B-964A-CF905F8B3D07}" dt="2021-07-27T18:26:39.684" v="12216" actId="26606"/>
          <ac:cxnSpMkLst>
            <pc:docMk/>
            <pc:sldMk cId="997627657" sldId="268"/>
            <ac:cxnSpMk id="32" creationId="{425A0768-3044-4AA9-A889-D2CAA68C517A}"/>
          </ac:cxnSpMkLst>
        </pc:cxnChg>
      </pc:sldChg>
      <pc:sldChg chg="addSp delSp modSp new del mod setBg setClrOvrMap delDesignElem chgLayout">
        <pc:chgData name="Onkar Singh" userId="7142d4e8-959c-43eb-8636-e3ca76370d1f" providerId="ADAL" clId="{6A3EFD1E-A047-459B-964A-CF905F8B3D07}" dt="2021-07-26T22:22:31.767" v="3733" actId="680"/>
        <pc:sldMkLst>
          <pc:docMk/>
          <pc:sldMk cId="270204944" sldId="269"/>
        </pc:sldMkLst>
        <pc:spChg chg="add del mod ord">
          <ac:chgData name="Onkar Singh" userId="7142d4e8-959c-43eb-8636-e3ca76370d1f" providerId="ADAL" clId="{6A3EFD1E-A047-459B-964A-CF905F8B3D07}" dt="2021-07-26T22:22:28.990" v="3731" actId="26606"/>
          <ac:spMkLst>
            <pc:docMk/>
            <pc:sldMk cId="270204944" sldId="269"/>
            <ac:spMk id="2" creationId="{3B9EE400-59FA-4796-B4A5-676BC1373171}"/>
          </ac:spMkLst>
        </pc:spChg>
        <pc:spChg chg="add del">
          <ac:chgData name="Onkar Singh" userId="7142d4e8-959c-43eb-8636-e3ca76370d1f" providerId="ADAL" clId="{6A3EFD1E-A047-459B-964A-CF905F8B3D07}" dt="2021-07-26T22:22:30.877" v="3732"/>
          <ac:spMkLst>
            <pc:docMk/>
            <pc:sldMk cId="270204944" sldId="269"/>
            <ac:spMk id="3" creationId="{5AD69229-AB15-44E2-9866-46953EA0A98B}"/>
          </ac:spMkLst>
        </pc:spChg>
        <pc:spChg chg="add del mod ord">
          <ac:chgData name="Onkar Singh" userId="7142d4e8-959c-43eb-8636-e3ca76370d1f" providerId="ADAL" clId="{6A3EFD1E-A047-459B-964A-CF905F8B3D07}" dt="2021-07-26T22:21:19.229" v="3710" actId="700"/>
          <ac:spMkLst>
            <pc:docMk/>
            <pc:sldMk cId="270204944" sldId="269"/>
            <ac:spMk id="5" creationId="{80827CA4-1256-4301-9465-2538479B4FA9}"/>
          </ac:spMkLst>
        </pc:spChg>
        <pc:spChg chg="add del mod ord">
          <ac:chgData name="Onkar Singh" userId="7142d4e8-959c-43eb-8636-e3ca76370d1f" providerId="ADAL" clId="{6A3EFD1E-A047-459B-964A-CF905F8B3D07}" dt="2021-07-26T22:21:19.229" v="3710" actId="700"/>
          <ac:spMkLst>
            <pc:docMk/>
            <pc:sldMk cId="270204944" sldId="269"/>
            <ac:spMk id="6" creationId="{93839731-4CCD-4769-81B2-6752545CCAD0}"/>
          </ac:spMkLst>
        </pc:spChg>
        <pc:spChg chg="add del mod ord">
          <ac:chgData name="Onkar Singh" userId="7142d4e8-959c-43eb-8636-e3ca76370d1f" providerId="ADAL" clId="{6A3EFD1E-A047-459B-964A-CF905F8B3D07}" dt="2021-07-26T22:21:19.229" v="3710" actId="700"/>
          <ac:spMkLst>
            <pc:docMk/>
            <pc:sldMk cId="270204944" sldId="269"/>
            <ac:spMk id="7" creationId="{B7634E8F-8E79-4790-85CA-D9CBC53DE31B}"/>
          </ac:spMkLst>
        </pc:spChg>
        <pc:spChg chg="add del">
          <ac:chgData name="Onkar Singh" userId="7142d4e8-959c-43eb-8636-e3ca76370d1f" providerId="ADAL" clId="{6A3EFD1E-A047-459B-964A-CF905F8B3D07}" dt="2021-07-26T22:20:58.362" v="3705" actId="26606"/>
          <ac:spMkLst>
            <pc:docMk/>
            <pc:sldMk cId="270204944" sldId="269"/>
            <ac:spMk id="8" creationId="{F6C092BE-CBD9-421B-B570-05233CB862A0}"/>
          </ac:spMkLst>
        </pc:spChg>
        <pc:spChg chg="add del">
          <ac:chgData name="Onkar Singh" userId="7142d4e8-959c-43eb-8636-e3ca76370d1f" providerId="ADAL" clId="{6A3EFD1E-A047-459B-964A-CF905F8B3D07}" dt="2021-07-26T22:20:58.362" v="3705" actId="26606"/>
          <ac:spMkLst>
            <pc:docMk/>
            <pc:sldMk cId="270204944" sldId="269"/>
            <ac:spMk id="11" creationId="{95CB840F-8E41-4CA5-B79B-25CC80AD234A}"/>
          </ac:spMkLst>
        </pc:spChg>
        <pc:spChg chg="add del">
          <ac:chgData name="Onkar Singh" userId="7142d4e8-959c-43eb-8636-e3ca76370d1f" providerId="ADAL" clId="{6A3EFD1E-A047-459B-964A-CF905F8B3D07}" dt="2021-07-26T22:20:59.718" v="3707" actId="26606"/>
          <ac:spMkLst>
            <pc:docMk/>
            <pc:sldMk cId="270204944" sldId="269"/>
            <ac:spMk id="13" creationId="{76AFBAF9-593E-4A8B-807B-E7D89DF3F0AA}"/>
          </ac:spMkLst>
        </pc:spChg>
        <pc:spChg chg="add del">
          <ac:chgData name="Onkar Singh" userId="7142d4e8-959c-43eb-8636-e3ca76370d1f" providerId="ADAL" clId="{6A3EFD1E-A047-459B-964A-CF905F8B3D07}" dt="2021-07-26T22:22:28.990" v="3731" actId="26606"/>
          <ac:spMkLst>
            <pc:docMk/>
            <pc:sldMk cId="270204944" sldId="269"/>
            <ac:spMk id="16" creationId="{95CB840F-8E41-4CA5-B79B-25CC80AD234A}"/>
          </ac:spMkLst>
        </pc:spChg>
        <pc:spChg chg="add del mod ord">
          <ac:chgData name="Onkar Singh" userId="7142d4e8-959c-43eb-8636-e3ca76370d1f" providerId="ADAL" clId="{6A3EFD1E-A047-459B-964A-CF905F8B3D07}" dt="2021-07-26T22:22:28.990" v="3731" actId="26606"/>
          <ac:spMkLst>
            <pc:docMk/>
            <pc:sldMk cId="270204944" sldId="269"/>
            <ac:spMk id="17" creationId="{F6C092BE-CBD9-421B-B570-05233CB862A0}"/>
          </ac:spMkLst>
        </pc:spChg>
        <pc:picChg chg="add del mod">
          <ac:chgData name="Onkar Singh" userId="7142d4e8-959c-43eb-8636-e3ca76370d1f" providerId="ADAL" clId="{6A3EFD1E-A047-459B-964A-CF905F8B3D07}" dt="2021-07-26T22:22:30.877" v="3732"/>
          <ac:picMkLst>
            <pc:docMk/>
            <pc:sldMk cId="270204944" sldId="269"/>
            <ac:picMk id="4" creationId="{6EBAE6D6-3084-4C87-B315-3C403BCD6FA2}"/>
          </ac:picMkLst>
        </pc:picChg>
        <pc:picChg chg="add del">
          <ac:chgData name="Onkar Singh" userId="7142d4e8-959c-43eb-8636-e3ca76370d1f" providerId="ADAL" clId="{6A3EFD1E-A047-459B-964A-CF905F8B3D07}" dt="2021-07-26T22:20:59.718" v="3707" actId="26606"/>
          <ac:picMkLst>
            <pc:docMk/>
            <pc:sldMk cId="270204944" sldId="269"/>
            <ac:picMk id="14" creationId="{7AEE9CAC-347C-43C2-AE87-6BC5566E6068}"/>
          </ac:picMkLst>
        </pc:picChg>
      </pc:sldChg>
      <pc:sldChg chg="addSp delSp modSp new mod setBg modClrScheme addAnim modAnim chgLayout modNotesTx">
        <pc:chgData name="Onkar Singh" userId="7142d4e8-959c-43eb-8636-e3ca76370d1f" providerId="ADAL" clId="{6A3EFD1E-A047-459B-964A-CF905F8B3D07}" dt="2021-07-27T21:13:59.528" v="15344" actId="20577"/>
        <pc:sldMkLst>
          <pc:docMk/>
          <pc:sldMk cId="1500511282" sldId="269"/>
        </pc:sldMkLst>
        <pc:spChg chg="del mod ord">
          <ac:chgData name="Onkar Singh" userId="7142d4e8-959c-43eb-8636-e3ca76370d1f" providerId="ADAL" clId="{6A3EFD1E-A047-459B-964A-CF905F8B3D07}" dt="2021-07-27T15:20:27.806" v="4622" actId="700"/>
          <ac:spMkLst>
            <pc:docMk/>
            <pc:sldMk cId="1500511282" sldId="269"/>
            <ac:spMk id="2" creationId="{7292B429-B408-4072-84FA-64F6971BF823}"/>
          </ac:spMkLst>
        </pc:spChg>
        <pc:spChg chg="del mod ord">
          <ac:chgData name="Onkar Singh" userId="7142d4e8-959c-43eb-8636-e3ca76370d1f" providerId="ADAL" clId="{6A3EFD1E-A047-459B-964A-CF905F8B3D07}" dt="2021-07-27T15:20:27.806" v="4622" actId="700"/>
          <ac:spMkLst>
            <pc:docMk/>
            <pc:sldMk cId="1500511282" sldId="269"/>
            <ac:spMk id="3" creationId="{6DB484A8-7AF7-4356-9EDE-4FFCF8495442}"/>
          </ac:spMkLst>
        </pc:spChg>
        <pc:spChg chg="add mod ord">
          <ac:chgData name="Onkar Singh" userId="7142d4e8-959c-43eb-8636-e3ca76370d1f" providerId="ADAL" clId="{6A3EFD1E-A047-459B-964A-CF905F8B3D07}" dt="2021-07-27T15:45:53.519" v="5005" actId="1076"/>
          <ac:spMkLst>
            <pc:docMk/>
            <pc:sldMk cId="1500511282" sldId="269"/>
            <ac:spMk id="4" creationId="{72073D72-F870-4E72-99C7-833F382982CF}"/>
          </ac:spMkLst>
        </pc:spChg>
        <pc:spChg chg="add del mod ord">
          <ac:chgData name="Onkar Singh" userId="7142d4e8-959c-43eb-8636-e3ca76370d1f" providerId="ADAL" clId="{6A3EFD1E-A047-459B-964A-CF905F8B3D07}" dt="2021-07-27T15:20:37.366" v="4632" actId="478"/>
          <ac:spMkLst>
            <pc:docMk/>
            <pc:sldMk cId="1500511282" sldId="269"/>
            <ac:spMk id="5" creationId="{B6A15CCF-A18F-4305-97B6-294A9CB63B45}"/>
          </ac:spMkLst>
        </pc:spChg>
        <pc:picChg chg="add mod">
          <ac:chgData name="Onkar Singh" userId="7142d4e8-959c-43eb-8636-e3ca76370d1f" providerId="ADAL" clId="{6A3EFD1E-A047-459B-964A-CF905F8B3D07}" dt="2021-07-27T15:46:08.731" v="5009" actId="1076"/>
          <ac:picMkLst>
            <pc:docMk/>
            <pc:sldMk cId="1500511282" sldId="269"/>
            <ac:picMk id="8" creationId="{4FFE1967-F359-4B1B-BD9C-74CE94738F26}"/>
          </ac:picMkLst>
        </pc:picChg>
        <pc:picChg chg="add">
          <ac:chgData name="Onkar Singh" userId="7142d4e8-959c-43eb-8636-e3ca76370d1f" providerId="ADAL" clId="{6A3EFD1E-A047-459B-964A-CF905F8B3D07}" dt="2021-07-27T15:20:51.266" v="4633" actId="26606"/>
          <ac:picMkLst>
            <pc:docMk/>
            <pc:sldMk cId="1500511282" sldId="269"/>
            <ac:picMk id="11" creationId="{76AAFF90-89E1-46D5-B8B5-3BFDBB92D867}"/>
          </ac:picMkLst>
        </pc:picChg>
      </pc:sldChg>
      <pc:sldChg chg="addSp delSp modSp new del mod">
        <pc:chgData name="Onkar Singh" userId="7142d4e8-959c-43eb-8636-e3ca76370d1f" providerId="ADAL" clId="{6A3EFD1E-A047-459B-964A-CF905F8B3D07}" dt="2021-07-26T22:20:42.434" v="3701" actId="680"/>
        <pc:sldMkLst>
          <pc:docMk/>
          <pc:sldMk cId="2883496106" sldId="269"/>
        </pc:sldMkLst>
        <pc:spChg chg="add del">
          <ac:chgData name="Onkar Singh" userId="7142d4e8-959c-43eb-8636-e3ca76370d1f" providerId="ADAL" clId="{6A3EFD1E-A047-459B-964A-CF905F8B3D07}" dt="2021-07-26T22:20:41.072" v="3700"/>
          <ac:spMkLst>
            <pc:docMk/>
            <pc:sldMk cId="2883496106" sldId="269"/>
            <ac:spMk id="3" creationId="{815A8482-C455-461B-BD28-63FFC038C720}"/>
          </ac:spMkLst>
        </pc:spChg>
        <pc:picChg chg="add del mod">
          <ac:chgData name="Onkar Singh" userId="7142d4e8-959c-43eb-8636-e3ca76370d1f" providerId="ADAL" clId="{6A3EFD1E-A047-459B-964A-CF905F8B3D07}" dt="2021-07-26T22:20:41.072" v="3700"/>
          <ac:picMkLst>
            <pc:docMk/>
            <pc:sldMk cId="2883496106" sldId="269"/>
            <ac:picMk id="4" creationId="{9ACA5EE5-88B1-4B2A-A4CD-77C4AD05193D}"/>
          </ac:picMkLst>
        </pc:picChg>
      </pc:sldChg>
      <pc:sldChg chg="addSp delSp modSp new del mod">
        <pc:chgData name="Onkar Singh" userId="7142d4e8-959c-43eb-8636-e3ca76370d1f" providerId="ADAL" clId="{6A3EFD1E-A047-459B-964A-CF905F8B3D07}" dt="2021-07-26T22:22:27.421" v="3730" actId="680"/>
        <pc:sldMkLst>
          <pc:docMk/>
          <pc:sldMk cId="2756052636" sldId="270"/>
        </pc:sldMkLst>
        <pc:spChg chg="add del">
          <ac:chgData name="Onkar Singh" userId="7142d4e8-959c-43eb-8636-e3ca76370d1f" providerId="ADAL" clId="{6A3EFD1E-A047-459B-964A-CF905F8B3D07}" dt="2021-07-26T22:22:26.845" v="3729"/>
          <ac:spMkLst>
            <pc:docMk/>
            <pc:sldMk cId="2756052636" sldId="270"/>
            <ac:spMk id="3" creationId="{2A34CC54-9266-45C0-907B-73903F1D5384}"/>
          </ac:spMkLst>
        </pc:spChg>
        <pc:picChg chg="add del mod">
          <ac:chgData name="Onkar Singh" userId="7142d4e8-959c-43eb-8636-e3ca76370d1f" providerId="ADAL" clId="{6A3EFD1E-A047-459B-964A-CF905F8B3D07}" dt="2021-07-26T22:22:26.845" v="3729"/>
          <ac:picMkLst>
            <pc:docMk/>
            <pc:sldMk cId="2756052636" sldId="270"/>
            <ac:picMk id="4" creationId="{DAD27A2C-48B2-421A-B836-215AA42AA92A}"/>
          </ac:picMkLst>
        </pc:picChg>
      </pc:sldChg>
      <pc:sldChg chg="new del">
        <pc:chgData name="Onkar Singh" userId="7142d4e8-959c-43eb-8636-e3ca76370d1f" providerId="ADAL" clId="{6A3EFD1E-A047-459B-964A-CF905F8B3D07}" dt="2021-07-27T15:41:45.988" v="4811" actId="47"/>
        <pc:sldMkLst>
          <pc:docMk/>
          <pc:sldMk cId="4095516072" sldId="270"/>
        </pc:sldMkLst>
      </pc:sldChg>
      <pc:sldChg chg="addSp delSp modSp add mod setBg modNotesTx">
        <pc:chgData name="Onkar Singh" userId="7142d4e8-959c-43eb-8636-e3ca76370d1f" providerId="ADAL" clId="{6A3EFD1E-A047-459B-964A-CF905F8B3D07}" dt="2021-07-28T17:48:15.539" v="17421" actId="20577"/>
        <pc:sldMkLst>
          <pc:docMk/>
          <pc:sldMk cId="2410340259" sldId="271"/>
        </pc:sldMkLst>
        <pc:spChg chg="mod">
          <ac:chgData name="Onkar Singh" userId="7142d4e8-959c-43eb-8636-e3ca76370d1f" providerId="ADAL" clId="{6A3EFD1E-A047-459B-964A-CF905F8B3D07}" dt="2021-07-27T18:25:56.467" v="12196" actId="26606"/>
          <ac:spMkLst>
            <pc:docMk/>
            <pc:sldMk cId="2410340259" sldId="271"/>
            <ac:spMk id="2" creationId="{53857D42-F061-4EA3-A563-C6A3235CF515}"/>
          </ac:spMkLst>
        </pc:spChg>
        <pc:spChg chg="add del mod">
          <ac:chgData name="Onkar Singh" userId="7142d4e8-959c-43eb-8636-e3ca76370d1f" providerId="ADAL" clId="{6A3EFD1E-A047-459B-964A-CF905F8B3D07}" dt="2021-07-28T17:48:15.539" v="17421" actId="20577"/>
          <ac:spMkLst>
            <pc:docMk/>
            <pc:sldMk cId="2410340259" sldId="271"/>
            <ac:spMk id="3" creationId="{7E7B2B4E-5B88-4AEE-92ED-D3C12A57C2C7}"/>
          </ac:spMkLst>
        </pc:spChg>
        <pc:spChg chg="add del">
          <ac:chgData name="Onkar Singh" userId="7142d4e8-959c-43eb-8636-e3ca76370d1f" providerId="ADAL" clId="{6A3EFD1E-A047-459B-964A-CF905F8B3D07}" dt="2021-07-27T18:25:56.467" v="12196" actId="26606"/>
          <ac:spMkLst>
            <pc:docMk/>
            <pc:sldMk cId="2410340259" sldId="271"/>
            <ac:spMk id="8" creationId="{AC224410-FF86-4FBB-A05E-61232D4B1368}"/>
          </ac:spMkLst>
        </pc:spChg>
        <pc:spChg chg="add del">
          <ac:chgData name="Onkar Singh" userId="7142d4e8-959c-43eb-8636-e3ca76370d1f" providerId="ADAL" clId="{6A3EFD1E-A047-459B-964A-CF905F8B3D07}" dt="2021-07-27T18:25:56.467" v="12196" actId="26606"/>
          <ac:spMkLst>
            <pc:docMk/>
            <pc:sldMk cId="2410340259" sldId="271"/>
            <ac:spMk id="10" creationId="{F3BDD110-869E-4A8C-9250-C7AE5C840842}"/>
          </ac:spMkLst>
        </pc:spChg>
        <pc:spChg chg="add del">
          <ac:chgData name="Onkar Singh" userId="7142d4e8-959c-43eb-8636-e3ca76370d1f" providerId="ADAL" clId="{6A3EFD1E-A047-459B-964A-CF905F8B3D07}" dt="2021-07-27T18:25:56.467" v="12196" actId="26606"/>
          <ac:spMkLst>
            <pc:docMk/>
            <pc:sldMk cId="2410340259" sldId="271"/>
            <ac:spMk id="14" creationId="{7E7B2B4E-5B88-4AEE-92ED-D3C12A57C2C7}"/>
          </ac:spMkLst>
        </pc:spChg>
        <pc:graphicFrameChg chg="add del">
          <ac:chgData name="Onkar Singh" userId="7142d4e8-959c-43eb-8636-e3ca76370d1f" providerId="ADAL" clId="{6A3EFD1E-A047-459B-964A-CF905F8B3D07}" dt="2021-07-27T18:23:25.296" v="12159" actId="26606"/>
          <ac:graphicFrameMkLst>
            <pc:docMk/>
            <pc:sldMk cId="2410340259" sldId="271"/>
            <ac:graphicFrameMk id="5" creationId="{BFA0E935-6D74-41FB-ACA9-7207C21FFECB}"/>
          </ac:graphicFrameMkLst>
        </pc:graphicFrameChg>
        <pc:graphicFrameChg chg="add del">
          <ac:chgData name="Onkar Singh" userId="7142d4e8-959c-43eb-8636-e3ca76370d1f" providerId="ADAL" clId="{6A3EFD1E-A047-459B-964A-CF905F8B3D07}" dt="2021-07-27T18:23:26.473" v="12161" actId="26606"/>
          <ac:graphicFrameMkLst>
            <pc:docMk/>
            <pc:sldMk cId="2410340259" sldId="271"/>
            <ac:graphicFrameMk id="12" creationId="{8D644B1C-2BCC-41A8-9924-F28D28355257}"/>
          </ac:graphicFrameMkLst>
        </pc:graphicFrameChg>
        <pc:picChg chg="add del">
          <ac:chgData name="Onkar Singh" userId="7142d4e8-959c-43eb-8636-e3ca76370d1f" providerId="ADAL" clId="{6A3EFD1E-A047-459B-964A-CF905F8B3D07}" dt="2021-07-27T18:23:25.296" v="12159" actId="26606"/>
          <ac:picMkLst>
            <pc:docMk/>
            <pc:sldMk cId="2410340259" sldId="271"/>
            <ac:picMk id="9" creationId="{B577D423-FE81-4236-89DE-39776B810941}"/>
          </ac:picMkLst>
        </pc:picChg>
        <pc:picChg chg="add del">
          <ac:chgData name="Onkar Singh" userId="7142d4e8-959c-43eb-8636-e3ca76370d1f" providerId="ADAL" clId="{6A3EFD1E-A047-459B-964A-CF905F8B3D07}" dt="2021-07-27T18:23:26.473" v="12161" actId="26606"/>
          <ac:picMkLst>
            <pc:docMk/>
            <pc:sldMk cId="2410340259" sldId="271"/>
            <ac:picMk id="11" creationId="{82AABC82-C2D1-4340-A6DF-6E73DF06FCAC}"/>
          </ac:picMkLst>
        </pc:picChg>
      </pc:sldChg>
    </pc:docChg>
  </pc:docChgLst>
  <pc:docChgLst>
    <pc:chgData name="Onkar Singh" userId="7142d4e8-959c-43eb-8636-e3ca76370d1f" providerId="ADAL" clId="{331A49B8-DBEF-4650-9E88-F1D4B4D4B990}"/>
    <pc:docChg chg="modSld">
      <pc:chgData name="Onkar Singh" userId="7142d4e8-959c-43eb-8636-e3ca76370d1f" providerId="ADAL" clId="{331A49B8-DBEF-4650-9E88-F1D4B4D4B990}" dt="2023-12-01T23:12:12.374" v="13"/>
      <pc:docMkLst>
        <pc:docMk/>
      </pc:docMkLst>
      <pc:sldChg chg="addSp delSp delDesignElem">
        <pc:chgData name="Onkar Singh" userId="7142d4e8-959c-43eb-8636-e3ca76370d1f" providerId="ADAL" clId="{331A49B8-DBEF-4650-9E88-F1D4B4D4B990}" dt="2023-12-01T23:12:12.374" v="13"/>
        <pc:sldMkLst>
          <pc:docMk/>
          <pc:sldMk cId="2363560851" sldId="256"/>
        </pc:sldMkLst>
        <pc:picChg chg="add del">
          <ac:chgData name="Onkar Singh" userId="7142d4e8-959c-43eb-8636-e3ca76370d1f" providerId="ADAL" clId="{331A49B8-DBEF-4650-9E88-F1D4B4D4B990}" dt="2023-12-01T23:12:12.374" v="13"/>
          <ac:picMkLst>
            <pc:docMk/>
            <pc:sldMk cId="2363560851" sldId="256"/>
            <ac:picMk id="10" creationId="{2BFB581C-2142-4222-9A3B-905AD6C09535}"/>
          </ac:picMkLst>
        </pc:picChg>
      </pc:sldChg>
      <pc:sldChg chg="addSp delSp delDesignElem">
        <pc:chgData name="Onkar Singh" userId="7142d4e8-959c-43eb-8636-e3ca76370d1f" providerId="ADAL" clId="{331A49B8-DBEF-4650-9E88-F1D4B4D4B990}" dt="2023-12-01T23:12:12.374" v="13"/>
        <pc:sldMkLst>
          <pc:docMk/>
          <pc:sldMk cId="1379403171" sldId="257"/>
        </pc:sldMkLst>
        <pc:spChg chg="add del">
          <ac:chgData name="Onkar Singh" userId="7142d4e8-959c-43eb-8636-e3ca76370d1f" providerId="ADAL" clId="{331A49B8-DBEF-4650-9E88-F1D4B4D4B990}" dt="2023-12-01T23:12:12.374" v="13"/>
          <ac:spMkLst>
            <pc:docMk/>
            <pc:sldMk cId="1379403171" sldId="257"/>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086091380" sldId="258"/>
        </pc:sldMkLst>
        <pc:spChg chg="add del">
          <ac:chgData name="Onkar Singh" userId="7142d4e8-959c-43eb-8636-e3ca76370d1f" providerId="ADAL" clId="{331A49B8-DBEF-4650-9E88-F1D4B4D4B990}" dt="2023-12-01T23:12:12.374" v="13"/>
          <ac:spMkLst>
            <pc:docMk/>
            <pc:sldMk cId="4086091380" sldId="258"/>
            <ac:spMk id="12"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722205924" sldId="259"/>
        </pc:sldMkLst>
        <pc:spChg chg="add del">
          <ac:chgData name="Onkar Singh" userId="7142d4e8-959c-43eb-8636-e3ca76370d1f" providerId="ADAL" clId="{331A49B8-DBEF-4650-9E88-F1D4B4D4B990}" dt="2023-12-01T23:12:12.374" v="13"/>
          <ac:spMkLst>
            <pc:docMk/>
            <pc:sldMk cId="3722205924" sldId="259"/>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39566129" sldId="260"/>
        </pc:sldMkLst>
        <pc:spChg chg="add del">
          <ac:chgData name="Onkar Singh" userId="7142d4e8-959c-43eb-8636-e3ca76370d1f" providerId="ADAL" clId="{331A49B8-DBEF-4650-9E88-F1D4B4D4B990}" dt="2023-12-01T23:12:12.374" v="13"/>
          <ac:spMkLst>
            <pc:docMk/>
            <pc:sldMk cId="1539566129" sldId="260"/>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896488827" sldId="261"/>
        </pc:sldMkLst>
        <pc:spChg chg="add del">
          <ac:chgData name="Onkar Singh" userId="7142d4e8-959c-43eb-8636-e3ca76370d1f" providerId="ADAL" clId="{331A49B8-DBEF-4650-9E88-F1D4B4D4B990}" dt="2023-12-01T23:12:12.374" v="13"/>
          <ac:spMkLst>
            <pc:docMk/>
            <pc:sldMk cId="2896488827" sldId="261"/>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414760385" sldId="262"/>
        </pc:sldMkLst>
        <pc:spChg chg="add del">
          <ac:chgData name="Onkar Singh" userId="7142d4e8-959c-43eb-8636-e3ca76370d1f" providerId="ADAL" clId="{331A49B8-DBEF-4650-9E88-F1D4B4D4B990}" dt="2023-12-01T23:12:12.374" v="13"/>
          <ac:spMkLst>
            <pc:docMk/>
            <pc:sldMk cId="1414760385" sldId="262"/>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13736342" sldId="263"/>
        </pc:sldMkLst>
        <pc:spChg chg="add del">
          <ac:chgData name="Onkar Singh" userId="7142d4e8-959c-43eb-8636-e3ca76370d1f" providerId="ADAL" clId="{331A49B8-DBEF-4650-9E88-F1D4B4D4B990}" dt="2023-12-01T23:12:12.374" v="13"/>
          <ac:spMkLst>
            <pc:docMk/>
            <pc:sldMk cId="313736342" sldId="263"/>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398549963" sldId="264"/>
        </pc:sldMkLst>
        <pc:spChg chg="add del">
          <ac:chgData name="Onkar Singh" userId="7142d4e8-959c-43eb-8636-e3ca76370d1f" providerId="ADAL" clId="{331A49B8-DBEF-4650-9E88-F1D4B4D4B990}" dt="2023-12-01T23:12:12.374" v="13"/>
          <ac:spMkLst>
            <pc:docMk/>
            <pc:sldMk cId="2398549963" sldId="264"/>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76682376" sldId="265"/>
        </pc:sldMkLst>
        <pc:spChg chg="add del">
          <ac:chgData name="Onkar Singh" userId="7142d4e8-959c-43eb-8636-e3ca76370d1f" providerId="ADAL" clId="{331A49B8-DBEF-4650-9E88-F1D4B4D4B990}" dt="2023-12-01T23:12:12.374" v="13"/>
          <ac:spMkLst>
            <pc:docMk/>
            <pc:sldMk cId="476682376" sldId="265"/>
            <ac:spMk id="14"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013928048" sldId="266"/>
        </pc:sldMkLst>
        <pc:spChg chg="add del">
          <ac:chgData name="Onkar Singh" userId="7142d4e8-959c-43eb-8636-e3ca76370d1f" providerId="ADAL" clId="{331A49B8-DBEF-4650-9E88-F1D4B4D4B990}" dt="2023-12-01T23:12:12.374" v="13"/>
          <ac:spMkLst>
            <pc:docMk/>
            <pc:sldMk cId="3013928048" sldId="266"/>
            <ac:spMk id="29"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00511282" sldId="269"/>
        </pc:sldMkLst>
        <pc:picChg chg="add del">
          <ac:chgData name="Onkar Singh" userId="7142d4e8-959c-43eb-8636-e3ca76370d1f" providerId="ADAL" clId="{331A49B8-DBEF-4650-9E88-F1D4B4D4B990}" dt="2023-12-01T23:12:12.374" v="13"/>
          <ac:picMkLst>
            <pc:docMk/>
            <pc:sldMk cId="1500511282" sldId="269"/>
            <ac:picMk id="11" creationId="{76AAFF90-89E1-46D5-B8B5-3BFDBB92D867}"/>
          </ac:picMkLst>
        </pc:picChg>
      </pc:sldChg>
    </pc:docChg>
  </pc:docChgLst>
  <pc:docChgLst>
    <pc:chgData name="Onkar Singh" userId="7142d4e8-959c-43eb-8636-e3ca76370d1f" providerId="ADAL" clId="{2F01D753-A486-4B7F-B8CB-2F6219C3187E}"/>
    <pc:docChg chg="undo redo custSel addSld delSld modSld sldOrd">
      <pc:chgData name="Onkar Singh" userId="7142d4e8-959c-43eb-8636-e3ca76370d1f" providerId="ADAL" clId="{2F01D753-A486-4B7F-B8CB-2F6219C3187E}" dt="2024-07-14T22:04:56.861" v="8621" actId="20577"/>
      <pc:docMkLst>
        <pc:docMk/>
      </pc:docMkLst>
      <pc:sldChg chg="modSp mod modNotesTx">
        <pc:chgData name="Onkar Singh" userId="7142d4e8-959c-43eb-8636-e3ca76370d1f" providerId="ADAL" clId="{2F01D753-A486-4B7F-B8CB-2F6219C3187E}" dt="2024-07-09T23:40:54.696" v="3197" actId="20577"/>
        <pc:sldMkLst>
          <pc:docMk/>
          <pc:sldMk cId="2363560851" sldId="256"/>
        </pc:sldMkLst>
        <pc:spChg chg="mod">
          <ac:chgData name="Onkar Singh" userId="7142d4e8-959c-43eb-8636-e3ca76370d1f" providerId="ADAL" clId="{2F01D753-A486-4B7F-B8CB-2F6219C3187E}" dt="2024-07-09T15:32:26.103" v="65" actId="1076"/>
          <ac:spMkLst>
            <pc:docMk/>
            <pc:sldMk cId="2363560851" sldId="256"/>
            <ac:spMk id="2" creationId="{947D6D27-A93D-4420-8680-76BCC3525F0D}"/>
          </ac:spMkLst>
        </pc:spChg>
        <pc:picChg chg="mod">
          <ac:chgData name="Onkar Singh" userId="7142d4e8-959c-43eb-8636-e3ca76370d1f" providerId="ADAL" clId="{2F01D753-A486-4B7F-B8CB-2F6219C3187E}" dt="2024-07-09T21:53:06.150" v="1548" actId="14826"/>
          <ac:picMkLst>
            <pc:docMk/>
            <pc:sldMk cId="2363560851" sldId="256"/>
            <ac:picMk id="5" creationId="{B27C14E9-2BAE-4C2B-8EE9-078F4105D1CA}"/>
          </ac:picMkLst>
        </pc:picChg>
      </pc:sldChg>
      <pc:sldChg chg="del ord modNotesTx">
        <pc:chgData name="Onkar Singh" userId="7142d4e8-959c-43eb-8636-e3ca76370d1f" providerId="ADAL" clId="{2F01D753-A486-4B7F-B8CB-2F6219C3187E}" dt="2024-07-09T16:04:33.965" v="543" actId="47"/>
        <pc:sldMkLst>
          <pc:docMk/>
          <pc:sldMk cId="1379403171" sldId="257"/>
        </pc:sldMkLst>
      </pc:sldChg>
      <pc:sldChg chg="del modNotesTx">
        <pc:chgData name="Onkar Singh" userId="7142d4e8-959c-43eb-8636-e3ca76370d1f" providerId="ADAL" clId="{2F01D753-A486-4B7F-B8CB-2F6219C3187E}" dt="2024-07-09T15:33:42.427" v="125" actId="47"/>
        <pc:sldMkLst>
          <pc:docMk/>
          <pc:sldMk cId="4086091380" sldId="258"/>
        </pc:sldMkLst>
      </pc:sldChg>
      <pc:sldChg chg="del">
        <pc:chgData name="Onkar Singh" userId="7142d4e8-959c-43eb-8636-e3ca76370d1f" providerId="ADAL" clId="{2F01D753-A486-4B7F-B8CB-2F6219C3187E}" dt="2024-07-09T15:33:43.357" v="127" actId="47"/>
        <pc:sldMkLst>
          <pc:docMk/>
          <pc:sldMk cId="3722205924" sldId="259"/>
        </pc:sldMkLst>
      </pc:sldChg>
      <pc:sldChg chg="del modNotesTx">
        <pc:chgData name="Onkar Singh" userId="7142d4e8-959c-43eb-8636-e3ca76370d1f" providerId="ADAL" clId="{2F01D753-A486-4B7F-B8CB-2F6219C3187E}" dt="2024-07-09T15:33:41.980" v="124" actId="47"/>
        <pc:sldMkLst>
          <pc:docMk/>
          <pc:sldMk cId="1539566129" sldId="260"/>
        </pc:sldMkLst>
      </pc:sldChg>
      <pc:sldChg chg="del modNotesTx">
        <pc:chgData name="Onkar Singh" userId="7142d4e8-959c-43eb-8636-e3ca76370d1f" providerId="ADAL" clId="{2F01D753-A486-4B7F-B8CB-2F6219C3187E}" dt="2024-07-09T15:33:41.449" v="123" actId="47"/>
        <pc:sldMkLst>
          <pc:docMk/>
          <pc:sldMk cId="2896488827" sldId="261"/>
        </pc:sldMkLst>
      </pc:sldChg>
      <pc:sldChg chg="del modNotesTx">
        <pc:chgData name="Onkar Singh" userId="7142d4e8-959c-43eb-8636-e3ca76370d1f" providerId="ADAL" clId="{2F01D753-A486-4B7F-B8CB-2F6219C3187E}" dt="2024-07-09T15:33:42.878" v="126" actId="47"/>
        <pc:sldMkLst>
          <pc:docMk/>
          <pc:sldMk cId="1414760385" sldId="262"/>
        </pc:sldMkLst>
      </pc:sldChg>
      <pc:sldChg chg="del modNotesTx">
        <pc:chgData name="Onkar Singh" userId="7142d4e8-959c-43eb-8636-e3ca76370d1f" providerId="ADAL" clId="{2F01D753-A486-4B7F-B8CB-2F6219C3187E}" dt="2024-07-09T15:33:44.288" v="129" actId="47"/>
        <pc:sldMkLst>
          <pc:docMk/>
          <pc:sldMk cId="313736342" sldId="263"/>
        </pc:sldMkLst>
      </pc:sldChg>
      <pc:sldChg chg="del modNotesTx">
        <pc:chgData name="Onkar Singh" userId="7142d4e8-959c-43eb-8636-e3ca76370d1f" providerId="ADAL" clId="{2F01D753-A486-4B7F-B8CB-2F6219C3187E}" dt="2024-07-09T15:33:43.818" v="128" actId="47"/>
        <pc:sldMkLst>
          <pc:docMk/>
          <pc:sldMk cId="2398549963" sldId="264"/>
        </pc:sldMkLst>
      </pc:sldChg>
      <pc:sldChg chg="del modNotesTx">
        <pc:chgData name="Onkar Singh" userId="7142d4e8-959c-43eb-8636-e3ca76370d1f" providerId="ADAL" clId="{2F01D753-A486-4B7F-B8CB-2F6219C3187E}" dt="2024-07-09T15:33:45.020" v="130" actId="47"/>
        <pc:sldMkLst>
          <pc:docMk/>
          <pc:sldMk cId="476682376" sldId="265"/>
        </pc:sldMkLst>
      </pc:sldChg>
      <pc:sldChg chg="del modNotesTx">
        <pc:chgData name="Onkar Singh" userId="7142d4e8-959c-43eb-8636-e3ca76370d1f" providerId="ADAL" clId="{2F01D753-A486-4B7F-B8CB-2F6219C3187E}" dt="2024-07-09T15:33:46.757" v="131" actId="47"/>
        <pc:sldMkLst>
          <pc:docMk/>
          <pc:sldMk cId="3013928048" sldId="266"/>
        </pc:sldMkLst>
      </pc:sldChg>
      <pc:sldChg chg="addSp delSp modSp mod chgLayout modNotesTx">
        <pc:chgData name="Onkar Singh" userId="7142d4e8-959c-43eb-8636-e3ca76370d1f" providerId="ADAL" clId="{2F01D753-A486-4B7F-B8CB-2F6219C3187E}" dt="2024-07-14T19:10:58.764" v="8577" actId="255"/>
        <pc:sldMkLst>
          <pc:docMk/>
          <pc:sldMk cId="1080108373" sldId="267"/>
        </pc:sldMkLst>
        <pc:spChg chg="mod ord">
          <ac:chgData name="Onkar Singh" userId="7142d4e8-959c-43eb-8636-e3ca76370d1f" providerId="ADAL" clId="{2F01D753-A486-4B7F-B8CB-2F6219C3187E}" dt="2024-07-11T19:44:14.835" v="8347" actId="255"/>
          <ac:spMkLst>
            <pc:docMk/>
            <pc:sldMk cId="1080108373" sldId="267"/>
            <ac:spMk id="2" creationId="{53857D42-F061-4EA3-A563-C6A3235CF515}"/>
          </ac:spMkLst>
        </pc:spChg>
        <pc:spChg chg="del mod">
          <ac:chgData name="Onkar Singh" userId="7142d4e8-959c-43eb-8636-e3ca76370d1f" providerId="ADAL" clId="{2F01D753-A486-4B7F-B8CB-2F6219C3187E}" dt="2024-07-09T21:47:19.735" v="1532" actId="700"/>
          <ac:spMkLst>
            <pc:docMk/>
            <pc:sldMk cId="1080108373" sldId="267"/>
            <ac:spMk id="3" creationId="{7E7B2B4E-5B88-4AEE-92ED-D3C12A57C2C7}"/>
          </ac:spMkLst>
        </pc:spChg>
        <pc:spChg chg="add mod ord">
          <ac:chgData name="Onkar Singh" userId="7142d4e8-959c-43eb-8636-e3ca76370d1f" providerId="ADAL" clId="{2F01D753-A486-4B7F-B8CB-2F6219C3187E}" dt="2024-07-14T19:10:58.764" v="8577" actId="255"/>
          <ac:spMkLst>
            <pc:docMk/>
            <pc:sldMk cId="1080108373" sldId="267"/>
            <ac:spMk id="4" creationId="{6DF74BD5-B1E5-F7D3-FE05-1A677F6CEFCD}"/>
          </ac:spMkLst>
        </pc:spChg>
        <pc:spChg chg="add mod">
          <ac:chgData name="Onkar Singh" userId="7142d4e8-959c-43eb-8636-e3ca76370d1f" providerId="ADAL" clId="{2F01D753-A486-4B7F-B8CB-2F6219C3187E}" dt="2024-07-11T19:27:20.958" v="8202" actId="1076"/>
          <ac:spMkLst>
            <pc:docMk/>
            <pc:sldMk cId="1080108373" sldId="267"/>
            <ac:spMk id="10" creationId="{69608088-53A1-6A0E-AB18-711ACB2D2777}"/>
          </ac:spMkLst>
        </pc:spChg>
        <pc:spChg chg="add mod">
          <ac:chgData name="Onkar Singh" userId="7142d4e8-959c-43eb-8636-e3ca76370d1f" providerId="ADAL" clId="{2F01D753-A486-4B7F-B8CB-2F6219C3187E}" dt="2024-07-11T19:27:28.643" v="8204" actId="1076"/>
          <ac:spMkLst>
            <pc:docMk/>
            <pc:sldMk cId="1080108373" sldId="267"/>
            <ac:spMk id="11" creationId="{ACEA18F2-5563-B269-15CF-A6612C0ADFCB}"/>
          </ac:spMkLst>
        </pc:spChg>
        <pc:picChg chg="add mod">
          <ac:chgData name="Onkar Singh" userId="7142d4e8-959c-43eb-8636-e3ca76370d1f" providerId="ADAL" clId="{2F01D753-A486-4B7F-B8CB-2F6219C3187E}" dt="2024-07-11T19:26:30.207" v="8190" actId="1076"/>
          <ac:picMkLst>
            <pc:docMk/>
            <pc:sldMk cId="1080108373" sldId="267"/>
            <ac:picMk id="5" creationId="{C0F4F387-D6D0-2065-D18E-274D349F1791}"/>
          </ac:picMkLst>
        </pc:picChg>
        <pc:picChg chg="add mod">
          <ac:chgData name="Onkar Singh" userId="7142d4e8-959c-43eb-8636-e3ca76370d1f" providerId="ADAL" clId="{2F01D753-A486-4B7F-B8CB-2F6219C3187E}" dt="2024-07-11T19:26:47.641" v="8195" actId="1076"/>
          <ac:picMkLst>
            <pc:docMk/>
            <pc:sldMk cId="1080108373" sldId="267"/>
            <ac:picMk id="7" creationId="{94F9E02E-5590-AF0E-951C-DE983F7559C9}"/>
          </ac:picMkLst>
        </pc:picChg>
        <pc:picChg chg="add mod">
          <ac:chgData name="Onkar Singh" userId="7142d4e8-959c-43eb-8636-e3ca76370d1f" providerId="ADAL" clId="{2F01D753-A486-4B7F-B8CB-2F6219C3187E}" dt="2024-07-11T19:26:45.460" v="8194" actId="1076"/>
          <ac:picMkLst>
            <pc:docMk/>
            <pc:sldMk cId="1080108373" sldId="267"/>
            <ac:picMk id="9" creationId="{7D9ABDA1-D622-B8E0-4F82-C1A170BAB169}"/>
          </ac:picMkLst>
        </pc:picChg>
      </pc:sldChg>
      <pc:sldChg chg="modSp mod modNotesTx">
        <pc:chgData name="Onkar Singh" userId="7142d4e8-959c-43eb-8636-e3ca76370d1f" providerId="ADAL" clId="{2F01D753-A486-4B7F-B8CB-2F6219C3187E}" dt="2024-07-14T16:51:44.651" v="8463" actId="20577"/>
        <pc:sldMkLst>
          <pc:docMk/>
          <pc:sldMk cId="997627657" sldId="268"/>
        </pc:sldMkLst>
        <pc:spChg chg="mod">
          <ac:chgData name="Onkar Singh" userId="7142d4e8-959c-43eb-8636-e3ca76370d1f" providerId="ADAL" clId="{2F01D753-A486-4B7F-B8CB-2F6219C3187E}" dt="2024-07-09T21:53:29.339" v="1550" actId="1076"/>
          <ac:spMkLst>
            <pc:docMk/>
            <pc:sldMk cId="997627657" sldId="268"/>
            <ac:spMk id="2" creationId="{F0D3D838-D9E1-49C4-9A04-D4673AEC83C2}"/>
          </ac:spMkLst>
        </pc:spChg>
        <pc:spChg chg="mod">
          <ac:chgData name="Onkar Singh" userId="7142d4e8-959c-43eb-8636-e3ca76370d1f" providerId="ADAL" clId="{2F01D753-A486-4B7F-B8CB-2F6219C3187E}" dt="2024-07-14T16:51:44.651" v="8463" actId="20577"/>
          <ac:spMkLst>
            <pc:docMk/>
            <pc:sldMk cId="997627657" sldId="268"/>
            <ac:spMk id="3" creationId="{6208F7ED-5CBC-4707-9AB5-087262D3329A}"/>
          </ac:spMkLst>
        </pc:spChg>
      </pc:sldChg>
      <pc:sldChg chg="modSp mod">
        <pc:chgData name="Onkar Singh" userId="7142d4e8-959c-43eb-8636-e3ca76370d1f" providerId="ADAL" clId="{2F01D753-A486-4B7F-B8CB-2F6219C3187E}" dt="2024-07-11T19:44:29.370" v="8350" actId="2711"/>
        <pc:sldMkLst>
          <pc:docMk/>
          <pc:sldMk cId="1500511282" sldId="269"/>
        </pc:sldMkLst>
        <pc:spChg chg="mod">
          <ac:chgData name="Onkar Singh" userId="7142d4e8-959c-43eb-8636-e3ca76370d1f" providerId="ADAL" clId="{2F01D753-A486-4B7F-B8CB-2F6219C3187E}" dt="2024-07-11T19:44:29.370" v="8350" actId="2711"/>
          <ac:spMkLst>
            <pc:docMk/>
            <pc:sldMk cId="1500511282" sldId="269"/>
            <ac:spMk id="4" creationId="{72073D72-F870-4E72-99C7-833F382982CF}"/>
          </ac:spMkLst>
        </pc:spChg>
      </pc:sldChg>
      <pc:sldChg chg="addSp delSp modSp mod chgLayout modNotesTx">
        <pc:chgData name="Onkar Singh" userId="7142d4e8-959c-43eb-8636-e3ca76370d1f" providerId="ADAL" clId="{2F01D753-A486-4B7F-B8CB-2F6219C3187E}" dt="2024-07-14T19:11:06.560" v="8579" actId="255"/>
        <pc:sldMkLst>
          <pc:docMk/>
          <pc:sldMk cId="2410340259" sldId="271"/>
        </pc:sldMkLst>
        <pc:spChg chg="mod ord">
          <ac:chgData name="Onkar Singh" userId="7142d4e8-959c-43eb-8636-e3ca76370d1f" providerId="ADAL" clId="{2F01D753-A486-4B7F-B8CB-2F6219C3187E}" dt="2024-07-11T19:44:22.074" v="8349" actId="255"/>
          <ac:spMkLst>
            <pc:docMk/>
            <pc:sldMk cId="2410340259" sldId="271"/>
            <ac:spMk id="2" creationId="{53857D42-F061-4EA3-A563-C6A3235CF515}"/>
          </ac:spMkLst>
        </pc:spChg>
        <pc:spChg chg="del mod">
          <ac:chgData name="Onkar Singh" userId="7142d4e8-959c-43eb-8636-e3ca76370d1f" providerId="ADAL" clId="{2F01D753-A486-4B7F-B8CB-2F6219C3187E}" dt="2024-07-09T21:47:27.216" v="1533" actId="700"/>
          <ac:spMkLst>
            <pc:docMk/>
            <pc:sldMk cId="2410340259" sldId="271"/>
            <ac:spMk id="3" creationId="{7E7B2B4E-5B88-4AEE-92ED-D3C12A57C2C7}"/>
          </ac:spMkLst>
        </pc:spChg>
        <pc:spChg chg="add mod ord">
          <ac:chgData name="Onkar Singh" userId="7142d4e8-959c-43eb-8636-e3ca76370d1f" providerId="ADAL" clId="{2F01D753-A486-4B7F-B8CB-2F6219C3187E}" dt="2024-07-14T19:11:06.560" v="8579" actId="255"/>
          <ac:spMkLst>
            <pc:docMk/>
            <pc:sldMk cId="2410340259" sldId="271"/>
            <ac:spMk id="4" creationId="{34F84320-D1D0-0720-FE0C-72615C07EBEF}"/>
          </ac:spMkLst>
        </pc:spChg>
      </pc:sldChg>
      <pc:sldChg chg="modSp new mod modNotesTx">
        <pc:chgData name="Onkar Singh" userId="7142d4e8-959c-43eb-8636-e3ca76370d1f" providerId="ADAL" clId="{2F01D753-A486-4B7F-B8CB-2F6219C3187E}" dt="2024-07-14T18:42:53.254" v="8524" actId="1076"/>
        <pc:sldMkLst>
          <pc:docMk/>
          <pc:sldMk cId="1936260790" sldId="272"/>
        </pc:sldMkLst>
        <pc:spChg chg="mod">
          <ac:chgData name="Onkar Singh" userId="7142d4e8-959c-43eb-8636-e3ca76370d1f" providerId="ADAL" clId="{2F01D753-A486-4B7F-B8CB-2F6219C3187E}" dt="2024-07-14T18:42:53.254" v="8524" actId="1076"/>
          <ac:spMkLst>
            <pc:docMk/>
            <pc:sldMk cId="1936260790" sldId="272"/>
            <ac:spMk id="2" creationId="{D4DB125B-2CCF-8283-C7F3-EEEDF5BD600B}"/>
          </ac:spMkLst>
        </pc:spChg>
        <pc:spChg chg="mod">
          <ac:chgData name="Onkar Singh" userId="7142d4e8-959c-43eb-8636-e3ca76370d1f" providerId="ADAL" clId="{2F01D753-A486-4B7F-B8CB-2F6219C3187E}" dt="2024-07-09T20:52:44.896" v="971" actId="27636"/>
          <ac:spMkLst>
            <pc:docMk/>
            <pc:sldMk cId="1936260790" sldId="272"/>
            <ac:spMk id="3" creationId="{AC566F64-1DE2-A7EE-E6F5-7AFA049365F5}"/>
          </ac:spMkLst>
        </pc:spChg>
      </pc:sldChg>
      <pc:sldChg chg="addSp delSp modSp new mod setBg modClrScheme chgLayout modNotesTx">
        <pc:chgData name="Onkar Singh" userId="7142d4e8-959c-43eb-8636-e3ca76370d1f" providerId="ADAL" clId="{2F01D753-A486-4B7F-B8CB-2F6219C3187E}" dt="2024-07-14T18:43:46.757" v="8530" actId="255"/>
        <pc:sldMkLst>
          <pc:docMk/>
          <pc:sldMk cId="3996343102" sldId="273"/>
        </pc:sldMkLst>
        <pc:spChg chg="del mod ord">
          <ac:chgData name="Onkar Singh" userId="7142d4e8-959c-43eb-8636-e3ca76370d1f" providerId="ADAL" clId="{2F01D753-A486-4B7F-B8CB-2F6219C3187E}" dt="2024-07-09T16:04:30.853" v="542" actId="700"/>
          <ac:spMkLst>
            <pc:docMk/>
            <pc:sldMk cId="3996343102" sldId="273"/>
            <ac:spMk id="2" creationId="{703097BC-E5C4-B1AC-4568-04093D40B0EF}"/>
          </ac:spMkLst>
        </pc:spChg>
        <pc:spChg chg="del mod ord">
          <ac:chgData name="Onkar Singh" userId="7142d4e8-959c-43eb-8636-e3ca76370d1f" providerId="ADAL" clId="{2F01D753-A486-4B7F-B8CB-2F6219C3187E}" dt="2024-07-09T16:04:30.853" v="542" actId="700"/>
          <ac:spMkLst>
            <pc:docMk/>
            <pc:sldMk cId="3996343102" sldId="273"/>
            <ac:spMk id="3" creationId="{25544DAC-AE16-722D-C37A-5F6EEDC832E3}"/>
          </ac:spMkLst>
        </pc:spChg>
        <pc:spChg chg="add mod ord">
          <ac:chgData name="Onkar Singh" userId="7142d4e8-959c-43eb-8636-e3ca76370d1f" providerId="ADAL" clId="{2F01D753-A486-4B7F-B8CB-2F6219C3187E}" dt="2024-07-14T18:43:21.719" v="8527" actId="1076"/>
          <ac:spMkLst>
            <pc:docMk/>
            <pc:sldMk cId="3996343102" sldId="273"/>
            <ac:spMk id="4" creationId="{E0E9E4D2-3D6D-0422-3C89-01E5E91DB3BF}"/>
          </ac:spMkLst>
        </pc:spChg>
        <pc:spChg chg="add del mod ord">
          <ac:chgData name="Onkar Singh" userId="7142d4e8-959c-43eb-8636-e3ca76370d1f" providerId="ADAL" clId="{2F01D753-A486-4B7F-B8CB-2F6219C3187E}" dt="2024-07-09T16:09:59.062" v="547"/>
          <ac:spMkLst>
            <pc:docMk/>
            <pc:sldMk cId="3996343102" sldId="273"/>
            <ac:spMk id="5" creationId="{5D10B6F9-50A6-1DCA-F1DB-771123B9A890}"/>
          </ac:spMkLst>
        </pc:spChg>
        <pc:spChg chg="add del mod ord">
          <ac:chgData name="Onkar Singh" userId="7142d4e8-959c-43eb-8636-e3ca76370d1f" providerId="ADAL" clId="{2F01D753-A486-4B7F-B8CB-2F6219C3187E}" dt="2024-07-09T16:10:06.872" v="550"/>
          <ac:spMkLst>
            <pc:docMk/>
            <pc:sldMk cId="3996343102" sldId="273"/>
            <ac:spMk id="6" creationId="{3E89AE21-1527-C4BB-C510-C1D978864E1F}"/>
          </ac:spMkLst>
        </pc:spChg>
        <pc:spChg chg="add del mod">
          <ac:chgData name="Onkar Singh" userId="7142d4e8-959c-43eb-8636-e3ca76370d1f" providerId="ADAL" clId="{2F01D753-A486-4B7F-B8CB-2F6219C3187E}" dt="2024-07-09T16:13:29.920" v="568"/>
          <ac:spMkLst>
            <pc:docMk/>
            <pc:sldMk cId="3996343102" sldId="273"/>
            <ac:spMk id="12" creationId="{EF15ABA4-E415-500C-E32F-57BB0B671167}"/>
          </ac:spMkLst>
        </pc:spChg>
        <pc:spChg chg="add del">
          <ac:chgData name="Onkar Singh" userId="7142d4e8-959c-43eb-8636-e3ca76370d1f" providerId="ADAL" clId="{2F01D753-A486-4B7F-B8CB-2F6219C3187E}" dt="2024-07-09T16:13:18.506" v="563"/>
          <ac:spMkLst>
            <pc:docMk/>
            <pc:sldMk cId="3996343102" sldId="273"/>
            <ac:spMk id="14" creationId="{F5F68864-20BE-F96A-8457-AE470732D868}"/>
          </ac:spMkLst>
        </pc:spChg>
        <pc:spChg chg="add mod">
          <ac:chgData name="Onkar Singh" userId="7142d4e8-959c-43eb-8636-e3ca76370d1f" providerId="ADAL" clId="{2F01D753-A486-4B7F-B8CB-2F6219C3187E}" dt="2024-07-14T18:43:46.757" v="8530" actId="255"/>
          <ac:spMkLst>
            <pc:docMk/>
            <pc:sldMk cId="3996343102" sldId="273"/>
            <ac:spMk id="22" creationId="{56474D8C-E0D9-496D-EF74-14B687890200}"/>
          </ac:spMkLst>
        </pc:spChg>
        <pc:picChg chg="add del mod">
          <ac:chgData name="Onkar Singh" userId="7142d4e8-959c-43eb-8636-e3ca76370d1f" providerId="ADAL" clId="{2F01D753-A486-4B7F-B8CB-2F6219C3187E}" dt="2024-07-09T16:11:07.322" v="562" actId="478"/>
          <ac:picMkLst>
            <pc:docMk/>
            <pc:sldMk cId="3996343102" sldId="273"/>
            <ac:picMk id="8" creationId="{F31CCC48-B686-6B43-2EF4-590A27D9929E}"/>
          </ac:picMkLst>
        </pc:picChg>
        <pc:picChg chg="add del mod">
          <ac:chgData name="Onkar Singh" userId="7142d4e8-959c-43eb-8636-e3ca76370d1f" providerId="ADAL" clId="{2F01D753-A486-4B7F-B8CB-2F6219C3187E}" dt="2024-07-09T16:11:05.308" v="561" actId="478"/>
          <ac:picMkLst>
            <pc:docMk/>
            <pc:sldMk cId="3996343102" sldId="273"/>
            <ac:picMk id="10" creationId="{466F683D-C264-0A87-8567-6302477FD559}"/>
          </ac:picMkLst>
        </pc:picChg>
        <pc:picChg chg="add mod ord">
          <ac:chgData name="Onkar Singh" userId="7142d4e8-959c-43eb-8636-e3ca76370d1f" providerId="ADAL" clId="{2F01D753-A486-4B7F-B8CB-2F6219C3187E}" dt="2024-07-09T21:53:46.243" v="1553" actId="14100"/>
          <ac:picMkLst>
            <pc:docMk/>
            <pc:sldMk cId="3996343102" sldId="273"/>
            <ac:picMk id="15" creationId="{C7E89A19-7499-FD99-EFB7-A854C0B91E3E}"/>
          </ac:picMkLst>
        </pc:picChg>
        <pc:picChg chg="add del">
          <ac:chgData name="Onkar Singh" userId="7142d4e8-959c-43eb-8636-e3ca76370d1f" providerId="ADAL" clId="{2F01D753-A486-4B7F-B8CB-2F6219C3187E}" dt="2024-07-09T16:13:24.861" v="567" actId="26606"/>
          <ac:picMkLst>
            <pc:docMk/>
            <pc:sldMk cId="3996343102" sldId="273"/>
            <ac:picMk id="17" creationId="{F15A1844-5CB8-438B-B90E-EF2A51CF87B6}"/>
          </ac:picMkLst>
        </pc:picChg>
        <pc:picChg chg="add mod">
          <ac:chgData name="Onkar Singh" userId="7142d4e8-959c-43eb-8636-e3ca76370d1f" providerId="ADAL" clId="{2F01D753-A486-4B7F-B8CB-2F6219C3187E}" dt="2024-07-09T21:53:55.632" v="1555" actId="14100"/>
          <ac:picMkLst>
            <pc:docMk/>
            <pc:sldMk cId="3996343102" sldId="273"/>
            <ac:picMk id="18" creationId="{6DB07976-999F-A77E-2943-136AA94517FB}"/>
          </ac:picMkLst>
        </pc:picChg>
        <pc:picChg chg="add">
          <ac:chgData name="Onkar Singh" userId="7142d4e8-959c-43eb-8636-e3ca76370d1f" providerId="ADAL" clId="{2F01D753-A486-4B7F-B8CB-2F6219C3187E}" dt="2024-07-09T16:13:31.781" v="571" actId="26606"/>
          <ac:picMkLst>
            <pc:docMk/>
            <pc:sldMk cId="3996343102" sldId="273"/>
            <ac:picMk id="25" creationId="{F15A1844-5CB8-438B-B90E-EF2A51CF87B6}"/>
          </ac:picMkLst>
        </pc:picChg>
      </pc:sldChg>
      <pc:sldChg chg="addSp delSp modSp new mod ord setBg setClrOvrMap modNotesTx">
        <pc:chgData name="Onkar Singh" userId="7142d4e8-959c-43eb-8636-e3ca76370d1f" providerId="ADAL" clId="{2F01D753-A486-4B7F-B8CB-2F6219C3187E}" dt="2024-07-14T18:43:57.005" v="8532" actId="255"/>
        <pc:sldMkLst>
          <pc:docMk/>
          <pc:sldMk cId="1984634798" sldId="274"/>
        </pc:sldMkLst>
        <pc:spChg chg="add del mod">
          <ac:chgData name="Onkar Singh" userId="7142d4e8-959c-43eb-8636-e3ca76370d1f" providerId="ADAL" clId="{2F01D753-A486-4B7F-B8CB-2F6219C3187E}" dt="2024-07-11T19:42:06.157" v="8293" actId="122"/>
          <ac:spMkLst>
            <pc:docMk/>
            <pc:sldMk cId="1984634798" sldId="274"/>
            <ac:spMk id="2" creationId="{B20A20C6-325D-EE48-5853-E3F94329ECD6}"/>
          </ac:spMkLst>
        </pc:spChg>
        <pc:spChg chg="del">
          <ac:chgData name="Onkar Singh" userId="7142d4e8-959c-43eb-8636-e3ca76370d1f" providerId="ADAL" clId="{2F01D753-A486-4B7F-B8CB-2F6219C3187E}" dt="2024-07-09T16:14:40.895" v="637"/>
          <ac:spMkLst>
            <pc:docMk/>
            <pc:sldMk cId="1984634798" sldId="274"/>
            <ac:spMk id="3" creationId="{1D23C15E-E610-157E-6711-5E8AF5815018}"/>
          </ac:spMkLst>
        </pc:spChg>
        <pc:spChg chg="add del mod">
          <ac:chgData name="Onkar Singh" userId="7142d4e8-959c-43eb-8636-e3ca76370d1f" providerId="ADAL" clId="{2F01D753-A486-4B7F-B8CB-2F6219C3187E}" dt="2024-07-09T20:54:31.308" v="1055" actId="478"/>
          <ac:spMkLst>
            <pc:docMk/>
            <pc:sldMk cId="1984634798" sldId="274"/>
            <ac:spMk id="7" creationId="{5CE6A0B8-2154-9615-BD3A-1E8C39A313FB}"/>
          </ac:spMkLst>
        </pc:spChg>
        <pc:spChg chg="add mod">
          <ac:chgData name="Onkar Singh" userId="7142d4e8-959c-43eb-8636-e3ca76370d1f" providerId="ADAL" clId="{2F01D753-A486-4B7F-B8CB-2F6219C3187E}" dt="2024-07-09T20:54:17.676" v="1049"/>
          <ac:spMkLst>
            <pc:docMk/>
            <pc:sldMk cId="1984634798" sldId="274"/>
            <ac:spMk id="8" creationId="{68A9B770-3D90-1221-36A8-CBB2417666BA}"/>
          </ac:spMkLst>
        </pc:spChg>
        <pc:spChg chg="add del mod">
          <ac:chgData name="Onkar Singh" userId="7142d4e8-959c-43eb-8636-e3ca76370d1f" providerId="ADAL" clId="{2F01D753-A486-4B7F-B8CB-2F6219C3187E}" dt="2024-07-09T21:20:16.217" v="1233" actId="478"/>
          <ac:spMkLst>
            <pc:docMk/>
            <pc:sldMk cId="1984634798" sldId="274"/>
            <ac:spMk id="9" creationId="{0457D806-422B-E9EF-FEB3-8A3FEEBB797C}"/>
          </ac:spMkLst>
        </pc:spChg>
        <pc:spChg chg="add mod">
          <ac:chgData name="Onkar Singh" userId="7142d4e8-959c-43eb-8636-e3ca76370d1f" providerId="ADAL" clId="{2F01D753-A486-4B7F-B8CB-2F6219C3187E}" dt="2024-07-09T20:54:30.196" v="1053" actId="1076"/>
          <ac:spMkLst>
            <pc:docMk/>
            <pc:sldMk cId="1984634798" sldId="274"/>
            <ac:spMk id="10" creationId="{D63C8F2A-491F-DBCD-B572-10D4839BF4B8}"/>
          </ac:spMkLst>
        </pc:spChg>
        <pc:spChg chg="add mod">
          <ac:chgData name="Onkar Singh" userId="7142d4e8-959c-43eb-8636-e3ca76370d1f" providerId="ADAL" clId="{2F01D753-A486-4B7F-B8CB-2F6219C3187E}" dt="2024-07-09T21:20:20.773" v="1237"/>
          <ac:spMkLst>
            <pc:docMk/>
            <pc:sldMk cId="1984634798" sldId="274"/>
            <ac:spMk id="11" creationId="{342AD756-922C-BD64-1626-486735192453}"/>
          </ac:spMkLst>
        </pc:spChg>
        <pc:spChg chg="add">
          <ac:chgData name="Onkar Singh" userId="7142d4e8-959c-43eb-8636-e3ca76370d1f" providerId="ADAL" clId="{2F01D753-A486-4B7F-B8CB-2F6219C3187E}" dt="2024-07-09T16:15:14.098" v="643" actId="26606"/>
          <ac:spMkLst>
            <pc:docMk/>
            <pc:sldMk cId="1984634798" sldId="274"/>
            <ac:spMk id="12" creationId="{95CB840F-8E41-4CA5-B79B-25CC80AD234A}"/>
          </ac:spMkLst>
        </pc:spChg>
        <pc:spChg chg="add mod">
          <ac:chgData name="Onkar Singh" userId="7142d4e8-959c-43eb-8636-e3ca76370d1f" providerId="ADAL" clId="{2F01D753-A486-4B7F-B8CB-2F6219C3187E}" dt="2024-07-14T18:43:57.005" v="8532" actId="255"/>
          <ac:spMkLst>
            <pc:docMk/>
            <pc:sldMk cId="1984634798" sldId="274"/>
            <ac:spMk id="13" creationId="{DF56BD9D-8DF3-16D9-9748-0240B5583E86}"/>
          </ac:spMkLst>
        </pc:spChg>
        <pc:picChg chg="add mod">
          <ac:chgData name="Onkar Singh" userId="7142d4e8-959c-43eb-8636-e3ca76370d1f" providerId="ADAL" clId="{2F01D753-A486-4B7F-B8CB-2F6219C3187E}" dt="2024-07-09T21:54:04.730" v="1557" actId="1076"/>
          <ac:picMkLst>
            <pc:docMk/>
            <pc:sldMk cId="1984634798" sldId="274"/>
            <ac:picMk id="5" creationId="{64EAAED3-DF7B-D6E7-457D-ACA6732EE49C}"/>
          </ac:picMkLst>
        </pc:picChg>
      </pc:sldChg>
      <pc:sldChg chg="addSp delSp modSp new mod ord modClrScheme chgLayout modNotesTx">
        <pc:chgData name="Onkar Singh" userId="7142d4e8-959c-43eb-8636-e3ca76370d1f" providerId="ADAL" clId="{2F01D753-A486-4B7F-B8CB-2F6219C3187E}" dt="2024-07-14T18:48:03.632" v="8555" actId="255"/>
        <pc:sldMkLst>
          <pc:docMk/>
          <pc:sldMk cId="2067104241" sldId="275"/>
        </pc:sldMkLst>
        <pc:spChg chg="del mod ord">
          <ac:chgData name="Onkar Singh" userId="7142d4e8-959c-43eb-8636-e3ca76370d1f" providerId="ADAL" clId="{2F01D753-A486-4B7F-B8CB-2F6219C3187E}" dt="2024-07-09T16:15:28.509" v="645" actId="700"/>
          <ac:spMkLst>
            <pc:docMk/>
            <pc:sldMk cId="2067104241" sldId="275"/>
            <ac:spMk id="2" creationId="{930E17CE-4AC3-009D-DDD3-A6135BD0170B}"/>
          </ac:spMkLst>
        </pc:spChg>
        <pc:spChg chg="del mod ord">
          <ac:chgData name="Onkar Singh" userId="7142d4e8-959c-43eb-8636-e3ca76370d1f" providerId="ADAL" clId="{2F01D753-A486-4B7F-B8CB-2F6219C3187E}" dt="2024-07-09T16:15:28.509" v="645" actId="700"/>
          <ac:spMkLst>
            <pc:docMk/>
            <pc:sldMk cId="2067104241" sldId="275"/>
            <ac:spMk id="3" creationId="{66E998C9-529E-723C-2E18-9E9099887E2E}"/>
          </ac:spMkLst>
        </pc:spChg>
        <pc:spChg chg="add mod ord">
          <ac:chgData name="Onkar Singh" userId="7142d4e8-959c-43eb-8636-e3ca76370d1f" providerId="ADAL" clId="{2F01D753-A486-4B7F-B8CB-2F6219C3187E}" dt="2024-07-14T18:47:45.121" v="8550" actId="1076"/>
          <ac:spMkLst>
            <pc:docMk/>
            <pc:sldMk cId="2067104241" sldId="275"/>
            <ac:spMk id="4" creationId="{F42970DA-9331-6EFF-51CA-BEAB95E938FF}"/>
          </ac:spMkLst>
        </pc:spChg>
        <pc:spChg chg="add mod ord">
          <ac:chgData name="Onkar Singh" userId="7142d4e8-959c-43eb-8636-e3ca76370d1f" providerId="ADAL" clId="{2F01D753-A486-4B7F-B8CB-2F6219C3187E}" dt="2024-07-14T18:48:03.632" v="8555" actId="255"/>
          <ac:spMkLst>
            <pc:docMk/>
            <pc:sldMk cId="2067104241" sldId="275"/>
            <ac:spMk id="5" creationId="{2F12B47B-3788-8757-562A-650F7286EE93}"/>
          </ac:spMkLst>
        </pc:spChg>
        <pc:spChg chg="add del mod ord">
          <ac:chgData name="Onkar Singh" userId="7142d4e8-959c-43eb-8636-e3ca76370d1f" providerId="ADAL" clId="{2F01D753-A486-4B7F-B8CB-2F6219C3187E}" dt="2024-07-09T16:32:50.869" v="646"/>
          <ac:spMkLst>
            <pc:docMk/>
            <pc:sldMk cId="2067104241" sldId="275"/>
            <ac:spMk id="6" creationId="{7996E299-9EEF-40B1-28D6-C9E785EFF667}"/>
          </ac:spMkLst>
        </pc:spChg>
        <pc:picChg chg="add mod">
          <ac:chgData name="Onkar Singh" userId="7142d4e8-959c-43eb-8636-e3ca76370d1f" providerId="ADAL" clId="{2F01D753-A486-4B7F-B8CB-2F6219C3187E}" dt="2024-07-14T18:47:57.151" v="8553" actId="1076"/>
          <ac:picMkLst>
            <pc:docMk/>
            <pc:sldMk cId="2067104241" sldId="275"/>
            <ac:picMk id="3" creationId="{847B3A35-5930-4B48-9E69-6F1A97ADB0DA}"/>
          </ac:picMkLst>
        </pc:picChg>
        <pc:picChg chg="add mod">
          <ac:chgData name="Onkar Singh" userId="7142d4e8-959c-43eb-8636-e3ca76370d1f" providerId="ADAL" clId="{2F01D753-A486-4B7F-B8CB-2F6219C3187E}" dt="2024-07-14T18:47:52.707" v="8552" actId="1076"/>
          <ac:picMkLst>
            <pc:docMk/>
            <pc:sldMk cId="2067104241" sldId="275"/>
            <ac:picMk id="8" creationId="{067864EB-9978-6338-5299-04C7FA5493B1}"/>
          </ac:picMkLst>
        </pc:picChg>
      </pc:sldChg>
      <pc:sldChg chg="addSp delSp modSp new del mod setBg modNotesTx">
        <pc:chgData name="Onkar Singh" userId="7142d4e8-959c-43eb-8636-e3ca76370d1f" providerId="ADAL" clId="{2F01D753-A486-4B7F-B8CB-2F6219C3187E}" dt="2024-07-11T17:15:49.839" v="7559" actId="47"/>
        <pc:sldMkLst>
          <pc:docMk/>
          <pc:sldMk cId="2698640749" sldId="276"/>
        </pc:sldMkLst>
        <pc:spChg chg="mod">
          <ac:chgData name="Onkar Singh" userId="7142d4e8-959c-43eb-8636-e3ca76370d1f" providerId="ADAL" clId="{2F01D753-A486-4B7F-B8CB-2F6219C3187E}" dt="2024-07-09T21:54:55.215" v="1568" actId="14100"/>
          <ac:spMkLst>
            <pc:docMk/>
            <pc:sldMk cId="2698640749" sldId="276"/>
            <ac:spMk id="2" creationId="{485CB9E8-5038-9F71-43AC-BAC958480714}"/>
          </ac:spMkLst>
        </pc:spChg>
        <pc:spChg chg="del">
          <ac:chgData name="Onkar Singh" userId="7142d4e8-959c-43eb-8636-e3ca76370d1f" providerId="ADAL" clId="{2F01D753-A486-4B7F-B8CB-2F6219C3187E}" dt="2024-07-09T16:34:54.187" v="674"/>
          <ac:spMkLst>
            <pc:docMk/>
            <pc:sldMk cId="2698640749" sldId="276"/>
            <ac:spMk id="3" creationId="{AABC89E9-3947-EE5C-5B2E-BDFD9A9AF137}"/>
          </ac:spMkLst>
        </pc:spChg>
        <pc:spChg chg="del">
          <ac:chgData name="Onkar Singh" userId="7142d4e8-959c-43eb-8636-e3ca76370d1f" providerId="ADAL" clId="{2F01D753-A486-4B7F-B8CB-2F6219C3187E}" dt="2024-07-09T16:33:10.120" v="650"/>
          <ac:spMkLst>
            <pc:docMk/>
            <pc:sldMk cId="2698640749" sldId="276"/>
            <ac:spMk id="4" creationId="{203F48A1-3708-DF60-FBAB-4318BE4AFCF4}"/>
          </ac:spMkLst>
        </pc:spChg>
        <pc:spChg chg="add del mod">
          <ac:chgData name="Onkar Singh" userId="7142d4e8-959c-43eb-8636-e3ca76370d1f" providerId="ADAL" clId="{2F01D753-A486-4B7F-B8CB-2F6219C3187E}" dt="2024-07-11T17:15:37.809" v="7557" actId="478"/>
          <ac:spMkLst>
            <pc:docMk/>
            <pc:sldMk cId="2698640749" sldId="276"/>
            <ac:spMk id="4" creationId="{B7A09F08-6808-98C8-8216-AB89794D5437}"/>
          </ac:spMkLst>
        </pc:spChg>
        <pc:spChg chg="add mod">
          <ac:chgData name="Onkar Singh" userId="7142d4e8-959c-43eb-8636-e3ca76370d1f" providerId="ADAL" clId="{2F01D753-A486-4B7F-B8CB-2F6219C3187E}" dt="2024-07-09T21:55:32.057" v="1575" actId="14100"/>
          <ac:spMkLst>
            <pc:docMk/>
            <pc:sldMk cId="2698640749" sldId="276"/>
            <ac:spMk id="9" creationId="{C6DEE292-DA53-7C7D-45C0-77E91160E413}"/>
          </ac:spMkLst>
        </pc:spChg>
        <pc:spChg chg="add del mod">
          <ac:chgData name="Onkar Singh" userId="7142d4e8-959c-43eb-8636-e3ca76370d1f" providerId="ADAL" clId="{2F01D753-A486-4B7F-B8CB-2F6219C3187E}" dt="2024-07-09T21:30:36.675" v="1381" actId="478"/>
          <ac:spMkLst>
            <pc:docMk/>
            <pc:sldMk cId="2698640749" sldId="276"/>
            <ac:spMk id="11" creationId="{EB82E507-BFCC-BF99-5063-E5170DBC4954}"/>
          </ac:spMkLst>
        </pc:spChg>
        <pc:spChg chg="add del">
          <ac:chgData name="Onkar Singh" userId="7142d4e8-959c-43eb-8636-e3ca76370d1f" providerId="ADAL" clId="{2F01D753-A486-4B7F-B8CB-2F6219C3187E}" dt="2024-07-09T16:35:18.034" v="679" actId="26606"/>
          <ac:spMkLst>
            <pc:docMk/>
            <pc:sldMk cId="2698640749" sldId="276"/>
            <ac:spMk id="14" creationId="{FEB31415-7BF1-4297-867D-3EA440C99172}"/>
          </ac:spMkLst>
        </pc:spChg>
        <pc:picChg chg="add del mod ord modCrop">
          <ac:chgData name="Onkar Singh" userId="7142d4e8-959c-43eb-8636-e3ca76370d1f" providerId="ADAL" clId="{2F01D753-A486-4B7F-B8CB-2F6219C3187E}" dt="2024-07-11T17:05:04.285" v="7379" actId="21"/>
          <ac:picMkLst>
            <pc:docMk/>
            <pc:sldMk cId="2698640749" sldId="276"/>
            <ac:picMk id="6" creationId="{EBD5D508-CE8C-417C-2999-E0AB233BD69D}"/>
          </ac:picMkLst>
        </pc:picChg>
        <pc:picChg chg="add del mod">
          <ac:chgData name="Onkar Singh" userId="7142d4e8-959c-43eb-8636-e3ca76370d1f" providerId="ADAL" clId="{2F01D753-A486-4B7F-B8CB-2F6219C3187E}" dt="2024-07-11T17:12:07.276" v="7428" actId="21"/>
          <ac:picMkLst>
            <pc:docMk/>
            <pc:sldMk cId="2698640749" sldId="276"/>
            <ac:picMk id="7" creationId="{0026700D-7A3E-18B3-481B-835CA9727DD9}"/>
          </ac:picMkLst>
        </pc:picChg>
        <pc:picChg chg="add">
          <ac:chgData name="Onkar Singh" userId="7142d4e8-959c-43eb-8636-e3ca76370d1f" providerId="ADAL" clId="{2F01D753-A486-4B7F-B8CB-2F6219C3187E}" dt="2024-07-09T16:35:18.034" v="679" actId="26606"/>
          <ac:picMkLst>
            <pc:docMk/>
            <pc:sldMk cId="2698640749" sldId="276"/>
            <ac:picMk id="19" creationId="{F15A1844-5CB8-438B-B90E-EF2A51CF87B6}"/>
          </ac:picMkLst>
        </pc:picChg>
      </pc:sldChg>
      <pc:sldChg chg="addSp delSp modSp new mod modClrScheme chgLayout modNotesTx">
        <pc:chgData name="Onkar Singh" userId="7142d4e8-959c-43eb-8636-e3ca76370d1f" providerId="ADAL" clId="{2F01D753-A486-4B7F-B8CB-2F6219C3187E}" dt="2024-07-14T18:47:38.875" v="8549" actId="255"/>
        <pc:sldMkLst>
          <pc:docMk/>
          <pc:sldMk cId="1131688804" sldId="277"/>
        </pc:sldMkLst>
        <pc:spChg chg="mod ord">
          <ac:chgData name="Onkar Singh" userId="7142d4e8-959c-43eb-8636-e3ca76370d1f" providerId="ADAL" clId="{2F01D753-A486-4B7F-B8CB-2F6219C3187E}" dt="2024-07-14T18:47:33.054" v="8547" actId="1076"/>
          <ac:spMkLst>
            <pc:docMk/>
            <pc:sldMk cId="1131688804" sldId="277"/>
            <ac:spMk id="2" creationId="{10358239-FFC9-D39F-84C2-9EACD8293C96}"/>
          </ac:spMkLst>
        </pc:spChg>
        <pc:spChg chg="add mod">
          <ac:chgData name="Onkar Singh" userId="7142d4e8-959c-43eb-8636-e3ca76370d1f" providerId="ADAL" clId="{2F01D753-A486-4B7F-B8CB-2F6219C3187E}" dt="2024-07-14T18:47:38.875" v="8549" actId="255"/>
          <ac:spMkLst>
            <pc:docMk/>
            <pc:sldMk cId="1131688804" sldId="277"/>
            <ac:spMk id="3" creationId="{640E09CC-D805-7B5C-CE75-CD6D0927AF1E}"/>
          </ac:spMkLst>
        </pc:spChg>
        <pc:spChg chg="add del">
          <ac:chgData name="Onkar Singh" userId="7142d4e8-959c-43eb-8636-e3ca76370d1f" providerId="ADAL" clId="{2F01D753-A486-4B7F-B8CB-2F6219C3187E}" dt="2024-07-09T21:33:13.723" v="1437" actId="22"/>
          <ac:spMkLst>
            <pc:docMk/>
            <pc:sldMk cId="1131688804" sldId="277"/>
            <ac:spMk id="3" creationId="{C3538BAE-F542-69F7-E499-1ED5E160CBCE}"/>
          </ac:spMkLst>
        </pc:spChg>
        <pc:spChg chg="del">
          <ac:chgData name="Onkar Singh" userId="7142d4e8-959c-43eb-8636-e3ca76370d1f" providerId="ADAL" clId="{2F01D753-A486-4B7F-B8CB-2F6219C3187E}" dt="2024-07-09T16:34:14.947" v="662"/>
          <ac:spMkLst>
            <pc:docMk/>
            <pc:sldMk cId="1131688804" sldId="277"/>
            <ac:spMk id="4" creationId="{6DC396D2-733C-C1EE-3151-CC7508EB1D28}"/>
          </ac:spMkLst>
        </pc:spChg>
        <pc:spChg chg="add del mod">
          <ac:chgData name="Onkar Singh" userId="7142d4e8-959c-43eb-8636-e3ca76370d1f" providerId="ADAL" clId="{2F01D753-A486-4B7F-B8CB-2F6219C3187E}" dt="2024-07-09T16:38:13.618" v="680" actId="22"/>
          <ac:spMkLst>
            <pc:docMk/>
            <pc:sldMk cId="1131688804" sldId="277"/>
            <ac:spMk id="8" creationId="{343FCEBA-187E-E38A-1FF9-8988E9513308}"/>
          </ac:spMkLst>
        </pc:spChg>
        <pc:spChg chg="add del mod">
          <ac:chgData name="Onkar Singh" userId="7142d4e8-959c-43eb-8636-e3ca76370d1f" providerId="ADAL" clId="{2F01D753-A486-4B7F-B8CB-2F6219C3187E}" dt="2024-07-09T21:33:44.653" v="1445" actId="478"/>
          <ac:spMkLst>
            <pc:docMk/>
            <pc:sldMk cId="1131688804" sldId="277"/>
            <ac:spMk id="14" creationId="{EF75252E-AEA9-CD7D-B8FB-232ED8D8C282}"/>
          </ac:spMkLst>
        </pc:spChg>
        <pc:spChg chg="add del mod">
          <ac:chgData name="Onkar Singh" userId="7142d4e8-959c-43eb-8636-e3ca76370d1f" providerId="ADAL" clId="{2F01D753-A486-4B7F-B8CB-2F6219C3187E}" dt="2024-07-10T00:26:46.686" v="5611" actId="478"/>
          <ac:spMkLst>
            <pc:docMk/>
            <pc:sldMk cId="1131688804" sldId="277"/>
            <ac:spMk id="18" creationId="{00B8B7FF-58A5-5AF8-F495-052E0AEB009D}"/>
          </ac:spMkLst>
        </pc:spChg>
        <pc:picChg chg="add del mod modCrop">
          <ac:chgData name="Onkar Singh" userId="7142d4e8-959c-43eb-8636-e3ca76370d1f" providerId="ADAL" clId="{2F01D753-A486-4B7F-B8CB-2F6219C3187E}" dt="2024-07-09T16:34:50.626" v="673" actId="21"/>
          <ac:picMkLst>
            <pc:docMk/>
            <pc:sldMk cId="1131688804" sldId="277"/>
            <ac:picMk id="6" creationId="{0026700D-7A3E-18B3-481B-835CA9727DD9}"/>
          </ac:picMkLst>
        </pc:picChg>
        <pc:picChg chg="add mod ord">
          <ac:chgData name="Onkar Singh" userId="7142d4e8-959c-43eb-8636-e3ca76370d1f" providerId="ADAL" clId="{2F01D753-A486-4B7F-B8CB-2F6219C3187E}" dt="2024-07-11T17:32:13.897" v="7647" actId="1076"/>
          <ac:picMkLst>
            <pc:docMk/>
            <pc:sldMk cId="1131688804" sldId="277"/>
            <ac:picMk id="10" creationId="{905613D3-62E1-CDE1-50DC-D5A238413189}"/>
          </ac:picMkLst>
        </pc:picChg>
        <pc:picChg chg="add del mod ord">
          <ac:chgData name="Onkar Singh" userId="7142d4e8-959c-43eb-8636-e3ca76370d1f" providerId="ADAL" clId="{2F01D753-A486-4B7F-B8CB-2F6219C3187E}" dt="2024-07-10T00:26:23.134" v="5605" actId="478"/>
          <ac:picMkLst>
            <pc:docMk/>
            <pc:sldMk cId="1131688804" sldId="277"/>
            <ac:picMk id="12" creationId="{9AE00073-0DE1-A36A-8DE1-43FFD905F6B8}"/>
          </ac:picMkLst>
        </pc:picChg>
        <pc:picChg chg="add mod">
          <ac:chgData name="Onkar Singh" userId="7142d4e8-959c-43eb-8636-e3ca76370d1f" providerId="ADAL" clId="{2F01D753-A486-4B7F-B8CB-2F6219C3187E}" dt="2024-07-11T17:32:21.622" v="7650" actId="1076"/>
          <ac:picMkLst>
            <pc:docMk/>
            <pc:sldMk cId="1131688804" sldId="277"/>
            <ac:picMk id="20" creationId="{2B5AF388-5FBD-5EBC-1E30-FCDF59D57944}"/>
          </ac:picMkLst>
        </pc:picChg>
      </pc:sldChg>
      <pc:sldChg chg="addSp delSp modSp new mod modNotesTx">
        <pc:chgData name="Onkar Singh" userId="7142d4e8-959c-43eb-8636-e3ca76370d1f" providerId="ADAL" clId="{2F01D753-A486-4B7F-B8CB-2F6219C3187E}" dt="2024-07-14T19:09:29.400" v="8559" actId="1076"/>
        <pc:sldMkLst>
          <pc:docMk/>
          <pc:sldMk cId="1444657931" sldId="278"/>
        </pc:sldMkLst>
        <pc:spChg chg="mod">
          <ac:chgData name="Onkar Singh" userId="7142d4e8-959c-43eb-8636-e3ca76370d1f" providerId="ADAL" clId="{2F01D753-A486-4B7F-B8CB-2F6219C3187E}" dt="2024-07-11T19:53:03.607" v="8437" actId="1076"/>
          <ac:spMkLst>
            <pc:docMk/>
            <pc:sldMk cId="1444657931" sldId="278"/>
            <ac:spMk id="2" creationId="{B0EE7D90-E252-4F9D-8E1B-2AD519469AA1}"/>
          </ac:spMkLst>
        </pc:spChg>
        <pc:spChg chg="mod">
          <ac:chgData name="Onkar Singh" userId="7142d4e8-959c-43eb-8636-e3ca76370d1f" providerId="ADAL" clId="{2F01D753-A486-4B7F-B8CB-2F6219C3187E}" dt="2024-07-14T19:09:29.400" v="8559" actId="1076"/>
          <ac:spMkLst>
            <pc:docMk/>
            <pc:sldMk cId="1444657931" sldId="278"/>
            <ac:spMk id="3" creationId="{EBA31567-DCE6-FD1F-CE2B-1010B8ACA5A4}"/>
          </ac:spMkLst>
        </pc:spChg>
        <pc:spChg chg="del">
          <ac:chgData name="Onkar Singh" userId="7142d4e8-959c-43eb-8636-e3ca76370d1f" providerId="ADAL" clId="{2F01D753-A486-4B7F-B8CB-2F6219C3187E}" dt="2024-07-09T16:46:01.717" v="682" actId="22"/>
          <ac:spMkLst>
            <pc:docMk/>
            <pc:sldMk cId="1444657931" sldId="278"/>
            <ac:spMk id="4" creationId="{032950A2-7B46-881D-55F4-87582862F8D7}"/>
          </ac:spMkLst>
        </pc:spChg>
        <pc:picChg chg="add mod">
          <ac:chgData name="Onkar Singh" userId="7142d4e8-959c-43eb-8636-e3ca76370d1f" providerId="ADAL" clId="{2F01D753-A486-4B7F-B8CB-2F6219C3187E}" dt="2024-07-11T19:46:38.205" v="8411" actId="1076"/>
          <ac:picMkLst>
            <pc:docMk/>
            <pc:sldMk cId="1444657931" sldId="278"/>
            <ac:picMk id="5" creationId="{501C9627-C721-6C7D-DA9F-96124627518A}"/>
          </ac:picMkLst>
        </pc:picChg>
        <pc:picChg chg="add mod ord">
          <ac:chgData name="Onkar Singh" userId="7142d4e8-959c-43eb-8636-e3ca76370d1f" providerId="ADAL" clId="{2F01D753-A486-4B7F-B8CB-2F6219C3187E}" dt="2024-07-11T19:46:47.291" v="8414" actId="1076"/>
          <ac:picMkLst>
            <pc:docMk/>
            <pc:sldMk cId="1444657931" sldId="278"/>
            <ac:picMk id="6" creationId="{4580AFB7-ABE2-426C-04FB-D7B06FDCA402}"/>
          </ac:picMkLst>
        </pc:picChg>
      </pc:sldChg>
      <pc:sldChg chg="addSp delSp modSp new mod">
        <pc:chgData name="Onkar Singh" userId="7142d4e8-959c-43eb-8636-e3ca76370d1f" providerId="ADAL" clId="{2F01D753-A486-4B7F-B8CB-2F6219C3187E}" dt="2024-07-14T19:09:56.688" v="8565" actId="255"/>
        <pc:sldMkLst>
          <pc:docMk/>
          <pc:sldMk cId="551257656" sldId="279"/>
        </pc:sldMkLst>
        <pc:spChg chg="mod">
          <ac:chgData name="Onkar Singh" userId="7142d4e8-959c-43eb-8636-e3ca76370d1f" providerId="ADAL" clId="{2F01D753-A486-4B7F-B8CB-2F6219C3187E}" dt="2024-07-11T19:53:14.117" v="8439" actId="1076"/>
          <ac:spMkLst>
            <pc:docMk/>
            <pc:sldMk cId="551257656" sldId="279"/>
            <ac:spMk id="2" creationId="{A1E503ED-E995-72C7-CA52-7206F68C6938}"/>
          </ac:spMkLst>
        </pc:spChg>
        <pc:spChg chg="mod">
          <ac:chgData name="Onkar Singh" userId="7142d4e8-959c-43eb-8636-e3ca76370d1f" providerId="ADAL" clId="{2F01D753-A486-4B7F-B8CB-2F6219C3187E}" dt="2024-07-14T19:09:56.688" v="8565" actId="255"/>
          <ac:spMkLst>
            <pc:docMk/>
            <pc:sldMk cId="551257656" sldId="279"/>
            <ac:spMk id="3" creationId="{B770B9A7-4A8C-EC69-D7F7-6EE5EBEEB471}"/>
          </ac:spMkLst>
        </pc:spChg>
        <pc:spChg chg="del">
          <ac:chgData name="Onkar Singh" userId="7142d4e8-959c-43eb-8636-e3ca76370d1f" providerId="ADAL" clId="{2F01D753-A486-4B7F-B8CB-2F6219C3187E}" dt="2024-07-09T17:02:02.864" v="737" actId="22"/>
          <ac:spMkLst>
            <pc:docMk/>
            <pc:sldMk cId="551257656" sldId="279"/>
            <ac:spMk id="4" creationId="{F2252D29-0DEB-2E19-375C-79AA43AE638D}"/>
          </ac:spMkLst>
        </pc:spChg>
        <pc:spChg chg="add del mod">
          <ac:chgData name="Onkar Singh" userId="7142d4e8-959c-43eb-8636-e3ca76370d1f" providerId="ADAL" clId="{2F01D753-A486-4B7F-B8CB-2F6219C3187E}" dt="2024-07-09T17:02:34.883" v="740" actId="22"/>
          <ac:spMkLst>
            <pc:docMk/>
            <pc:sldMk cId="551257656" sldId="279"/>
            <ac:spMk id="8" creationId="{2042AA03-FF6C-A6DF-E078-D318DB72CDD4}"/>
          </ac:spMkLst>
        </pc:spChg>
        <pc:picChg chg="add del mod ord">
          <ac:chgData name="Onkar Singh" userId="7142d4e8-959c-43eb-8636-e3ca76370d1f" providerId="ADAL" clId="{2F01D753-A486-4B7F-B8CB-2F6219C3187E}" dt="2024-07-09T17:02:09.892" v="739" actId="478"/>
          <ac:picMkLst>
            <pc:docMk/>
            <pc:sldMk cId="551257656" sldId="279"/>
            <ac:picMk id="6" creationId="{75A4D670-AC2C-4282-1114-AB27D3FB64BB}"/>
          </ac:picMkLst>
        </pc:picChg>
        <pc:picChg chg="add mod ord">
          <ac:chgData name="Onkar Singh" userId="7142d4e8-959c-43eb-8636-e3ca76370d1f" providerId="ADAL" clId="{2F01D753-A486-4B7F-B8CB-2F6219C3187E}" dt="2024-07-09T21:56:59.860" v="1590" actId="1076"/>
          <ac:picMkLst>
            <pc:docMk/>
            <pc:sldMk cId="551257656" sldId="279"/>
            <ac:picMk id="10" creationId="{C713A4AD-255D-42ED-511D-22B1854ADE99}"/>
          </ac:picMkLst>
        </pc:picChg>
      </pc:sldChg>
      <pc:sldChg chg="addSp delSp modSp new mod ord setBg modClrScheme setClrOvrMap chgLayout">
        <pc:chgData name="Onkar Singh" userId="7142d4e8-959c-43eb-8636-e3ca76370d1f" providerId="ADAL" clId="{2F01D753-A486-4B7F-B8CB-2F6219C3187E}" dt="2024-07-14T19:10:47.278" v="8575" actId="14100"/>
        <pc:sldMkLst>
          <pc:docMk/>
          <pc:sldMk cId="3417206218" sldId="280"/>
        </pc:sldMkLst>
        <pc:spChg chg="del mod ord">
          <ac:chgData name="Onkar Singh" userId="7142d4e8-959c-43eb-8636-e3ca76370d1f" providerId="ADAL" clId="{2F01D753-A486-4B7F-B8CB-2F6219C3187E}" dt="2024-07-09T17:08:18.421" v="770" actId="700"/>
          <ac:spMkLst>
            <pc:docMk/>
            <pc:sldMk cId="3417206218" sldId="280"/>
            <ac:spMk id="2" creationId="{04669FB7-DA30-D9C6-57D8-60C466A40ED3}"/>
          </ac:spMkLst>
        </pc:spChg>
        <pc:spChg chg="add mod ord">
          <ac:chgData name="Onkar Singh" userId="7142d4e8-959c-43eb-8636-e3ca76370d1f" providerId="ADAL" clId="{2F01D753-A486-4B7F-B8CB-2F6219C3187E}" dt="2024-07-14T19:10:47.278" v="8575" actId="14100"/>
          <ac:spMkLst>
            <pc:docMk/>
            <pc:sldMk cId="3417206218" sldId="280"/>
            <ac:spMk id="2" creationId="{95954074-512D-4AFB-AD5D-FDF256A7B149}"/>
          </ac:spMkLst>
        </pc:spChg>
        <pc:spChg chg="del mod ord">
          <ac:chgData name="Onkar Singh" userId="7142d4e8-959c-43eb-8636-e3ca76370d1f" providerId="ADAL" clId="{2F01D753-A486-4B7F-B8CB-2F6219C3187E}" dt="2024-07-09T17:08:18.421" v="770" actId="700"/>
          <ac:spMkLst>
            <pc:docMk/>
            <pc:sldMk cId="3417206218" sldId="280"/>
            <ac:spMk id="3" creationId="{11451B98-A8DD-36BD-FE21-501964246208}"/>
          </ac:spMkLst>
        </pc:spChg>
        <pc:spChg chg="del">
          <ac:chgData name="Onkar Singh" userId="7142d4e8-959c-43eb-8636-e3ca76370d1f" providerId="ADAL" clId="{2F01D753-A486-4B7F-B8CB-2F6219C3187E}" dt="2024-07-09T17:07:21.493" v="747"/>
          <ac:spMkLst>
            <pc:docMk/>
            <pc:sldMk cId="3417206218" sldId="280"/>
            <ac:spMk id="4" creationId="{EDBC58EB-6650-D9D0-1A74-858C88B51FBC}"/>
          </ac:spMkLst>
        </pc:spChg>
        <pc:spChg chg="add mod ord">
          <ac:chgData name="Onkar Singh" userId="7142d4e8-959c-43eb-8636-e3ca76370d1f" providerId="ADAL" clId="{2F01D753-A486-4B7F-B8CB-2F6219C3187E}" dt="2024-07-11T19:44:05.935" v="8345" actId="255"/>
          <ac:spMkLst>
            <pc:docMk/>
            <pc:sldMk cId="3417206218" sldId="280"/>
            <ac:spMk id="6" creationId="{EB08377C-9824-5427-D740-BBA129060E9A}"/>
          </ac:spMkLst>
        </pc:spChg>
        <pc:spChg chg="add del">
          <ac:chgData name="Onkar Singh" userId="7142d4e8-959c-43eb-8636-e3ca76370d1f" providerId="ADAL" clId="{2F01D753-A486-4B7F-B8CB-2F6219C3187E}" dt="2024-07-09T17:08:10.948" v="769" actId="26606"/>
          <ac:spMkLst>
            <pc:docMk/>
            <pc:sldMk cId="3417206218" sldId="280"/>
            <ac:spMk id="7" creationId="{95CB840F-8E41-4CA5-B79B-25CC80AD234A}"/>
          </ac:spMkLst>
        </pc:spChg>
        <pc:spChg chg="add del">
          <ac:chgData name="Onkar Singh" userId="7142d4e8-959c-43eb-8636-e3ca76370d1f" providerId="ADAL" clId="{2F01D753-A486-4B7F-B8CB-2F6219C3187E}" dt="2024-07-09T17:07:30.354" v="749" actId="26606"/>
          <ac:spMkLst>
            <pc:docMk/>
            <pc:sldMk cId="3417206218" sldId="280"/>
            <ac:spMk id="10" creationId="{0A22D114-11B7-46ED-94A9-18DC1C977BF4}"/>
          </ac:spMkLst>
        </pc:spChg>
        <pc:spChg chg="add del">
          <ac:chgData name="Onkar Singh" userId="7142d4e8-959c-43eb-8636-e3ca76370d1f" providerId="ADAL" clId="{2F01D753-A486-4B7F-B8CB-2F6219C3187E}" dt="2024-07-09T17:08:10.948" v="769" actId="26606"/>
          <ac:spMkLst>
            <pc:docMk/>
            <pc:sldMk cId="3417206218" sldId="280"/>
            <ac:spMk id="12" creationId="{BEF75C5D-2BA1-43DF-A7EA-02C7DEC122DF}"/>
          </ac:spMkLst>
        </pc:spChg>
        <pc:spChg chg="add del">
          <ac:chgData name="Onkar Singh" userId="7142d4e8-959c-43eb-8636-e3ca76370d1f" providerId="ADAL" clId="{2F01D753-A486-4B7F-B8CB-2F6219C3187E}" dt="2024-07-09T17:08:09.596" v="766" actId="26606"/>
          <ac:spMkLst>
            <pc:docMk/>
            <pc:sldMk cId="3417206218" sldId="280"/>
            <ac:spMk id="17" creationId="{95CB840F-8E41-4CA5-B79B-25CC80AD234A}"/>
          </ac:spMkLst>
        </pc:spChg>
        <pc:picChg chg="add mod ord">
          <ac:chgData name="Onkar Singh" userId="7142d4e8-959c-43eb-8636-e3ca76370d1f" providerId="ADAL" clId="{2F01D753-A486-4B7F-B8CB-2F6219C3187E}" dt="2024-07-11T19:12:07.146" v="7985" actId="14100"/>
          <ac:picMkLst>
            <pc:docMk/>
            <pc:sldMk cId="3417206218" sldId="280"/>
            <ac:picMk id="5" creationId="{A5EC8705-8FF0-0DA9-367E-081C2F656893}"/>
          </ac:picMkLst>
        </pc:picChg>
      </pc:sldChg>
      <pc:sldChg chg="addSp delSp modSp new mod modClrScheme chgLayout">
        <pc:chgData name="Onkar Singh" userId="7142d4e8-959c-43eb-8636-e3ca76370d1f" providerId="ADAL" clId="{2F01D753-A486-4B7F-B8CB-2F6219C3187E}" dt="2024-07-14T22:04:56.861" v="8621" actId="20577"/>
        <pc:sldMkLst>
          <pc:docMk/>
          <pc:sldMk cId="303854813" sldId="281"/>
        </pc:sldMkLst>
        <pc:spChg chg="add del mod ord">
          <ac:chgData name="Onkar Singh" userId="7142d4e8-959c-43eb-8636-e3ca76370d1f" providerId="ADAL" clId="{2F01D753-A486-4B7F-B8CB-2F6219C3187E}" dt="2024-07-09T17:12:59.199" v="785" actId="700"/>
          <ac:spMkLst>
            <pc:docMk/>
            <pc:sldMk cId="303854813" sldId="281"/>
            <ac:spMk id="2" creationId="{3BEC829E-8AD1-A37B-2A99-CC179589DDF7}"/>
          </ac:spMkLst>
        </pc:spChg>
        <pc:spChg chg="add del mod">
          <ac:chgData name="Onkar Singh" userId="7142d4e8-959c-43eb-8636-e3ca76370d1f" providerId="ADAL" clId="{2F01D753-A486-4B7F-B8CB-2F6219C3187E}" dt="2024-07-11T18:59:54.933" v="7965" actId="22"/>
          <ac:spMkLst>
            <pc:docMk/>
            <pc:sldMk cId="303854813" sldId="281"/>
            <ac:spMk id="3" creationId="{C46579B2-A8A4-D109-49C0-3E8105B93F9E}"/>
          </ac:spMkLst>
        </pc:spChg>
        <pc:spChg chg="add del mod ord">
          <ac:chgData name="Onkar Singh" userId="7142d4e8-959c-43eb-8636-e3ca76370d1f" providerId="ADAL" clId="{2F01D753-A486-4B7F-B8CB-2F6219C3187E}" dt="2024-07-09T17:12:59.199" v="785" actId="700"/>
          <ac:spMkLst>
            <pc:docMk/>
            <pc:sldMk cId="303854813" sldId="281"/>
            <ac:spMk id="3" creationId="{CA7236C9-B246-97B6-1955-FA3D35AE428B}"/>
          </ac:spMkLst>
        </pc:spChg>
        <pc:spChg chg="add del mod ord">
          <ac:chgData name="Onkar Singh" userId="7142d4e8-959c-43eb-8636-e3ca76370d1f" providerId="ADAL" clId="{2F01D753-A486-4B7F-B8CB-2F6219C3187E}" dt="2024-07-09T17:12:54.396" v="783" actId="700"/>
          <ac:spMkLst>
            <pc:docMk/>
            <pc:sldMk cId="303854813" sldId="281"/>
            <ac:spMk id="6" creationId="{378B70D8-5D79-FF57-C0D0-5BABA5625204}"/>
          </ac:spMkLst>
        </pc:spChg>
        <pc:spChg chg="add del mod ord">
          <ac:chgData name="Onkar Singh" userId="7142d4e8-959c-43eb-8636-e3ca76370d1f" providerId="ADAL" clId="{2F01D753-A486-4B7F-B8CB-2F6219C3187E}" dt="2024-07-09T17:12:54.396" v="783" actId="700"/>
          <ac:spMkLst>
            <pc:docMk/>
            <pc:sldMk cId="303854813" sldId="281"/>
            <ac:spMk id="7" creationId="{632237FE-D074-9F0C-E211-138CFBF22E64}"/>
          </ac:spMkLst>
        </pc:spChg>
        <pc:spChg chg="add mod ord">
          <ac:chgData name="Onkar Singh" userId="7142d4e8-959c-43eb-8636-e3ca76370d1f" providerId="ADAL" clId="{2F01D753-A486-4B7F-B8CB-2F6219C3187E}" dt="2024-07-11T19:43:57.456" v="8342" actId="2711"/>
          <ac:spMkLst>
            <pc:docMk/>
            <pc:sldMk cId="303854813" sldId="281"/>
            <ac:spMk id="8" creationId="{33AD21E3-D934-2C18-FCF6-49EF683D764F}"/>
          </ac:spMkLst>
        </pc:spChg>
        <pc:spChg chg="add mod ord">
          <ac:chgData name="Onkar Singh" userId="7142d4e8-959c-43eb-8636-e3ca76370d1f" providerId="ADAL" clId="{2F01D753-A486-4B7F-B8CB-2F6219C3187E}" dt="2024-07-14T22:04:56.861" v="8621" actId="20577"/>
          <ac:spMkLst>
            <pc:docMk/>
            <pc:sldMk cId="303854813" sldId="281"/>
            <ac:spMk id="9" creationId="{87DBE0CE-F17D-D8C7-0957-F753CF596CCF}"/>
          </ac:spMkLst>
        </pc:spChg>
        <pc:spChg chg="add del mod ord">
          <ac:chgData name="Onkar Singh" userId="7142d4e8-959c-43eb-8636-e3ca76370d1f" providerId="ADAL" clId="{2F01D753-A486-4B7F-B8CB-2F6219C3187E}" dt="2024-07-09T17:13:00.238" v="786" actId="22"/>
          <ac:spMkLst>
            <pc:docMk/>
            <pc:sldMk cId="303854813" sldId="281"/>
            <ac:spMk id="10" creationId="{2EFD1EB0-1A53-5DF8-12E6-89A34CFBAABB}"/>
          </ac:spMkLst>
        </pc:spChg>
        <pc:picChg chg="add del mod ord">
          <ac:chgData name="Onkar Singh" userId="7142d4e8-959c-43eb-8636-e3ca76370d1f" providerId="ADAL" clId="{2F01D753-A486-4B7F-B8CB-2F6219C3187E}" dt="2024-07-09T17:12:54.933" v="784" actId="22"/>
          <ac:picMkLst>
            <pc:docMk/>
            <pc:sldMk cId="303854813" sldId="281"/>
            <ac:picMk id="5" creationId="{D5779B7B-219F-2911-05FE-843B67529993}"/>
          </ac:picMkLst>
        </pc:picChg>
        <pc:picChg chg="add mod ord">
          <ac:chgData name="Onkar Singh" userId="7142d4e8-959c-43eb-8636-e3ca76370d1f" providerId="ADAL" clId="{2F01D753-A486-4B7F-B8CB-2F6219C3187E}" dt="2024-07-11T19:00:09.343" v="7970" actId="1076"/>
          <ac:picMkLst>
            <pc:docMk/>
            <pc:sldMk cId="303854813" sldId="281"/>
            <ac:picMk id="5" creationId="{F1994D41-37C9-A700-76A7-11C5072E2FE6}"/>
          </ac:picMkLst>
        </pc:picChg>
        <pc:picChg chg="add del mod ord">
          <ac:chgData name="Onkar Singh" userId="7142d4e8-959c-43eb-8636-e3ca76370d1f" providerId="ADAL" clId="{2F01D753-A486-4B7F-B8CB-2F6219C3187E}" dt="2024-07-11T18:31:42.336" v="7837" actId="478"/>
          <ac:picMkLst>
            <pc:docMk/>
            <pc:sldMk cId="303854813" sldId="281"/>
            <ac:picMk id="12" creationId="{A7E71FFC-C49C-8028-B783-8C869B3550B5}"/>
          </ac:picMkLst>
        </pc:picChg>
      </pc:sldChg>
      <pc:sldChg chg="modSp new mod">
        <pc:chgData name="Onkar Singh" userId="7142d4e8-959c-43eb-8636-e3ca76370d1f" providerId="ADAL" clId="{2F01D753-A486-4B7F-B8CB-2F6219C3187E}" dt="2024-07-14T18:42:48.650" v="8523" actId="1076"/>
        <pc:sldMkLst>
          <pc:docMk/>
          <pc:sldMk cId="1063623804" sldId="282"/>
        </pc:sldMkLst>
        <pc:spChg chg="mod">
          <ac:chgData name="Onkar Singh" userId="7142d4e8-959c-43eb-8636-e3ca76370d1f" providerId="ADAL" clId="{2F01D753-A486-4B7F-B8CB-2F6219C3187E}" dt="2024-07-14T18:42:48.650" v="8523" actId="1076"/>
          <ac:spMkLst>
            <pc:docMk/>
            <pc:sldMk cId="1063623804" sldId="282"/>
            <ac:spMk id="2" creationId="{1FC1F637-6424-E59A-B18D-7B86924A49A3}"/>
          </ac:spMkLst>
        </pc:spChg>
        <pc:spChg chg="mod">
          <ac:chgData name="Onkar Singh" userId="7142d4e8-959c-43eb-8636-e3ca76370d1f" providerId="ADAL" clId="{2F01D753-A486-4B7F-B8CB-2F6219C3187E}" dt="2024-07-14T16:51:52.525" v="8464" actId="255"/>
          <ac:spMkLst>
            <pc:docMk/>
            <pc:sldMk cId="1063623804" sldId="282"/>
            <ac:spMk id="3" creationId="{497D549E-141B-7770-29AA-24220FEA73C8}"/>
          </ac:spMkLst>
        </pc:spChg>
      </pc:sldChg>
      <pc:sldChg chg="modSp new mod">
        <pc:chgData name="Onkar Singh" userId="7142d4e8-959c-43eb-8636-e3ca76370d1f" providerId="ADAL" clId="{2F01D753-A486-4B7F-B8CB-2F6219C3187E}" dt="2024-07-14T18:44:15.330" v="8536" actId="1076"/>
        <pc:sldMkLst>
          <pc:docMk/>
          <pc:sldMk cId="1227073083" sldId="283"/>
        </pc:sldMkLst>
        <pc:spChg chg="mod">
          <ac:chgData name="Onkar Singh" userId="7142d4e8-959c-43eb-8636-e3ca76370d1f" providerId="ADAL" clId="{2F01D753-A486-4B7F-B8CB-2F6219C3187E}" dt="2024-07-14T18:44:12.655" v="8535" actId="1076"/>
          <ac:spMkLst>
            <pc:docMk/>
            <pc:sldMk cId="1227073083" sldId="283"/>
            <ac:spMk id="2" creationId="{FC13E4ED-A4BA-1774-6496-C40AB7E1E4DA}"/>
          </ac:spMkLst>
        </pc:spChg>
        <pc:spChg chg="mod">
          <ac:chgData name="Onkar Singh" userId="7142d4e8-959c-43eb-8636-e3ca76370d1f" providerId="ADAL" clId="{2F01D753-A486-4B7F-B8CB-2F6219C3187E}" dt="2024-07-14T18:44:15.330" v="8536" actId="1076"/>
          <ac:spMkLst>
            <pc:docMk/>
            <pc:sldMk cId="1227073083" sldId="283"/>
            <ac:spMk id="3" creationId="{5617BE6B-37B3-1FCD-C2A9-A4CA0BAD8A44}"/>
          </ac:spMkLst>
        </pc:spChg>
      </pc:sldChg>
      <pc:sldChg chg="addSp delSp modSp new mod ord modClrScheme chgLayout">
        <pc:chgData name="Onkar Singh" userId="7142d4e8-959c-43eb-8636-e3ca76370d1f" providerId="ADAL" clId="{2F01D753-A486-4B7F-B8CB-2F6219C3187E}" dt="2024-07-14T18:44:24.974" v="8539" actId="255"/>
        <pc:sldMkLst>
          <pc:docMk/>
          <pc:sldMk cId="399584593" sldId="284"/>
        </pc:sldMkLst>
        <pc:spChg chg="del mod ord">
          <ac:chgData name="Onkar Singh" userId="7142d4e8-959c-43eb-8636-e3ca76370d1f" providerId="ADAL" clId="{2F01D753-A486-4B7F-B8CB-2F6219C3187E}" dt="2024-07-11T16:48:48.188" v="7211" actId="700"/>
          <ac:spMkLst>
            <pc:docMk/>
            <pc:sldMk cId="399584593" sldId="284"/>
            <ac:spMk id="2" creationId="{A96941A7-3F36-3139-6A5E-2EC715F9FD7D}"/>
          </ac:spMkLst>
        </pc:spChg>
        <pc:spChg chg="del mod ord">
          <ac:chgData name="Onkar Singh" userId="7142d4e8-959c-43eb-8636-e3ca76370d1f" providerId="ADAL" clId="{2F01D753-A486-4B7F-B8CB-2F6219C3187E}" dt="2024-07-11T16:48:48.188" v="7211" actId="700"/>
          <ac:spMkLst>
            <pc:docMk/>
            <pc:sldMk cId="399584593" sldId="284"/>
            <ac:spMk id="3" creationId="{A6B93EEC-07E3-380D-1D8C-2D4BC0CE9FD8}"/>
          </ac:spMkLst>
        </pc:spChg>
        <pc:spChg chg="del">
          <ac:chgData name="Onkar Singh" userId="7142d4e8-959c-43eb-8636-e3ca76370d1f" providerId="ADAL" clId="{2F01D753-A486-4B7F-B8CB-2F6219C3187E}" dt="2024-07-11T16:48:48.188" v="7211" actId="700"/>
          <ac:spMkLst>
            <pc:docMk/>
            <pc:sldMk cId="399584593" sldId="284"/>
            <ac:spMk id="4" creationId="{0C5E14AC-0731-A488-7F85-51EB6EDC04AD}"/>
          </ac:spMkLst>
        </pc:spChg>
        <pc:spChg chg="add mod ord">
          <ac:chgData name="Onkar Singh" userId="7142d4e8-959c-43eb-8636-e3ca76370d1f" providerId="ADAL" clId="{2F01D753-A486-4B7F-B8CB-2F6219C3187E}" dt="2024-07-14T18:44:19.629" v="8537" actId="1076"/>
          <ac:spMkLst>
            <pc:docMk/>
            <pc:sldMk cId="399584593" sldId="284"/>
            <ac:spMk id="5" creationId="{77B4E83B-7071-ABEA-25FB-A372899E2F9C}"/>
          </ac:spMkLst>
        </pc:spChg>
        <pc:spChg chg="add mod ord">
          <ac:chgData name="Onkar Singh" userId="7142d4e8-959c-43eb-8636-e3ca76370d1f" providerId="ADAL" clId="{2F01D753-A486-4B7F-B8CB-2F6219C3187E}" dt="2024-07-14T18:44:24.974" v="8539" actId="255"/>
          <ac:spMkLst>
            <pc:docMk/>
            <pc:sldMk cId="399584593" sldId="284"/>
            <ac:spMk id="6" creationId="{1943720F-BFFF-221A-106A-D8ED2AC111BD}"/>
          </ac:spMkLst>
        </pc:spChg>
      </pc:sldChg>
      <pc:sldChg chg="addSp delSp modSp new mod setBg modClrScheme chgLayout">
        <pc:chgData name="Onkar Singh" userId="7142d4e8-959c-43eb-8636-e3ca76370d1f" providerId="ADAL" clId="{2F01D753-A486-4B7F-B8CB-2F6219C3187E}" dt="2024-07-14T18:44:54.350" v="8543" actId="14100"/>
        <pc:sldMkLst>
          <pc:docMk/>
          <pc:sldMk cId="1846313625" sldId="285"/>
        </pc:sldMkLst>
        <pc:spChg chg="del mod ord">
          <ac:chgData name="Onkar Singh" userId="7142d4e8-959c-43eb-8636-e3ca76370d1f" providerId="ADAL" clId="{2F01D753-A486-4B7F-B8CB-2F6219C3187E}" dt="2024-07-11T17:02:11.734" v="7331" actId="700"/>
          <ac:spMkLst>
            <pc:docMk/>
            <pc:sldMk cId="1846313625" sldId="285"/>
            <ac:spMk id="2" creationId="{FCA84814-4455-77B6-FED6-BA262EE20251}"/>
          </ac:spMkLst>
        </pc:spChg>
        <pc:spChg chg="del mod ord">
          <ac:chgData name="Onkar Singh" userId="7142d4e8-959c-43eb-8636-e3ca76370d1f" providerId="ADAL" clId="{2F01D753-A486-4B7F-B8CB-2F6219C3187E}" dt="2024-07-11T17:02:11.734" v="7331" actId="700"/>
          <ac:spMkLst>
            <pc:docMk/>
            <pc:sldMk cId="1846313625" sldId="285"/>
            <ac:spMk id="3" creationId="{720B0BF4-CAE8-C3E2-A762-0E5858F6659E}"/>
          </ac:spMkLst>
        </pc:spChg>
        <pc:spChg chg="add mod ord">
          <ac:chgData name="Onkar Singh" userId="7142d4e8-959c-43eb-8636-e3ca76370d1f" providerId="ADAL" clId="{2F01D753-A486-4B7F-B8CB-2F6219C3187E}" dt="2024-07-14T18:44:34.209" v="8540" actId="1076"/>
          <ac:spMkLst>
            <pc:docMk/>
            <pc:sldMk cId="1846313625" sldId="285"/>
            <ac:spMk id="4" creationId="{B3F6D6E4-6582-02AD-D564-33C1867ADD7C}"/>
          </ac:spMkLst>
        </pc:spChg>
        <pc:spChg chg="add mod ord">
          <ac:chgData name="Onkar Singh" userId="7142d4e8-959c-43eb-8636-e3ca76370d1f" providerId="ADAL" clId="{2F01D753-A486-4B7F-B8CB-2F6219C3187E}" dt="2024-07-14T18:44:54.350" v="8543" actId="14100"/>
          <ac:spMkLst>
            <pc:docMk/>
            <pc:sldMk cId="1846313625" sldId="285"/>
            <ac:spMk id="5" creationId="{3B468673-7AA2-AEF3-7B01-8881591294B0}"/>
          </ac:spMkLst>
        </pc:spChg>
        <pc:spChg chg="add del mod ord">
          <ac:chgData name="Onkar Singh" userId="7142d4e8-959c-43eb-8636-e3ca76370d1f" providerId="ADAL" clId="{2F01D753-A486-4B7F-B8CB-2F6219C3187E}" dt="2024-07-11T17:04:48.166" v="7374" actId="22"/>
          <ac:spMkLst>
            <pc:docMk/>
            <pc:sldMk cId="1846313625" sldId="285"/>
            <ac:spMk id="6" creationId="{F62DDDA4-2977-BBCA-955F-8C9F985A22EE}"/>
          </ac:spMkLst>
        </pc:spChg>
        <pc:picChg chg="add mod ord">
          <ac:chgData name="Onkar Singh" userId="7142d4e8-959c-43eb-8636-e3ca76370d1f" providerId="ADAL" clId="{2F01D753-A486-4B7F-B8CB-2F6219C3187E}" dt="2024-07-11T19:52:27.774" v="8431" actId="14100"/>
          <ac:picMkLst>
            <pc:docMk/>
            <pc:sldMk cId="1846313625" sldId="285"/>
            <ac:picMk id="8" creationId="{CA174276-A62E-AACC-FCA3-D1C9D301F8DB}"/>
          </ac:picMkLst>
        </pc:picChg>
        <pc:picChg chg="add mod">
          <ac:chgData name="Onkar Singh" userId="7142d4e8-959c-43eb-8636-e3ca76370d1f" providerId="ADAL" clId="{2F01D753-A486-4B7F-B8CB-2F6219C3187E}" dt="2024-07-11T19:52:23.779" v="8430" actId="1076"/>
          <ac:picMkLst>
            <pc:docMk/>
            <pc:sldMk cId="1846313625" sldId="285"/>
            <ac:picMk id="9" creationId="{EBD5D508-CE8C-417C-2999-E0AB233BD69D}"/>
          </ac:picMkLst>
        </pc:picChg>
        <pc:picChg chg="add del">
          <ac:chgData name="Onkar Singh" userId="7142d4e8-959c-43eb-8636-e3ca76370d1f" providerId="ADAL" clId="{2F01D753-A486-4B7F-B8CB-2F6219C3187E}" dt="2024-07-11T17:05:17.446" v="7384" actId="26606"/>
          <ac:picMkLst>
            <pc:docMk/>
            <pc:sldMk cId="1846313625" sldId="285"/>
            <ac:picMk id="14" creationId="{F15A1844-5CB8-438B-B90E-EF2A51CF87B6}"/>
          </ac:picMkLst>
        </pc:picChg>
      </pc:sldChg>
      <pc:sldChg chg="addSp delSp modSp new mod ord modNotesTx">
        <pc:chgData name="Onkar Singh" userId="7142d4e8-959c-43eb-8636-e3ca76370d1f" providerId="ADAL" clId="{2F01D753-A486-4B7F-B8CB-2F6219C3187E}" dt="2024-07-14T18:47:26.476" v="8546" actId="255"/>
        <pc:sldMkLst>
          <pc:docMk/>
          <pc:sldMk cId="2508058849" sldId="286"/>
        </pc:sldMkLst>
        <pc:spChg chg="mod">
          <ac:chgData name="Onkar Singh" userId="7142d4e8-959c-43eb-8636-e3ca76370d1f" providerId="ADAL" clId="{2F01D753-A486-4B7F-B8CB-2F6219C3187E}" dt="2024-07-14T18:47:19.610" v="8544" actId="1076"/>
          <ac:spMkLst>
            <pc:docMk/>
            <pc:sldMk cId="2508058849" sldId="286"/>
            <ac:spMk id="2" creationId="{0D8D53C9-D7BF-4265-58AA-E1A9249DEB79}"/>
          </ac:spMkLst>
        </pc:spChg>
        <pc:spChg chg="mod">
          <ac:chgData name="Onkar Singh" userId="7142d4e8-959c-43eb-8636-e3ca76370d1f" providerId="ADAL" clId="{2F01D753-A486-4B7F-B8CB-2F6219C3187E}" dt="2024-07-14T18:47:26.476" v="8546" actId="255"/>
          <ac:spMkLst>
            <pc:docMk/>
            <pc:sldMk cId="2508058849" sldId="286"/>
            <ac:spMk id="3" creationId="{28EC3201-40C8-DA15-EFBD-8EB19A1A1B00}"/>
          </ac:spMkLst>
        </pc:spChg>
        <pc:spChg chg="del">
          <ac:chgData name="Onkar Singh" userId="7142d4e8-959c-43eb-8636-e3ca76370d1f" providerId="ADAL" clId="{2F01D753-A486-4B7F-B8CB-2F6219C3187E}" dt="2024-07-11T17:12:10.325" v="7429"/>
          <ac:spMkLst>
            <pc:docMk/>
            <pc:sldMk cId="2508058849" sldId="286"/>
            <ac:spMk id="4" creationId="{F2CB0F39-B52F-B043-0E65-988B137AA2CF}"/>
          </ac:spMkLst>
        </pc:spChg>
        <pc:spChg chg="add del mod">
          <ac:chgData name="Onkar Singh" userId="7142d4e8-959c-43eb-8636-e3ca76370d1f" providerId="ADAL" clId="{2F01D753-A486-4B7F-B8CB-2F6219C3187E}" dt="2024-07-11T17:14:00.764" v="7454" actId="478"/>
          <ac:spMkLst>
            <pc:docMk/>
            <pc:sldMk cId="2508058849" sldId="286"/>
            <ac:spMk id="9" creationId="{87883AAD-681B-6FC3-F8F8-79D6C4EE4E14}"/>
          </ac:spMkLst>
        </pc:spChg>
        <pc:picChg chg="add mod">
          <ac:chgData name="Onkar Singh" userId="7142d4e8-959c-43eb-8636-e3ca76370d1f" providerId="ADAL" clId="{2F01D753-A486-4B7F-B8CB-2F6219C3187E}" dt="2024-07-11T17:14:10.639" v="7458" actId="14100"/>
          <ac:picMkLst>
            <pc:docMk/>
            <pc:sldMk cId="2508058849" sldId="286"/>
            <ac:picMk id="6" creationId="{C621686A-D7AD-A9E7-3971-53CD8BDAE137}"/>
          </ac:picMkLst>
        </pc:picChg>
        <pc:picChg chg="add del mod">
          <ac:chgData name="Onkar Singh" userId="7142d4e8-959c-43eb-8636-e3ca76370d1f" providerId="ADAL" clId="{2F01D753-A486-4B7F-B8CB-2F6219C3187E}" dt="2024-07-11T17:14:13.509" v="7459" actId="14100"/>
          <ac:picMkLst>
            <pc:docMk/>
            <pc:sldMk cId="2508058849" sldId="286"/>
            <ac:picMk id="7" creationId="{0026700D-7A3E-18B3-481B-835CA9727DD9}"/>
          </ac:picMkLst>
        </pc:picChg>
      </pc:sldChg>
      <pc:sldChg chg="new del">
        <pc:chgData name="Onkar Singh" userId="7142d4e8-959c-43eb-8636-e3ca76370d1f" providerId="ADAL" clId="{2F01D753-A486-4B7F-B8CB-2F6219C3187E}" dt="2024-07-11T17:32:42.505" v="7653" actId="47"/>
        <pc:sldMkLst>
          <pc:docMk/>
          <pc:sldMk cId="451055510" sldId="287"/>
        </pc:sldMkLst>
      </pc:sldChg>
      <pc:sldChg chg="addSp delSp modSp new mod ord">
        <pc:chgData name="Onkar Singh" userId="7142d4e8-959c-43eb-8636-e3ca76370d1f" providerId="ADAL" clId="{2F01D753-A486-4B7F-B8CB-2F6219C3187E}" dt="2024-07-14T19:09:45.223" v="8563" actId="1076"/>
        <pc:sldMkLst>
          <pc:docMk/>
          <pc:sldMk cId="2702416131" sldId="287"/>
        </pc:sldMkLst>
        <pc:spChg chg="mod">
          <ac:chgData name="Onkar Singh" userId="7142d4e8-959c-43eb-8636-e3ca76370d1f" providerId="ADAL" clId="{2F01D753-A486-4B7F-B8CB-2F6219C3187E}" dt="2024-07-11T19:43:49.336" v="8340" actId="255"/>
          <ac:spMkLst>
            <pc:docMk/>
            <pc:sldMk cId="2702416131" sldId="287"/>
            <ac:spMk id="2" creationId="{B50829F9-A1FD-64C8-9CC1-F2A9DE2FCACD}"/>
          </ac:spMkLst>
        </pc:spChg>
        <pc:spChg chg="mod">
          <ac:chgData name="Onkar Singh" userId="7142d4e8-959c-43eb-8636-e3ca76370d1f" providerId="ADAL" clId="{2F01D753-A486-4B7F-B8CB-2F6219C3187E}" dt="2024-07-14T19:09:45.223" v="8563" actId="1076"/>
          <ac:spMkLst>
            <pc:docMk/>
            <pc:sldMk cId="2702416131" sldId="287"/>
            <ac:spMk id="3" creationId="{BBAC5621-AFF3-BD66-AEA2-3266989294A2}"/>
          </ac:spMkLst>
        </pc:spChg>
        <pc:spChg chg="del">
          <ac:chgData name="Onkar Singh" userId="7142d4e8-959c-43eb-8636-e3ca76370d1f" providerId="ADAL" clId="{2F01D753-A486-4B7F-B8CB-2F6219C3187E}" dt="2024-07-11T18:25:23.790" v="7712" actId="22"/>
          <ac:spMkLst>
            <pc:docMk/>
            <pc:sldMk cId="2702416131" sldId="287"/>
            <ac:spMk id="4" creationId="{09BC17C1-F801-F691-1082-0D8F87FEC014}"/>
          </ac:spMkLst>
        </pc:spChg>
        <pc:picChg chg="add mod ord">
          <ac:chgData name="Onkar Singh" userId="7142d4e8-959c-43eb-8636-e3ca76370d1f" providerId="ADAL" clId="{2F01D753-A486-4B7F-B8CB-2F6219C3187E}" dt="2024-07-11T18:25:30.404" v="7715" actId="1076"/>
          <ac:picMkLst>
            <pc:docMk/>
            <pc:sldMk cId="2702416131" sldId="287"/>
            <ac:picMk id="6" creationId="{1EB85B37-C4AB-C130-13A9-C40365B12B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22767-90C7-4FDF-9567-B33F45F449CB}"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7C82C-9402-4262-AF53-588A0466EE71}" type="slidenum">
              <a:rPr lang="en-US" smtClean="0"/>
              <a:t>‹#›</a:t>
            </a:fld>
            <a:endParaRPr lang="en-US"/>
          </a:p>
        </p:txBody>
      </p:sp>
    </p:spTree>
    <p:extLst>
      <p:ext uri="{BB962C8B-B14F-4D97-AF65-F5344CB8AC3E}">
        <p14:creationId xmlns:p14="http://schemas.microsoft.com/office/powerpoint/2010/main" val="379831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these notes are to share methodology and were not used for memorization or read during presentation, they are for tying story with a thread and baseline for practice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____ ! thank you for joining me today! =^_^=</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this presentation will be a Cardiovascular disease prediction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go over why this is an important problem, the approach used to find a solution and test how reliable our solution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a:t>
            </a:fld>
            <a:endParaRPr lang="en-US"/>
          </a:p>
        </p:txBody>
      </p:sp>
    </p:spTree>
    <p:extLst>
      <p:ext uri="{BB962C8B-B14F-4D97-AF65-F5344CB8AC3E}">
        <p14:creationId xmlns:p14="http://schemas.microsoft.com/office/powerpoint/2010/main" val="4822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are wrapping up the exploration phase and getting ready to make some predictions!!</a:t>
            </a:r>
          </a:p>
          <a:p>
            <a:endParaRPr lang="en-US" dirty="0"/>
          </a:p>
          <a:p>
            <a:r>
              <a:rPr lang="en-US" dirty="0"/>
              <a:t>Now Machines only taking numbers, preferably small numbers. </a:t>
            </a:r>
          </a:p>
          <a:p>
            <a:endParaRPr lang="en-US" dirty="0"/>
          </a:p>
          <a:p>
            <a:r>
              <a:rPr lang="en-US" dirty="0"/>
              <a:t>So, we had to deal with missing values which we did by finding medians grouped by gender.</a:t>
            </a:r>
          </a:p>
          <a:p>
            <a:r>
              <a:rPr lang="en-US" dirty="0"/>
              <a:t>Also, since we had non-numerical values, for e.g. gender and income which came as income brackets, we converted them to numbers </a:t>
            </a:r>
          </a:p>
          <a:p>
            <a:endParaRPr lang="en-US" dirty="0"/>
          </a:p>
          <a:p>
            <a:r>
              <a:rPr lang="en-US" dirty="0"/>
              <a:t>With gender order doesn’t matter but with income brackets numbers represent the sequential nature of their original values, with lower income brackets getting smaller numbers and larger ones larger number.</a:t>
            </a:r>
          </a:p>
          <a:p>
            <a:endParaRPr lang="en-US" dirty="0"/>
          </a:p>
          <a:p>
            <a:r>
              <a:rPr lang="en-US" dirty="0"/>
              <a:t>At this point we converted these to a scale so that each column averages at 0, with a unit variance.</a:t>
            </a:r>
          </a:p>
          <a:p>
            <a:r>
              <a:rPr lang="en-US" dirty="0"/>
              <a:t>This ensures all columns get equal chance to impact prediction otherwise columns with bigger numbers can have more of a say.</a:t>
            </a:r>
          </a:p>
        </p:txBody>
      </p:sp>
      <p:sp>
        <p:nvSpPr>
          <p:cNvPr id="4" name="Slide Number Placeholder 3"/>
          <p:cNvSpPr>
            <a:spLocks noGrp="1"/>
          </p:cNvSpPr>
          <p:nvPr>
            <p:ph type="sldNum" sz="quarter" idx="5"/>
          </p:nvPr>
        </p:nvSpPr>
        <p:spPr/>
        <p:txBody>
          <a:bodyPr/>
          <a:lstStyle/>
          <a:p>
            <a:fld id="{CCA7C82C-9402-4262-AF53-588A0466EE71}" type="slidenum">
              <a:rPr lang="en-US" smtClean="0"/>
              <a:t>13</a:t>
            </a:fld>
            <a:endParaRPr lang="en-US"/>
          </a:p>
        </p:txBody>
      </p:sp>
    </p:spTree>
    <p:extLst>
      <p:ext uri="{BB962C8B-B14F-4D97-AF65-F5344CB8AC3E}">
        <p14:creationId xmlns:p14="http://schemas.microsoft.com/office/powerpoint/2010/main" val="66833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14</a:t>
            </a:fld>
            <a:endParaRPr lang="en-US"/>
          </a:p>
        </p:txBody>
      </p:sp>
    </p:spTree>
    <p:extLst>
      <p:ext uri="{BB962C8B-B14F-4D97-AF65-F5344CB8AC3E}">
        <p14:creationId xmlns:p14="http://schemas.microsoft.com/office/powerpoint/2010/main" val="246384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16</a:t>
            </a:fld>
            <a:endParaRPr lang="en-US"/>
          </a:p>
        </p:txBody>
      </p:sp>
    </p:spTree>
    <p:extLst>
      <p:ext uri="{BB962C8B-B14F-4D97-AF65-F5344CB8AC3E}">
        <p14:creationId xmlns:p14="http://schemas.microsoft.com/office/powerpoint/2010/main" val="941482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18</a:t>
            </a:fld>
            <a:endParaRPr lang="en-US"/>
          </a:p>
        </p:txBody>
      </p:sp>
    </p:spTree>
    <p:extLst>
      <p:ext uri="{BB962C8B-B14F-4D97-AF65-F5344CB8AC3E}">
        <p14:creationId xmlns:p14="http://schemas.microsoft.com/office/powerpoint/2010/main" val="250034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19</a:t>
            </a:fld>
            <a:endParaRPr lang="en-US"/>
          </a:p>
        </p:txBody>
      </p:sp>
    </p:spTree>
    <p:extLst>
      <p:ext uri="{BB962C8B-B14F-4D97-AF65-F5344CB8AC3E}">
        <p14:creationId xmlns:p14="http://schemas.microsoft.com/office/powerpoint/2010/main" val="223939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patience and time, Please let me know if I can address any specific questions or provide further information. Thank you!</a:t>
            </a:r>
          </a:p>
        </p:txBody>
      </p:sp>
      <p:sp>
        <p:nvSpPr>
          <p:cNvPr id="4" name="Slide Number Placeholder 3"/>
          <p:cNvSpPr>
            <a:spLocks noGrp="1"/>
          </p:cNvSpPr>
          <p:nvPr>
            <p:ph type="sldNum" sz="quarter" idx="5"/>
          </p:nvPr>
        </p:nvSpPr>
        <p:spPr/>
        <p:txBody>
          <a:bodyPr/>
          <a:lstStyle/>
          <a:p>
            <a:fld id="{CCA7C82C-9402-4262-AF53-588A0466EE71}" type="slidenum">
              <a:rPr lang="en-US" smtClean="0"/>
              <a:t>20</a:t>
            </a:fld>
            <a:endParaRPr lang="en-US"/>
          </a:p>
        </p:txBody>
      </p:sp>
    </p:spTree>
    <p:extLst>
      <p:ext uri="{BB962C8B-B14F-4D97-AF65-F5344CB8AC3E}">
        <p14:creationId xmlns:p14="http://schemas.microsoft.com/office/powerpoint/2010/main" val="400474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Cardio issues are often caught late, after the onset of symptoms.</a:t>
            </a:r>
          </a:p>
          <a:p>
            <a:r>
              <a:rPr lang="en-US" dirty="0"/>
              <a:t>It is strange doing a presentation on this topic during the same month when a chess player died of heart attack in middle of a game.</a:t>
            </a:r>
          </a:p>
          <a:p>
            <a:endParaRPr lang="en-US" dirty="0"/>
          </a:p>
          <a:p>
            <a:r>
              <a:rPr lang="en-US" dirty="0"/>
              <a:t>Heart condition and issues usually come to surface after first minor or major incident, till then it is easy to consider health as our norm.</a:t>
            </a:r>
          </a:p>
          <a:p>
            <a:endParaRPr lang="en-US" dirty="0"/>
          </a:p>
          <a:p>
            <a:r>
              <a:rPr lang="en-US" dirty="0"/>
              <a:t>Our goal is to come up with a cost-effective way of catching heart issues early on, with the amount of information available on our fingertips via smart phones and watches. We are capable of being aware of our heart health and its trajectory much early on.</a:t>
            </a:r>
          </a:p>
        </p:txBody>
      </p:sp>
      <p:sp>
        <p:nvSpPr>
          <p:cNvPr id="4" name="Slide Number Placeholder 3"/>
          <p:cNvSpPr>
            <a:spLocks noGrp="1"/>
          </p:cNvSpPr>
          <p:nvPr>
            <p:ph type="sldNum" sz="quarter" idx="5"/>
          </p:nvPr>
        </p:nvSpPr>
        <p:spPr/>
        <p:txBody>
          <a:bodyPr/>
          <a:lstStyle/>
          <a:p>
            <a:fld id="{CCA7C82C-9402-4262-AF53-588A0466EE71}" type="slidenum">
              <a:rPr lang="en-US" smtClean="0"/>
              <a:t>2</a:t>
            </a:fld>
            <a:endParaRPr lang="en-US"/>
          </a:p>
        </p:txBody>
      </p:sp>
    </p:spTree>
    <p:extLst>
      <p:ext uri="{BB962C8B-B14F-4D97-AF65-F5344CB8AC3E}">
        <p14:creationId xmlns:p14="http://schemas.microsoft.com/office/powerpoint/2010/main" val="20054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3</a:t>
            </a:fld>
            <a:endParaRPr lang="en-US"/>
          </a:p>
        </p:txBody>
      </p:sp>
    </p:spTree>
    <p:extLst>
      <p:ext uri="{BB962C8B-B14F-4D97-AF65-F5344CB8AC3E}">
        <p14:creationId xmlns:p14="http://schemas.microsoft.com/office/powerpoint/2010/main" val="15113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followed a standard data science methodology from collecting and cleaning data to exploring it and building predictive models.</a:t>
            </a:r>
          </a:p>
          <a:p>
            <a:endParaRPr lang="en-US" dirty="0"/>
          </a:p>
          <a:p>
            <a:r>
              <a:rPr lang="en-US" dirty="0"/>
              <a:t>While ideally these steps go sequentially in reality one is rarely done with data cleaning in one go. Often the most revisited step in the Data science process.</a:t>
            </a:r>
          </a:p>
        </p:txBody>
      </p:sp>
      <p:sp>
        <p:nvSpPr>
          <p:cNvPr id="4" name="Slide Number Placeholder 3"/>
          <p:cNvSpPr>
            <a:spLocks noGrp="1"/>
          </p:cNvSpPr>
          <p:nvPr>
            <p:ph type="sldNum" sz="quarter" idx="5"/>
          </p:nvPr>
        </p:nvSpPr>
        <p:spPr/>
        <p:txBody>
          <a:bodyPr/>
          <a:lstStyle/>
          <a:p>
            <a:fld id="{CCA7C82C-9402-4262-AF53-588A0466EE71}" type="slidenum">
              <a:rPr lang="en-US" smtClean="0"/>
              <a:t>4</a:t>
            </a:fld>
            <a:endParaRPr lang="en-US"/>
          </a:p>
        </p:txBody>
      </p:sp>
    </p:spTree>
    <p:extLst>
      <p:ext uri="{BB962C8B-B14F-4D97-AF65-F5344CB8AC3E}">
        <p14:creationId xmlns:p14="http://schemas.microsoft.com/office/powerpoint/2010/main" val="92912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comes from CDC website, spanning over 10 years and with more than 60,000 participants.</a:t>
            </a:r>
          </a:p>
          <a:p>
            <a:r>
              <a:rPr lang="en-US" dirty="0"/>
              <a:t>The data was combined into one big table, with each participant having their own unique identifier as well as several demographic and medical data.</a:t>
            </a:r>
          </a:p>
          <a:p>
            <a:endParaRPr lang="en-US" dirty="0"/>
          </a:p>
          <a:p>
            <a:r>
              <a:rPr lang="en-US" dirty="0"/>
              <a:t>Here for example, we can see the gender coded 1 for male and 2 for female.</a:t>
            </a:r>
          </a:p>
          <a:p>
            <a:r>
              <a:rPr lang="en-US" dirty="0"/>
              <a:t>All the columns had their own unique name as well hard coded values that needed cleaning.</a:t>
            </a:r>
          </a:p>
        </p:txBody>
      </p:sp>
      <p:sp>
        <p:nvSpPr>
          <p:cNvPr id="4" name="Slide Number Placeholder 3"/>
          <p:cNvSpPr>
            <a:spLocks noGrp="1"/>
          </p:cNvSpPr>
          <p:nvPr>
            <p:ph type="sldNum" sz="quarter" idx="5"/>
          </p:nvPr>
        </p:nvSpPr>
        <p:spPr/>
        <p:txBody>
          <a:bodyPr/>
          <a:lstStyle/>
          <a:p>
            <a:fld id="{CCA7C82C-9402-4262-AF53-588A0466EE71}" type="slidenum">
              <a:rPr lang="en-US" smtClean="0"/>
              <a:t>5</a:t>
            </a:fld>
            <a:endParaRPr lang="en-US"/>
          </a:p>
        </p:txBody>
      </p:sp>
    </p:spTree>
    <p:extLst>
      <p:ext uri="{BB962C8B-B14F-4D97-AF65-F5344CB8AC3E}">
        <p14:creationId xmlns:p14="http://schemas.microsoft.com/office/powerpoint/2010/main" val="211262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on the right, we can see our raw data taking a more meaning full shape, with clear column names and values that make sense.</a:t>
            </a:r>
          </a:p>
          <a:p>
            <a:r>
              <a:rPr lang="en-US" dirty="0"/>
              <a:t>During this stage we dropped participants 20 years or younger as most of them had missing information regarding our target label heart issues.</a:t>
            </a:r>
          </a:p>
          <a:p>
            <a:r>
              <a:rPr lang="en-US" dirty="0"/>
              <a:t>We also combined the 5 different heart conditions such as heart attack, heart stroke or angina. While we still have missing values for other columns, all our entries have the value for our target label present.</a:t>
            </a:r>
          </a:p>
          <a:p>
            <a:endParaRPr lang="en-US" dirty="0"/>
          </a:p>
          <a:p>
            <a:r>
              <a:rPr lang="en-US" dirty="0"/>
              <a:t>At this stage we have information for around 35,000 participants to move forward</a:t>
            </a:r>
          </a:p>
          <a:p>
            <a:endParaRPr lang="en-US" dirty="0"/>
          </a:p>
          <a:p>
            <a:r>
              <a:rPr lang="en-US" dirty="0"/>
              <a:t> </a:t>
            </a:r>
          </a:p>
        </p:txBody>
      </p:sp>
      <p:sp>
        <p:nvSpPr>
          <p:cNvPr id="4" name="Slide Number Placeholder 3"/>
          <p:cNvSpPr>
            <a:spLocks noGrp="1"/>
          </p:cNvSpPr>
          <p:nvPr>
            <p:ph type="sldNum" sz="quarter" idx="5"/>
          </p:nvPr>
        </p:nvSpPr>
        <p:spPr/>
        <p:txBody>
          <a:bodyPr/>
          <a:lstStyle/>
          <a:p>
            <a:fld id="{CCA7C82C-9402-4262-AF53-588A0466EE71}" type="slidenum">
              <a:rPr lang="en-US" smtClean="0"/>
              <a:t>6</a:t>
            </a:fld>
            <a:endParaRPr lang="en-US"/>
          </a:p>
        </p:txBody>
      </p:sp>
    </p:spTree>
    <p:extLst>
      <p:ext uri="{BB962C8B-B14F-4D97-AF65-F5344CB8AC3E}">
        <p14:creationId xmlns:p14="http://schemas.microsoft.com/office/powerpoint/2010/main" val="20864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wanted to share a couple of other insights that jumped out for our dataset.</a:t>
            </a:r>
          </a:p>
          <a:p>
            <a:endParaRPr lang="en-US" dirty="0"/>
          </a:p>
          <a:p>
            <a:r>
              <a:rPr lang="en-US" dirty="0"/>
              <a:t>We see that majority of our participants are from same ethnicity, “Non-</a:t>
            </a:r>
            <a:r>
              <a:rPr lang="en-US" dirty="0" err="1"/>
              <a:t>hispanic</a:t>
            </a:r>
            <a:r>
              <a:rPr lang="en-US" dirty="0"/>
              <a:t> White”</a:t>
            </a:r>
          </a:p>
          <a:p>
            <a:r>
              <a:rPr lang="en-US" dirty="0"/>
              <a:t>We also see that when it comes to participants who quite smoking, as the number of years since last smoke increases the number of participant decreases.</a:t>
            </a:r>
          </a:p>
          <a:p>
            <a:endParaRPr lang="en-US" dirty="0"/>
          </a:p>
          <a:p>
            <a:r>
              <a:rPr lang="en-US" dirty="0"/>
              <a:t>Similarly, we looked at all numerical and (non-numerical)categorical columns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10</a:t>
            </a:fld>
            <a:endParaRPr lang="en-US"/>
          </a:p>
        </p:txBody>
      </p:sp>
    </p:spTree>
    <p:extLst>
      <p:ext uri="{BB962C8B-B14F-4D97-AF65-F5344CB8AC3E}">
        <p14:creationId xmlns:p14="http://schemas.microsoft.com/office/powerpoint/2010/main" val="415946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explored how different columns relate to each other while certain columns like Waist Size and BMI showed a strong positive correlation, one increasing with another.</a:t>
            </a:r>
          </a:p>
          <a:p>
            <a:endParaRPr lang="en-US" dirty="0"/>
          </a:p>
          <a:p>
            <a:r>
              <a:rPr lang="en-US" dirty="0"/>
              <a:t>Age and systolic blood pressure showed a weaker positive correlation, while most of participants had blood pressure around same age, we noticed an increase in range with age. </a:t>
            </a:r>
          </a:p>
        </p:txBody>
      </p:sp>
      <p:sp>
        <p:nvSpPr>
          <p:cNvPr id="4" name="Slide Number Placeholder 3"/>
          <p:cNvSpPr>
            <a:spLocks noGrp="1"/>
          </p:cNvSpPr>
          <p:nvPr>
            <p:ph type="sldNum" sz="quarter" idx="5"/>
          </p:nvPr>
        </p:nvSpPr>
        <p:spPr/>
        <p:txBody>
          <a:bodyPr/>
          <a:lstStyle/>
          <a:p>
            <a:fld id="{CCA7C82C-9402-4262-AF53-588A0466EE71}" type="slidenum">
              <a:rPr lang="en-US" smtClean="0"/>
              <a:t>11</a:t>
            </a:fld>
            <a:endParaRPr lang="en-US"/>
          </a:p>
        </p:txBody>
      </p:sp>
    </p:spTree>
    <p:extLst>
      <p:ext uri="{BB962C8B-B14F-4D97-AF65-F5344CB8AC3E}">
        <p14:creationId xmlns:p14="http://schemas.microsoft.com/office/powerpoint/2010/main" val="282708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or EDA is probably my favorite stage.</a:t>
            </a:r>
          </a:p>
          <a:p>
            <a:endParaRPr lang="en-US" dirty="0"/>
          </a:p>
          <a:p>
            <a:r>
              <a:rPr lang="en-US" dirty="0"/>
              <a:t>In chess there is this idea of seeing big picture first and getting a feel, before we get caught up in the moves.</a:t>
            </a:r>
          </a:p>
          <a:p>
            <a:endParaRPr lang="en-US" dirty="0"/>
          </a:p>
          <a:p>
            <a:r>
              <a:rPr lang="en-US" dirty="0"/>
              <a:t>Similarly with any Data science problem EDA is the stage where we build an understanding of our dataset. Digging deep and exploring different relations not only allows us to gain valuable intuition but also enables us to do sanity checks for both incoming data and output.</a:t>
            </a:r>
          </a:p>
          <a:p>
            <a:endParaRPr lang="en-US" dirty="0"/>
          </a:p>
          <a:p>
            <a:r>
              <a:rPr lang="en-US" dirty="0"/>
              <a:t>In our case during EDA it became clear that age was biggest indicator of potential cardio event.</a:t>
            </a:r>
          </a:p>
          <a:p>
            <a:endParaRPr lang="en-US" dirty="0"/>
          </a:p>
          <a:p>
            <a:r>
              <a:rPr lang="en-US" dirty="0"/>
              <a:t>(Avg Age 50, mode around 80)</a:t>
            </a:r>
          </a:p>
        </p:txBody>
      </p:sp>
      <p:sp>
        <p:nvSpPr>
          <p:cNvPr id="4" name="Slide Number Placeholder 3"/>
          <p:cNvSpPr>
            <a:spLocks noGrp="1"/>
          </p:cNvSpPr>
          <p:nvPr>
            <p:ph type="sldNum" sz="quarter" idx="5"/>
          </p:nvPr>
        </p:nvSpPr>
        <p:spPr/>
        <p:txBody>
          <a:bodyPr/>
          <a:lstStyle/>
          <a:p>
            <a:fld id="{CCA7C82C-9402-4262-AF53-588A0466EE71}" type="slidenum">
              <a:rPr lang="en-US" smtClean="0"/>
              <a:t>12</a:t>
            </a:fld>
            <a:endParaRPr lang="en-US"/>
          </a:p>
        </p:txBody>
      </p:sp>
    </p:spTree>
    <p:extLst>
      <p:ext uri="{BB962C8B-B14F-4D97-AF65-F5344CB8AC3E}">
        <p14:creationId xmlns:p14="http://schemas.microsoft.com/office/powerpoint/2010/main" val="219392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3799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4975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3942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92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0727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1274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8892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285577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437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5712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4ACBC-15D4-4157-AB05-3BA15C30BB10}"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4778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424312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4ACBC-15D4-4157-AB05-3BA15C30BB10}"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726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4ACBC-15D4-4157-AB05-3BA15C30BB10}"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14277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4ACBC-15D4-4157-AB05-3BA15C30BB10}"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60553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914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808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C4ACBC-15D4-4157-AB05-3BA15C30BB10}" type="datetimeFigureOut">
              <a:rPr lang="en-US" smtClean="0"/>
              <a:t>7/14/2024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61D66D-78FA-4E52-AB90-6D8FBC81E688}" type="slidenum">
              <a:rPr lang="en-US" smtClean="0"/>
              <a:t>‹#›</a:t>
            </a:fld>
            <a:endParaRPr lang="en-US"/>
          </a:p>
        </p:txBody>
      </p:sp>
    </p:spTree>
    <p:extLst>
      <p:ext uri="{BB962C8B-B14F-4D97-AF65-F5344CB8AC3E}">
        <p14:creationId xmlns:p14="http://schemas.microsoft.com/office/powerpoint/2010/main" val="27205453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6D27-A93D-4420-8680-76BCC3525F0D}"/>
              </a:ext>
            </a:extLst>
          </p:cNvPr>
          <p:cNvSpPr>
            <a:spLocks noGrp="1"/>
          </p:cNvSpPr>
          <p:nvPr>
            <p:ph type="ctrTitle"/>
          </p:nvPr>
        </p:nvSpPr>
        <p:spPr>
          <a:xfrm>
            <a:off x="420029" y="5073803"/>
            <a:ext cx="11351941" cy="867743"/>
          </a:xfrm>
        </p:spPr>
        <p:txBody>
          <a:bodyPr>
            <a:normAutofit/>
          </a:bodyPr>
          <a:lstStyle/>
          <a:p>
            <a:r>
              <a:rPr lang="en-US" sz="4800" dirty="0">
                <a:latin typeface="Georgia" panose="02040502050405020303" pitchFamily="18" charset="0"/>
              </a:rPr>
              <a:t>Cardiovascular Disease Prediction Model</a:t>
            </a:r>
          </a:p>
        </p:txBody>
      </p:sp>
      <p:pic>
        <p:nvPicPr>
          <p:cNvPr id="10" name="Picture 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descr="Hands holding Linzer cookie">
            <a:extLst>
              <a:ext uri="{FF2B5EF4-FFF2-40B4-BE49-F238E27FC236}">
                <a16:creationId xmlns:a16="http://schemas.microsoft.com/office/drawing/2014/main" id="{B27C14E9-2BAE-4C2B-8EE9-078F4105D1CA}"/>
              </a:ext>
            </a:extLst>
          </p:cNvPr>
          <p:cNvPicPr>
            <a:picLocks noChangeAspect="1"/>
          </p:cNvPicPr>
          <p:nvPr/>
        </p:nvPicPr>
        <p:blipFill>
          <a:blip r:embed="rId5">
            <a:extLst>
              <a:ext uri="{28A0092B-C50C-407E-A947-70E740481C1C}">
                <a14:useLocalDpi xmlns:a14="http://schemas.microsoft.com/office/drawing/2010/main" val="0"/>
              </a:ext>
            </a:extLst>
          </a:blip>
          <a:srcRect t="24087" b="24087"/>
          <a:stretch/>
        </p:blipFill>
        <p:spPr>
          <a:xfrm>
            <a:off x="-1" y="-1"/>
            <a:ext cx="12198915" cy="4220682"/>
          </a:xfrm>
          <a:prstGeom prst="rect">
            <a:avLst/>
          </a:prstGeom>
        </p:spPr>
      </p:pic>
    </p:spTree>
    <p:extLst>
      <p:ext uri="{BB962C8B-B14F-4D97-AF65-F5344CB8AC3E}">
        <p14:creationId xmlns:p14="http://schemas.microsoft.com/office/powerpoint/2010/main" val="236356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53C9-D7BF-4265-58AA-E1A9249DEB79}"/>
              </a:ext>
            </a:extLst>
          </p:cNvPr>
          <p:cNvSpPr>
            <a:spLocks noGrp="1"/>
          </p:cNvSpPr>
          <p:nvPr>
            <p:ph type="title"/>
          </p:nvPr>
        </p:nvSpPr>
        <p:spPr>
          <a:xfrm>
            <a:off x="919119" y="298506"/>
            <a:ext cx="10353762" cy="970450"/>
          </a:xfrm>
        </p:spPr>
        <p:txBody>
          <a:bodyPr>
            <a:normAutofit/>
          </a:bodyPr>
          <a:lstStyle/>
          <a:p>
            <a:r>
              <a:rPr lang="en-US" sz="1800" dirty="0">
                <a:latin typeface="Georgia" panose="02040502050405020303" pitchFamily="18" charset="0"/>
              </a:rPr>
              <a:t>Binary or Categorical Features</a:t>
            </a:r>
          </a:p>
        </p:txBody>
      </p:sp>
      <p:sp>
        <p:nvSpPr>
          <p:cNvPr id="3" name="Content Placeholder 2">
            <a:extLst>
              <a:ext uri="{FF2B5EF4-FFF2-40B4-BE49-F238E27FC236}">
                <a16:creationId xmlns:a16="http://schemas.microsoft.com/office/drawing/2014/main" id="{28EC3201-40C8-DA15-EFBD-8EB19A1A1B00}"/>
              </a:ext>
            </a:extLst>
          </p:cNvPr>
          <p:cNvSpPr>
            <a:spLocks noGrp="1"/>
          </p:cNvSpPr>
          <p:nvPr>
            <p:ph sz="half" idx="1"/>
          </p:nvPr>
        </p:nvSpPr>
        <p:spPr/>
        <p:txBody>
          <a:bodyPr>
            <a:normAutofit/>
          </a:bodyPr>
          <a:lstStyle/>
          <a:p>
            <a:r>
              <a:rPr lang="en-US" sz="2400" dirty="0">
                <a:latin typeface="Georgia" panose="02040502050405020303" pitchFamily="18" charset="0"/>
              </a:rPr>
              <a:t>Countplots</a:t>
            </a:r>
          </a:p>
          <a:p>
            <a:endParaRPr lang="en-US" sz="2400" dirty="0">
              <a:latin typeface="Georgia" panose="02040502050405020303" pitchFamily="18" charset="0"/>
            </a:endParaRPr>
          </a:p>
          <a:p>
            <a:r>
              <a:rPr lang="en-US" sz="2400" dirty="0">
                <a:latin typeface="Georgia" panose="02040502050405020303" pitchFamily="18" charset="0"/>
              </a:rPr>
              <a:t>Balanced Gender Distribution</a:t>
            </a:r>
          </a:p>
          <a:p>
            <a:endParaRPr lang="en-US" sz="2400" dirty="0">
              <a:latin typeface="Georgia" panose="02040502050405020303" pitchFamily="18" charset="0"/>
            </a:endParaRPr>
          </a:p>
          <a:p>
            <a:r>
              <a:rPr lang="en-US" sz="2400" dirty="0">
                <a:latin typeface="Georgia" panose="02040502050405020303" pitchFamily="18" charset="0"/>
              </a:rPr>
              <a:t>Most Common Ethnicity </a:t>
            </a:r>
          </a:p>
          <a:p>
            <a:pPr marL="450000" lvl="1" indent="0">
              <a:buNone/>
            </a:pPr>
            <a:r>
              <a:rPr lang="en-US" sz="2400" dirty="0">
                <a:latin typeface="Georgia" panose="02040502050405020303" pitchFamily="18" charset="0"/>
              </a:rPr>
              <a:t>– Non-Hispanic White</a:t>
            </a:r>
          </a:p>
        </p:txBody>
      </p:sp>
      <p:pic>
        <p:nvPicPr>
          <p:cNvPr id="7" name="Content Placeholder 5" descr="A group of different colored bars&#10;&#10;Description automatically generated">
            <a:extLst>
              <a:ext uri="{FF2B5EF4-FFF2-40B4-BE49-F238E27FC236}">
                <a16:creationId xmlns:a16="http://schemas.microsoft.com/office/drawing/2014/main" id="{0026700D-7A3E-18B3-481B-835CA9727DD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4558" t="5543" r="32856" b="70377"/>
          <a:stretch/>
        </p:blipFill>
        <p:spPr>
          <a:xfrm>
            <a:off x="6484158" y="3922296"/>
            <a:ext cx="4699176" cy="2467934"/>
          </a:xfrm>
          <a:prstGeom prst="rect">
            <a:avLst/>
          </a:prstGeom>
        </p:spPr>
      </p:pic>
      <p:pic>
        <p:nvPicPr>
          <p:cNvPr id="6" name="Picture 5">
            <a:extLst>
              <a:ext uri="{FF2B5EF4-FFF2-40B4-BE49-F238E27FC236}">
                <a16:creationId xmlns:a16="http://schemas.microsoft.com/office/drawing/2014/main" id="{C621686A-D7AD-A9E7-3971-53CD8BDAE137}"/>
              </a:ext>
            </a:extLst>
          </p:cNvPr>
          <p:cNvPicPr>
            <a:picLocks noChangeAspect="1"/>
          </p:cNvPicPr>
          <p:nvPr/>
        </p:nvPicPr>
        <p:blipFill>
          <a:blip r:embed="rId4"/>
          <a:stretch>
            <a:fillRect/>
          </a:stretch>
        </p:blipFill>
        <p:spPr>
          <a:xfrm>
            <a:off x="6484157" y="1459732"/>
            <a:ext cx="4699177" cy="2271788"/>
          </a:xfrm>
          <a:prstGeom prst="rect">
            <a:avLst/>
          </a:prstGeom>
        </p:spPr>
      </p:pic>
    </p:spTree>
    <p:extLst>
      <p:ext uri="{BB962C8B-B14F-4D97-AF65-F5344CB8AC3E}">
        <p14:creationId xmlns:p14="http://schemas.microsoft.com/office/powerpoint/2010/main" val="250805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8239-FFC9-D39F-84C2-9EACD8293C96}"/>
              </a:ext>
            </a:extLst>
          </p:cNvPr>
          <p:cNvSpPr>
            <a:spLocks noGrp="1"/>
          </p:cNvSpPr>
          <p:nvPr>
            <p:ph type="title"/>
          </p:nvPr>
        </p:nvSpPr>
        <p:spPr>
          <a:xfrm>
            <a:off x="3507559" y="208645"/>
            <a:ext cx="5176881" cy="970450"/>
          </a:xfrm>
        </p:spPr>
        <p:txBody>
          <a:bodyPr>
            <a:normAutofit/>
          </a:bodyPr>
          <a:lstStyle/>
          <a:p>
            <a:r>
              <a:rPr lang="en-US" sz="1800" dirty="0">
                <a:latin typeface="Georgia" panose="02040502050405020303" pitchFamily="18" charset="0"/>
              </a:rPr>
              <a:t>Correlations</a:t>
            </a:r>
          </a:p>
        </p:txBody>
      </p:sp>
      <p:pic>
        <p:nvPicPr>
          <p:cNvPr id="10" name="Content Placeholder 9">
            <a:extLst>
              <a:ext uri="{FF2B5EF4-FFF2-40B4-BE49-F238E27FC236}">
                <a16:creationId xmlns:a16="http://schemas.microsoft.com/office/drawing/2014/main" id="{905613D3-62E1-CDE1-50DC-D5A238413189}"/>
              </a:ext>
            </a:extLst>
          </p:cNvPr>
          <p:cNvPicPr>
            <a:picLocks noGrp="1" noChangeAspect="1"/>
          </p:cNvPicPr>
          <p:nvPr>
            <p:ph sz="half" idx="2"/>
          </p:nvPr>
        </p:nvPicPr>
        <p:blipFill>
          <a:blip r:embed="rId3"/>
          <a:stretch>
            <a:fillRect/>
          </a:stretch>
        </p:blipFill>
        <p:spPr>
          <a:xfrm>
            <a:off x="3507559" y="1732447"/>
            <a:ext cx="4232342" cy="4058750"/>
          </a:xfrm>
        </p:spPr>
      </p:pic>
      <p:pic>
        <p:nvPicPr>
          <p:cNvPr id="20" name="Picture 19">
            <a:extLst>
              <a:ext uri="{FF2B5EF4-FFF2-40B4-BE49-F238E27FC236}">
                <a16:creationId xmlns:a16="http://schemas.microsoft.com/office/drawing/2014/main" id="{2B5AF388-5FBD-5EBC-1E30-FCDF59D57944}"/>
              </a:ext>
            </a:extLst>
          </p:cNvPr>
          <p:cNvPicPr>
            <a:picLocks noChangeAspect="1"/>
          </p:cNvPicPr>
          <p:nvPr/>
        </p:nvPicPr>
        <p:blipFill>
          <a:blip r:embed="rId4"/>
          <a:stretch>
            <a:fillRect/>
          </a:stretch>
        </p:blipFill>
        <p:spPr>
          <a:xfrm>
            <a:off x="7887855" y="1840731"/>
            <a:ext cx="4232180" cy="3838174"/>
          </a:xfrm>
          <a:prstGeom prst="rect">
            <a:avLst/>
          </a:prstGeom>
        </p:spPr>
      </p:pic>
      <p:sp>
        <p:nvSpPr>
          <p:cNvPr id="3" name="Content Placeholder 2">
            <a:extLst>
              <a:ext uri="{FF2B5EF4-FFF2-40B4-BE49-F238E27FC236}">
                <a16:creationId xmlns:a16="http://schemas.microsoft.com/office/drawing/2014/main" id="{640E09CC-D805-7B5C-CE75-CD6D0927AF1E}"/>
              </a:ext>
            </a:extLst>
          </p:cNvPr>
          <p:cNvSpPr>
            <a:spLocks noGrp="1"/>
          </p:cNvSpPr>
          <p:nvPr>
            <p:ph sz="half" idx="1"/>
          </p:nvPr>
        </p:nvSpPr>
        <p:spPr>
          <a:xfrm>
            <a:off x="563234" y="1732447"/>
            <a:ext cx="2944326" cy="4058750"/>
          </a:xfrm>
        </p:spPr>
        <p:txBody>
          <a:bodyPr>
            <a:normAutofit/>
          </a:bodyPr>
          <a:lstStyle/>
          <a:p>
            <a:r>
              <a:rPr lang="en-US" sz="2400" dirty="0">
                <a:latin typeface="Georgia" panose="02040502050405020303" pitchFamily="18" charset="0"/>
              </a:rPr>
              <a:t>Pairplots</a:t>
            </a:r>
          </a:p>
          <a:p>
            <a:endParaRPr lang="en-US" sz="2400" dirty="0">
              <a:latin typeface="Georgia" panose="02040502050405020303" pitchFamily="18" charset="0"/>
            </a:endParaRPr>
          </a:p>
          <a:p>
            <a:r>
              <a:rPr lang="en-US" sz="2400" dirty="0">
                <a:latin typeface="Georgia" panose="02040502050405020303" pitchFamily="18" charset="0"/>
              </a:rPr>
              <a:t>Correlation Matrix</a:t>
            </a:r>
          </a:p>
          <a:p>
            <a:endParaRPr lang="en-US" sz="2400" dirty="0">
              <a:latin typeface="Georgia" panose="02040502050405020303" pitchFamily="18" charset="0"/>
            </a:endParaRPr>
          </a:p>
          <a:p>
            <a:r>
              <a:rPr lang="en-US" sz="2400" dirty="0">
                <a:latin typeface="Georgia" panose="02040502050405020303" pitchFamily="18" charset="0"/>
              </a:rPr>
              <a:t>Hexabin plot</a:t>
            </a:r>
          </a:p>
        </p:txBody>
      </p:sp>
    </p:spTree>
    <p:extLst>
      <p:ext uri="{BB962C8B-B14F-4D97-AF65-F5344CB8AC3E}">
        <p14:creationId xmlns:p14="http://schemas.microsoft.com/office/powerpoint/2010/main" val="113168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970DA-9331-6EFF-51CA-BEAB95E938FF}"/>
              </a:ext>
            </a:extLst>
          </p:cNvPr>
          <p:cNvSpPr>
            <a:spLocks noGrp="1"/>
          </p:cNvSpPr>
          <p:nvPr>
            <p:ph type="title"/>
          </p:nvPr>
        </p:nvSpPr>
        <p:spPr>
          <a:xfrm>
            <a:off x="919119" y="92116"/>
            <a:ext cx="10353762" cy="970450"/>
          </a:xfrm>
        </p:spPr>
        <p:txBody>
          <a:bodyPr>
            <a:normAutofit/>
          </a:bodyPr>
          <a:lstStyle/>
          <a:p>
            <a:r>
              <a:rPr lang="en-US" sz="1800" dirty="0">
                <a:latin typeface="Georgia" panose="02040502050405020303" pitchFamily="18" charset="0"/>
              </a:rPr>
              <a:t>Exploring High Correlations</a:t>
            </a:r>
          </a:p>
        </p:txBody>
      </p:sp>
      <p:sp>
        <p:nvSpPr>
          <p:cNvPr id="5" name="Content Placeholder 4">
            <a:extLst>
              <a:ext uri="{FF2B5EF4-FFF2-40B4-BE49-F238E27FC236}">
                <a16:creationId xmlns:a16="http://schemas.microsoft.com/office/drawing/2014/main" id="{2F12B47B-3788-8757-562A-650F7286EE93}"/>
              </a:ext>
            </a:extLst>
          </p:cNvPr>
          <p:cNvSpPr>
            <a:spLocks noGrp="1"/>
          </p:cNvSpPr>
          <p:nvPr>
            <p:ph sz="half" idx="1"/>
          </p:nvPr>
        </p:nvSpPr>
        <p:spPr>
          <a:xfrm>
            <a:off x="913796" y="1193230"/>
            <a:ext cx="3598827" cy="5260757"/>
          </a:xfrm>
        </p:spPr>
        <p:txBody>
          <a:bodyPr>
            <a:normAutofit/>
          </a:bodyPr>
          <a:lstStyle/>
          <a:p>
            <a:r>
              <a:rPr lang="en-US" sz="2400" dirty="0">
                <a:latin typeface="Georgia" panose="02040502050405020303" pitchFamily="18" charset="0"/>
              </a:rPr>
              <a:t>Age the biggest Factor</a:t>
            </a:r>
          </a:p>
        </p:txBody>
      </p:sp>
      <p:pic>
        <p:nvPicPr>
          <p:cNvPr id="8" name="Content Placeholder 7" descr="A graph with a blue and orange rectangle&#10;&#10;Description automatically generated with medium confidence">
            <a:extLst>
              <a:ext uri="{FF2B5EF4-FFF2-40B4-BE49-F238E27FC236}">
                <a16:creationId xmlns:a16="http://schemas.microsoft.com/office/drawing/2014/main" id="{067864EB-9978-6338-5299-04C7FA5493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3199" y="1134008"/>
            <a:ext cx="4830025" cy="3361039"/>
          </a:xfrm>
        </p:spPr>
      </p:pic>
      <p:pic>
        <p:nvPicPr>
          <p:cNvPr id="3" name="Picture 2">
            <a:extLst>
              <a:ext uri="{FF2B5EF4-FFF2-40B4-BE49-F238E27FC236}">
                <a16:creationId xmlns:a16="http://schemas.microsoft.com/office/drawing/2014/main" id="{847B3A35-5930-4B48-9E69-6F1A97ADB0DA}"/>
              </a:ext>
            </a:extLst>
          </p:cNvPr>
          <p:cNvPicPr>
            <a:picLocks noChangeAspect="1"/>
          </p:cNvPicPr>
          <p:nvPr/>
        </p:nvPicPr>
        <p:blipFill>
          <a:blip r:embed="rId4"/>
          <a:stretch>
            <a:fillRect/>
          </a:stretch>
        </p:blipFill>
        <p:spPr>
          <a:xfrm>
            <a:off x="6095998" y="4566489"/>
            <a:ext cx="5284425" cy="2086793"/>
          </a:xfrm>
          <a:prstGeom prst="rect">
            <a:avLst/>
          </a:prstGeom>
        </p:spPr>
      </p:pic>
    </p:spTree>
    <p:extLst>
      <p:ext uri="{BB962C8B-B14F-4D97-AF65-F5344CB8AC3E}">
        <p14:creationId xmlns:p14="http://schemas.microsoft.com/office/powerpoint/2010/main" val="206710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7D90-E252-4F9D-8E1B-2AD519469AA1}"/>
              </a:ext>
            </a:extLst>
          </p:cNvPr>
          <p:cNvSpPr>
            <a:spLocks noGrp="1"/>
          </p:cNvSpPr>
          <p:nvPr>
            <p:ph type="title"/>
          </p:nvPr>
        </p:nvSpPr>
        <p:spPr>
          <a:xfrm>
            <a:off x="919119" y="270957"/>
            <a:ext cx="10353762" cy="970450"/>
          </a:xfrm>
        </p:spPr>
        <p:txBody>
          <a:bodyPr>
            <a:normAutofit/>
          </a:bodyPr>
          <a:lstStyle/>
          <a:p>
            <a:r>
              <a:rPr lang="en-US" sz="1800" dirty="0">
                <a:latin typeface="Georgia" panose="02040502050405020303" pitchFamily="18" charset="0"/>
              </a:rPr>
              <a:t>Preprocessing – Machine Ready</a:t>
            </a:r>
          </a:p>
        </p:txBody>
      </p:sp>
      <p:sp>
        <p:nvSpPr>
          <p:cNvPr id="3" name="Content Placeholder 2">
            <a:extLst>
              <a:ext uri="{FF2B5EF4-FFF2-40B4-BE49-F238E27FC236}">
                <a16:creationId xmlns:a16="http://schemas.microsoft.com/office/drawing/2014/main" id="{EBA31567-DCE6-FD1F-CE2B-1010B8ACA5A4}"/>
              </a:ext>
            </a:extLst>
          </p:cNvPr>
          <p:cNvSpPr>
            <a:spLocks noGrp="1"/>
          </p:cNvSpPr>
          <p:nvPr>
            <p:ph sz="half" idx="1"/>
          </p:nvPr>
        </p:nvSpPr>
        <p:spPr>
          <a:xfrm>
            <a:off x="409447" y="1241407"/>
            <a:ext cx="5767709" cy="2657038"/>
          </a:xfrm>
        </p:spPr>
        <p:txBody>
          <a:bodyPr>
            <a:noAutofit/>
          </a:bodyPr>
          <a:lstStyle/>
          <a:p>
            <a:r>
              <a:rPr lang="en-US" sz="2400" dirty="0">
                <a:latin typeface="Georgia" panose="02040502050405020303" pitchFamily="18" charset="0"/>
              </a:rPr>
              <a:t>Train – Test Split (70 – 30%)</a:t>
            </a:r>
          </a:p>
          <a:p>
            <a:endParaRPr lang="en-US" sz="2400" dirty="0">
              <a:latin typeface="Georgia" panose="02040502050405020303" pitchFamily="18" charset="0"/>
            </a:endParaRPr>
          </a:p>
          <a:p>
            <a:pPr lvl="1"/>
            <a:r>
              <a:rPr lang="en-US" sz="2400" dirty="0">
                <a:latin typeface="Georgia" panose="02040502050405020303" pitchFamily="18" charset="0"/>
              </a:rPr>
              <a:t>Missing Values</a:t>
            </a:r>
          </a:p>
          <a:p>
            <a:pPr lvl="1"/>
            <a:r>
              <a:rPr lang="en-US" sz="2400" dirty="0">
                <a:latin typeface="Georgia" panose="02040502050405020303" pitchFamily="18" charset="0"/>
              </a:rPr>
              <a:t>Encoding Values</a:t>
            </a:r>
          </a:p>
          <a:p>
            <a:pPr lvl="1"/>
            <a:r>
              <a:rPr lang="en-US" sz="2400" dirty="0">
                <a:latin typeface="Georgia" panose="02040502050405020303" pitchFamily="18" charset="0"/>
              </a:rPr>
              <a:t>Scaling (Standard)</a:t>
            </a:r>
          </a:p>
        </p:txBody>
      </p:sp>
      <p:pic>
        <p:nvPicPr>
          <p:cNvPr id="6" name="Content Placeholder 5">
            <a:extLst>
              <a:ext uri="{FF2B5EF4-FFF2-40B4-BE49-F238E27FC236}">
                <a16:creationId xmlns:a16="http://schemas.microsoft.com/office/drawing/2014/main" id="{4580AFB7-ABE2-426C-04FB-D7B06FDCA402}"/>
              </a:ext>
            </a:extLst>
          </p:cNvPr>
          <p:cNvPicPr>
            <a:picLocks noGrp="1" noChangeAspect="1"/>
          </p:cNvPicPr>
          <p:nvPr>
            <p:ph sz="half" idx="2"/>
          </p:nvPr>
        </p:nvPicPr>
        <p:blipFill>
          <a:blip r:embed="rId3"/>
          <a:stretch>
            <a:fillRect/>
          </a:stretch>
        </p:blipFill>
        <p:spPr>
          <a:xfrm>
            <a:off x="3528665" y="4158723"/>
            <a:ext cx="8144176" cy="1747295"/>
          </a:xfrm>
        </p:spPr>
      </p:pic>
      <p:pic>
        <p:nvPicPr>
          <p:cNvPr id="5" name="Picture 4">
            <a:extLst>
              <a:ext uri="{FF2B5EF4-FFF2-40B4-BE49-F238E27FC236}">
                <a16:creationId xmlns:a16="http://schemas.microsoft.com/office/drawing/2014/main" id="{501C9627-C721-6C7D-DA9F-96124627518A}"/>
              </a:ext>
            </a:extLst>
          </p:cNvPr>
          <p:cNvPicPr>
            <a:picLocks noChangeAspect="1"/>
          </p:cNvPicPr>
          <p:nvPr/>
        </p:nvPicPr>
        <p:blipFill>
          <a:blip r:embed="rId4"/>
          <a:stretch>
            <a:fillRect/>
          </a:stretch>
        </p:blipFill>
        <p:spPr>
          <a:xfrm>
            <a:off x="6177156" y="1347680"/>
            <a:ext cx="5479851" cy="1351598"/>
          </a:xfrm>
          <a:prstGeom prst="rect">
            <a:avLst/>
          </a:prstGeom>
        </p:spPr>
      </p:pic>
    </p:spTree>
    <p:extLst>
      <p:ext uri="{BB962C8B-B14F-4D97-AF65-F5344CB8AC3E}">
        <p14:creationId xmlns:p14="http://schemas.microsoft.com/office/powerpoint/2010/main" val="144465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29F9-A1FD-64C8-9CC1-F2A9DE2FCACD}"/>
              </a:ext>
            </a:extLst>
          </p:cNvPr>
          <p:cNvSpPr>
            <a:spLocks noGrp="1"/>
          </p:cNvSpPr>
          <p:nvPr>
            <p:ph type="title"/>
          </p:nvPr>
        </p:nvSpPr>
        <p:spPr>
          <a:xfrm>
            <a:off x="913795" y="324902"/>
            <a:ext cx="10353762" cy="970450"/>
          </a:xfrm>
        </p:spPr>
        <p:txBody>
          <a:bodyPr>
            <a:normAutofit/>
          </a:bodyPr>
          <a:lstStyle/>
          <a:p>
            <a:r>
              <a:rPr lang="en-US" sz="1800" dirty="0">
                <a:latin typeface="Georgia" panose="02040502050405020303" pitchFamily="18" charset="0"/>
              </a:rPr>
              <a:t>Modeling</a:t>
            </a:r>
          </a:p>
        </p:txBody>
      </p:sp>
      <p:sp>
        <p:nvSpPr>
          <p:cNvPr id="3" name="Content Placeholder 2">
            <a:extLst>
              <a:ext uri="{FF2B5EF4-FFF2-40B4-BE49-F238E27FC236}">
                <a16:creationId xmlns:a16="http://schemas.microsoft.com/office/drawing/2014/main" id="{BBAC5621-AFF3-BD66-AEA2-3266989294A2}"/>
              </a:ext>
            </a:extLst>
          </p:cNvPr>
          <p:cNvSpPr>
            <a:spLocks noGrp="1"/>
          </p:cNvSpPr>
          <p:nvPr>
            <p:ph sz="half" idx="1"/>
          </p:nvPr>
        </p:nvSpPr>
        <p:spPr>
          <a:xfrm>
            <a:off x="567806" y="1580050"/>
            <a:ext cx="5060497" cy="4058750"/>
          </a:xfrm>
        </p:spPr>
        <p:txBody>
          <a:bodyPr>
            <a:normAutofit/>
          </a:bodyPr>
          <a:lstStyle/>
          <a:p>
            <a:r>
              <a:rPr lang="en-US" sz="2400" dirty="0">
                <a:latin typeface="Georgia" panose="02040502050405020303" pitchFamily="18" charset="0"/>
              </a:rPr>
              <a:t>4 Classifiers</a:t>
            </a:r>
          </a:p>
          <a:p>
            <a:endParaRPr lang="en-US" sz="2400" dirty="0">
              <a:latin typeface="Georgia" panose="02040502050405020303" pitchFamily="18" charset="0"/>
            </a:endParaRPr>
          </a:p>
          <a:p>
            <a:r>
              <a:rPr lang="en-US" sz="2400" dirty="0">
                <a:latin typeface="Georgia" panose="02040502050405020303" pitchFamily="18" charset="0"/>
              </a:rPr>
              <a:t>Myth of Accuracy</a:t>
            </a:r>
          </a:p>
          <a:p>
            <a:pPr lvl="1"/>
            <a:r>
              <a:rPr lang="en-US" sz="2400" dirty="0">
                <a:latin typeface="Georgia" panose="02040502050405020303" pitchFamily="18" charset="0"/>
              </a:rPr>
              <a:t>Base Logistic - Accuracy 90%</a:t>
            </a:r>
          </a:p>
          <a:p>
            <a:pPr lvl="1"/>
            <a:r>
              <a:rPr lang="en-US" sz="2400" dirty="0">
                <a:latin typeface="Georgia" panose="02040502050405020303" pitchFamily="18" charset="0"/>
              </a:rPr>
              <a:t>Recall 0.19</a:t>
            </a:r>
          </a:p>
        </p:txBody>
      </p:sp>
      <p:pic>
        <p:nvPicPr>
          <p:cNvPr id="6" name="Content Placeholder 5">
            <a:extLst>
              <a:ext uri="{FF2B5EF4-FFF2-40B4-BE49-F238E27FC236}">
                <a16:creationId xmlns:a16="http://schemas.microsoft.com/office/drawing/2014/main" id="{1EB85B37-C4AB-C130-13A9-C40365B12BF3}"/>
              </a:ext>
            </a:extLst>
          </p:cNvPr>
          <p:cNvPicPr>
            <a:picLocks noGrp="1" noChangeAspect="1"/>
          </p:cNvPicPr>
          <p:nvPr>
            <p:ph sz="half" idx="2"/>
          </p:nvPr>
        </p:nvPicPr>
        <p:blipFill>
          <a:blip r:embed="rId3"/>
          <a:stretch>
            <a:fillRect/>
          </a:stretch>
        </p:blipFill>
        <p:spPr>
          <a:xfrm>
            <a:off x="6096000" y="1580050"/>
            <a:ext cx="5882480" cy="4953048"/>
          </a:xfrm>
        </p:spPr>
      </p:pic>
    </p:spTree>
    <p:extLst>
      <p:ext uri="{BB962C8B-B14F-4D97-AF65-F5344CB8AC3E}">
        <p14:creationId xmlns:p14="http://schemas.microsoft.com/office/powerpoint/2010/main" val="2702416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03ED-E995-72C7-CA52-7206F68C6938}"/>
              </a:ext>
            </a:extLst>
          </p:cNvPr>
          <p:cNvSpPr>
            <a:spLocks noGrp="1"/>
          </p:cNvSpPr>
          <p:nvPr>
            <p:ph type="title"/>
          </p:nvPr>
        </p:nvSpPr>
        <p:spPr>
          <a:xfrm>
            <a:off x="913796" y="573974"/>
            <a:ext cx="10353762" cy="970450"/>
          </a:xfrm>
        </p:spPr>
        <p:txBody>
          <a:bodyPr>
            <a:normAutofit/>
          </a:bodyPr>
          <a:lstStyle/>
          <a:p>
            <a:r>
              <a:rPr lang="en-US" sz="1800" dirty="0">
                <a:latin typeface="Georgia" panose="02040502050405020303" pitchFamily="18" charset="0"/>
              </a:rPr>
              <a:t>Model Evaluation</a:t>
            </a:r>
          </a:p>
        </p:txBody>
      </p:sp>
      <p:sp>
        <p:nvSpPr>
          <p:cNvPr id="3" name="Content Placeholder 2">
            <a:extLst>
              <a:ext uri="{FF2B5EF4-FFF2-40B4-BE49-F238E27FC236}">
                <a16:creationId xmlns:a16="http://schemas.microsoft.com/office/drawing/2014/main" id="{B770B9A7-4A8C-EC69-D7F7-6EE5EBEEB471}"/>
              </a:ext>
            </a:extLst>
          </p:cNvPr>
          <p:cNvSpPr>
            <a:spLocks noGrp="1"/>
          </p:cNvSpPr>
          <p:nvPr>
            <p:ph sz="half" idx="1"/>
          </p:nvPr>
        </p:nvSpPr>
        <p:spPr>
          <a:xfrm>
            <a:off x="913796" y="1842507"/>
            <a:ext cx="4031644" cy="3838631"/>
          </a:xfrm>
        </p:spPr>
        <p:txBody>
          <a:bodyPr>
            <a:normAutofit/>
          </a:bodyPr>
          <a:lstStyle/>
          <a:p>
            <a:r>
              <a:rPr lang="en-US" sz="2400" dirty="0">
                <a:latin typeface="Georgia" panose="02040502050405020303" pitchFamily="18" charset="0"/>
              </a:rPr>
              <a:t>Training Data</a:t>
            </a:r>
          </a:p>
          <a:p>
            <a:endParaRPr lang="en-US" sz="2400" dirty="0">
              <a:latin typeface="Georgia" panose="02040502050405020303" pitchFamily="18" charset="0"/>
            </a:endParaRPr>
          </a:p>
          <a:p>
            <a:r>
              <a:rPr lang="en-US" sz="2400" dirty="0">
                <a:latin typeface="Georgia" panose="02040502050405020303" pitchFamily="18" charset="0"/>
              </a:rPr>
              <a:t>GridSearch CV</a:t>
            </a:r>
          </a:p>
          <a:p>
            <a:endParaRPr lang="en-US" sz="2400" dirty="0">
              <a:latin typeface="Georgia" panose="02040502050405020303" pitchFamily="18" charset="0"/>
            </a:endParaRPr>
          </a:p>
          <a:p>
            <a:r>
              <a:rPr lang="en-US" sz="2400" dirty="0">
                <a:latin typeface="Georgia" panose="02040502050405020303" pitchFamily="18" charset="0"/>
              </a:rPr>
              <a:t>Hyperparameters</a:t>
            </a:r>
          </a:p>
        </p:txBody>
      </p:sp>
      <p:pic>
        <p:nvPicPr>
          <p:cNvPr id="10" name="Content Placeholder 9">
            <a:extLst>
              <a:ext uri="{FF2B5EF4-FFF2-40B4-BE49-F238E27FC236}">
                <a16:creationId xmlns:a16="http://schemas.microsoft.com/office/drawing/2014/main" id="{C713A4AD-255D-42ED-511D-22B1854ADE99}"/>
              </a:ext>
            </a:extLst>
          </p:cNvPr>
          <p:cNvPicPr>
            <a:picLocks noGrp="1" noChangeAspect="1"/>
          </p:cNvPicPr>
          <p:nvPr>
            <p:ph sz="half" idx="2"/>
          </p:nvPr>
        </p:nvPicPr>
        <p:blipFill>
          <a:blip r:embed="rId2"/>
          <a:stretch>
            <a:fillRect/>
          </a:stretch>
        </p:blipFill>
        <p:spPr>
          <a:xfrm>
            <a:off x="4945439" y="1842507"/>
            <a:ext cx="6332766" cy="3838631"/>
          </a:xfrm>
        </p:spPr>
      </p:pic>
    </p:spTree>
    <p:extLst>
      <p:ext uri="{BB962C8B-B14F-4D97-AF65-F5344CB8AC3E}">
        <p14:creationId xmlns:p14="http://schemas.microsoft.com/office/powerpoint/2010/main" val="55125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AD21E3-D934-2C18-FCF6-49EF683D764F}"/>
              </a:ext>
            </a:extLst>
          </p:cNvPr>
          <p:cNvSpPr>
            <a:spLocks noGrp="1"/>
          </p:cNvSpPr>
          <p:nvPr>
            <p:ph type="title"/>
          </p:nvPr>
        </p:nvSpPr>
        <p:spPr>
          <a:xfrm>
            <a:off x="913795" y="609600"/>
            <a:ext cx="4945584" cy="970450"/>
          </a:xfrm>
        </p:spPr>
        <p:txBody>
          <a:bodyPr>
            <a:normAutofit/>
          </a:bodyPr>
          <a:lstStyle/>
          <a:p>
            <a:r>
              <a:rPr lang="en-US" sz="1800" dirty="0">
                <a:latin typeface="Georgia" panose="02040502050405020303" pitchFamily="18" charset="0"/>
              </a:rPr>
              <a:t>Random Forest</a:t>
            </a:r>
          </a:p>
        </p:txBody>
      </p:sp>
      <p:sp>
        <p:nvSpPr>
          <p:cNvPr id="9" name="Content Placeholder 8">
            <a:extLst>
              <a:ext uri="{FF2B5EF4-FFF2-40B4-BE49-F238E27FC236}">
                <a16:creationId xmlns:a16="http://schemas.microsoft.com/office/drawing/2014/main" id="{87DBE0CE-F17D-D8C7-0957-F753CF596CCF}"/>
              </a:ext>
            </a:extLst>
          </p:cNvPr>
          <p:cNvSpPr>
            <a:spLocks noGrp="1"/>
          </p:cNvSpPr>
          <p:nvPr>
            <p:ph sz="half" idx="1"/>
          </p:nvPr>
        </p:nvSpPr>
        <p:spPr>
          <a:xfrm>
            <a:off x="913795" y="1732449"/>
            <a:ext cx="5075314" cy="4058751"/>
          </a:xfrm>
        </p:spPr>
        <p:txBody>
          <a:bodyPr>
            <a:normAutofit/>
          </a:bodyPr>
          <a:lstStyle/>
          <a:p>
            <a:r>
              <a:rPr lang="en-US" sz="2400" dirty="0">
                <a:latin typeface="Georgia" panose="02040502050405020303" pitchFamily="18" charset="0"/>
              </a:rPr>
              <a:t>Best Hyperparameters:</a:t>
            </a:r>
          </a:p>
          <a:p>
            <a:endParaRPr lang="en-US" sz="2400" dirty="0">
              <a:latin typeface="Georgia" panose="02040502050405020303" pitchFamily="18" charset="0"/>
            </a:endParaRPr>
          </a:p>
          <a:p>
            <a:pPr lvl="1"/>
            <a:r>
              <a:rPr lang="en-US" sz="2400" dirty="0">
                <a:latin typeface="Georgia" panose="02040502050405020303" pitchFamily="18" charset="0"/>
              </a:rPr>
              <a:t>n_estimators = 25</a:t>
            </a:r>
          </a:p>
          <a:p>
            <a:pPr lvl="1"/>
            <a:endParaRPr lang="en-US" sz="2400" dirty="0">
              <a:latin typeface="Georgia" panose="02040502050405020303" pitchFamily="18" charset="0"/>
            </a:endParaRPr>
          </a:p>
          <a:p>
            <a:pPr lvl="1"/>
            <a:r>
              <a:rPr lang="en-US" sz="2400" dirty="0">
                <a:latin typeface="Georgia" panose="02040502050405020303" pitchFamily="18" charset="0"/>
              </a:rPr>
              <a:t>max_depth = 3</a:t>
            </a:r>
          </a:p>
          <a:p>
            <a:pPr lvl="1"/>
            <a:endParaRPr lang="en-US" sz="2400" dirty="0">
              <a:latin typeface="Georgia" panose="02040502050405020303" pitchFamily="18" charset="0"/>
            </a:endParaRPr>
          </a:p>
          <a:p>
            <a:pPr lvl="1"/>
            <a:r>
              <a:rPr lang="en-US" sz="2400" dirty="0">
                <a:latin typeface="Georgia" panose="02040502050405020303" pitchFamily="18" charset="0"/>
              </a:rPr>
              <a:t>max_features = </a:t>
            </a:r>
            <a:r>
              <a:rPr lang="en-US" sz="2400" i="1">
                <a:latin typeface="Georgia" panose="02040502050405020303" pitchFamily="18" charset="0"/>
              </a:rPr>
              <a:t>default</a:t>
            </a:r>
            <a:r>
              <a:rPr lang="en-US" sz="2400">
                <a:latin typeface="Georgia" panose="02040502050405020303" pitchFamily="18" charset="0"/>
              </a:rPr>
              <a:t> (sqrt) </a:t>
            </a:r>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5" name="Content Placeholder 4">
            <a:extLst>
              <a:ext uri="{FF2B5EF4-FFF2-40B4-BE49-F238E27FC236}">
                <a16:creationId xmlns:a16="http://schemas.microsoft.com/office/drawing/2014/main" id="{F1994D41-37C9-A700-76A7-11C5072E2FE6}"/>
              </a:ext>
            </a:extLst>
          </p:cNvPr>
          <p:cNvPicPr>
            <a:picLocks noGrp="1" noChangeAspect="1"/>
          </p:cNvPicPr>
          <p:nvPr>
            <p:ph sz="half" idx="2"/>
          </p:nvPr>
        </p:nvPicPr>
        <p:blipFill>
          <a:blip r:embed="rId3"/>
          <a:stretch>
            <a:fillRect/>
          </a:stretch>
        </p:blipFill>
        <p:spPr>
          <a:xfrm>
            <a:off x="6332623" y="475982"/>
            <a:ext cx="5510463" cy="6081227"/>
          </a:xfrm>
        </p:spPr>
      </p:pic>
    </p:spTree>
    <p:extLst>
      <p:ext uri="{BB962C8B-B14F-4D97-AF65-F5344CB8AC3E}">
        <p14:creationId xmlns:p14="http://schemas.microsoft.com/office/powerpoint/2010/main" val="30385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08377C-9824-5427-D740-BBA129060E9A}"/>
              </a:ext>
            </a:extLst>
          </p:cNvPr>
          <p:cNvSpPr>
            <a:spLocks noGrp="1"/>
          </p:cNvSpPr>
          <p:nvPr>
            <p:ph type="title"/>
          </p:nvPr>
        </p:nvSpPr>
        <p:spPr>
          <a:xfrm>
            <a:off x="919119" y="312717"/>
            <a:ext cx="10353762" cy="970450"/>
          </a:xfrm>
        </p:spPr>
        <p:txBody>
          <a:bodyPr>
            <a:normAutofit/>
          </a:bodyPr>
          <a:lstStyle/>
          <a:p>
            <a:r>
              <a:rPr lang="en-US" sz="1800" dirty="0">
                <a:latin typeface="Georgia" panose="02040502050405020303" pitchFamily="18" charset="0"/>
              </a:rPr>
              <a:t>Important Indicators</a:t>
            </a:r>
          </a:p>
        </p:txBody>
      </p:sp>
      <p:pic>
        <p:nvPicPr>
          <p:cNvPr id="5" name="Content Placeholder 4">
            <a:extLst>
              <a:ext uri="{FF2B5EF4-FFF2-40B4-BE49-F238E27FC236}">
                <a16:creationId xmlns:a16="http://schemas.microsoft.com/office/drawing/2014/main" id="{A5EC8705-8FF0-0DA9-367E-081C2F656893}"/>
              </a:ext>
            </a:extLst>
          </p:cNvPr>
          <p:cNvPicPr>
            <a:picLocks noGrp="1" noChangeAspect="1"/>
          </p:cNvPicPr>
          <p:nvPr>
            <p:ph sz="half" idx="1"/>
          </p:nvPr>
        </p:nvPicPr>
        <p:blipFill>
          <a:blip r:embed="rId2"/>
          <a:stretch>
            <a:fillRect/>
          </a:stretch>
        </p:blipFill>
        <p:spPr>
          <a:xfrm>
            <a:off x="3817780" y="1580050"/>
            <a:ext cx="8069577" cy="4668350"/>
          </a:xfrm>
          <a:prstGeom prst="rect">
            <a:avLst/>
          </a:prstGeom>
        </p:spPr>
      </p:pic>
      <p:sp>
        <p:nvSpPr>
          <p:cNvPr id="2" name="Content Placeholder 1">
            <a:extLst>
              <a:ext uri="{FF2B5EF4-FFF2-40B4-BE49-F238E27FC236}">
                <a16:creationId xmlns:a16="http://schemas.microsoft.com/office/drawing/2014/main" id="{95954074-512D-4AFB-AD5D-FDF256A7B149}"/>
              </a:ext>
            </a:extLst>
          </p:cNvPr>
          <p:cNvSpPr>
            <a:spLocks noGrp="1"/>
          </p:cNvSpPr>
          <p:nvPr>
            <p:ph sz="half" idx="2"/>
          </p:nvPr>
        </p:nvSpPr>
        <p:spPr>
          <a:xfrm>
            <a:off x="575632" y="1580050"/>
            <a:ext cx="3131395" cy="4668350"/>
          </a:xfrm>
        </p:spPr>
        <p:txBody>
          <a:bodyPr>
            <a:normAutofit/>
          </a:bodyPr>
          <a:lstStyle/>
          <a:p>
            <a:r>
              <a:rPr lang="en-US" sz="2400" dirty="0">
                <a:latin typeface="Georgia" panose="02040502050405020303" pitchFamily="18" charset="0"/>
              </a:rPr>
              <a:t>Age</a:t>
            </a:r>
          </a:p>
          <a:p>
            <a:endParaRPr lang="en-US" sz="2400" dirty="0">
              <a:latin typeface="Georgia" panose="02040502050405020303" pitchFamily="18" charset="0"/>
            </a:endParaRPr>
          </a:p>
          <a:p>
            <a:r>
              <a:rPr lang="en-US" sz="2400" dirty="0">
                <a:latin typeface="Georgia" panose="02040502050405020303" pitchFamily="18" charset="0"/>
              </a:rPr>
              <a:t>Diabetes</a:t>
            </a:r>
          </a:p>
          <a:p>
            <a:endParaRPr lang="en-US" sz="2400" dirty="0">
              <a:latin typeface="Georgia" panose="02040502050405020303" pitchFamily="18" charset="0"/>
            </a:endParaRPr>
          </a:p>
          <a:p>
            <a:r>
              <a:rPr lang="en-US" sz="2400" dirty="0">
                <a:latin typeface="Georgia" panose="02040502050405020303" pitchFamily="18" charset="0"/>
              </a:rPr>
              <a:t>Waist Size</a:t>
            </a:r>
          </a:p>
          <a:p>
            <a:pPr marL="36900" indent="0">
              <a:buNone/>
            </a:pPr>
            <a:endParaRPr lang="en-US" sz="2400" dirty="0">
              <a:latin typeface="Georgia" panose="02040502050405020303" pitchFamily="18" charset="0"/>
            </a:endParaRPr>
          </a:p>
          <a:p>
            <a:r>
              <a:rPr lang="en-US" sz="2400" dirty="0">
                <a:latin typeface="Georgia" panose="02040502050405020303" pitchFamily="18" charset="0"/>
              </a:rPr>
              <a:t>Days since last smoke</a:t>
            </a:r>
          </a:p>
          <a:p>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341720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366592"/>
            <a:ext cx="10353762" cy="970450"/>
          </a:xfrm>
        </p:spPr>
        <p:txBody>
          <a:bodyPr>
            <a:normAutofit/>
          </a:bodyPr>
          <a:lstStyle/>
          <a:p>
            <a:r>
              <a:rPr lang="en-US" sz="1800" dirty="0">
                <a:latin typeface="Georgia" panose="02040502050405020303" pitchFamily="18" charset="0"/>
              </a:rPr>
              <a:t>Summary</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idx="1"/>
          </p:nvPr>
        </p:nvSpPr>
        <p:spPr>
          <a:xfrm>
            <a:off x="913795" y="1732449"/>
            <a:ext cx="3420699" cy="4058751"/>
          </a:xfrm>
        </p:spPr>
        <p:txBody>
          <a:bodyPr>
            <a:normAutofit/>
          </a:bodyPr>
          <a:lstStyle/>
          <a:p>
            <a:r>
              <a:rPr lang="en-US" sz="2400" dirty="0">
                <a:latin typeface="Georgia" panose="02040502050405020303" pitchFamily="18" charset="0"/>
              </a:rPr>
              <a:t>Cleaned raw CDC data</a:t>
            </a:r>
          </a:p>
          <a:p>
            <a:endParaRPr lang="en-US" sz="2400" dirty="0">
              <a:latin typeface="Georgia" panose="02040502050405020303" pitchFamily="18" charset="0"/>
            </a:endParaRPr>
          </a:p>
          <a:p>
            <a:r>
              <a:rPr lang="en-US" sz="2400" dirty="0">
                <a:latin typeface="Georgia" panose="02040502050405020303" pitchFamily="18" charset="0"/>
              </a:rPr>
              <a:t>Selected a classifier </a:t>
            </a:r>
          </a:p>
          <a:p>
            <a:endParaRPr lang="en-US" sz="2400" dirty="0">
              <a:latin typeface="Georgia" panose="02040502050405020303" pitchFamily="18" charset="0"/>
            </a:endParaRPr>
          </a:p>
          <a:p>
            <a:r>
              <a:rPr lang="en-US" sz="2400" dirty="0">
                <a:latin typeface="Georgia" panose="02040502050405020303" pitchFamily="18" charset="0"/>
              </a:rPr>
              <a:t>Built a pipeline</a:t>
            </a:r>
          </a:p>
        </p:txBody>
      </p:sp>
      <p:pic>
        <p:nvPicPr>
          <p:cNvPr id="5" name="Picture 4">
            <a:extLst>
              <a:ext uri="{FF2B5EF4-FFF2-40B4-BE49-F238E27FC236}">
                <a16:creationId xmlns:a16="http://schemas.microsoft.com/office/drawing/2014/main" id="{C0F4F387-D6D0-2065-D18E-274D349F1791}"/>
              </a:ext>
            </a:extLst>
          </p:cNvPr>
          <p:cNvPicPr>
            <a:picLocks noChangeAspect="1"/>
          </p:cNvPicPr>
          <p:nvPr/>
        </p:nvPicPr>
        <p:blipFill>
          <a:blip r:embed="rId3"/>
          <a:stretch>
            <a:fillRect/>
          </a:stretch>
        </p:blipFill>
        <p:spPr>
          <a:xfrm>
            <a:off x="4334494" y="1747292"/>
            <a:ext cx="7228939" cy="1367011"/>
          </a:xfrm>
          <a:prstGeom prst="rect">
            <a:avLst/>
          </a:prstGeom>
        </p:spPr>
      </p:pic>
      <p:pic>
        <p:nvPicPr>
          <p:cNvPr id="7" name="Picture 6">
            <a:extLst>
              <a:ext uri="{FF2B5EF4-FFF2-40B4-BE49-F238E27FC236}">
                <a16:creationId xmlns:a16="http://schemas.microsoft.com/office/drawing/2014/main" id="{94F9E02E-5590-AF0E-951C-DE983F7559C9}"/>
              </a:ext>
            </a:extLst>
          </p:cNvPr>
          <p:cNvPicPr>
            <a:picLocks noChangeAspect="1"/>
          </p:cNvPicPr>
          <p:nvPr/>
        </p:nvPicPr>
        <p:blipFill>
          <a:blip r:embed="rId4"/>
          <a:stretch>
            <a:fillRect/>
          </a:stretch>
        </p:blipFill>
        <p:spPr>
          <a:xfrm>
            <a:off x="6090676" y="4009777"/>
            <a:ext cx="3848637" cy="447737"/>
          </a:xfrm>
          <a:prstGeom prst="rect">
            <a:avLst/>
          </a:prstGeom>
        </p:spPr>
      </p:pic>
      <p:pic>
        <p:nvPicPr>
          <p:cNvPr id="9" name="Picture 8">
            <a:extLst>
              <a:ext uri="{FF2B5EF4-FFF2-40B4-BE49-F238E27FC236}">
                <a16:creationId xmlns:a16="http://schemas.microsoft.com/office/drawing/2014/main" id="{7D9ABDA1-D622-B8E0-4F82-C1A170BAB169}"/>
              </a:ext>
            </a:extLst>
          </p:cNvPr>
          <p:cNvPicPr>
            <a:picLocks noChangeAspect="1"/>
          </p:cNvPicPr>
          <p:nvPr/>
        </p:nvPicPr>
        <p:blipFill>
          <a:blip r:embed="rId5"/>
          <a:stretch>
            <a:fillRect/>
          </a:stretch>
        </p:blipFill>
        <p:spPr>
          <a:xfrm>
            <a:off x="6758172" y="5352989"/>
            <a:ext cx="2381582" cy="876422"/>
          </a:xfrm>
          <a:prstGeom prst="rect">
            <a:avLst/>
          </a:prstGeom>
        </p:spPr>
      </p:pic>
      <p:sp>
        <p:nvSpPr>
          <p:cNvPr id="10" name="Arrow: Down 9">
            <a:extLst>
              <a:ext uri="{FF2B5EF4-FFF2-40B4-BE49-F238E27FC236}">
                <a16:creationId xmlns:a16="http://schemas.microsoft.com/office/drawing/2014/main" id="{69608088-53A1-6A0E-AB18-711ACB2D2777}"/>
              </a:ext>
            </a:extLst>
          </p:cNvPr>
          <p:cNvSpPr/>
          <p:nvPr/>
        </p:nvSpPr>
        <p:spPr>
          <a:xfrm>
            <a:off x="7580828" y="3247343"/>
            <a:ext cx="736270" cy="580777"/>
          </a:xfrm>
          <a:prstGeom prst="downArrow">
            <a:avLst/>
          </a:prstGeom>
          <a:solidFill>
            <a:schemeClr val="bg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ACEA18F2-5563-B269-15CF-A6612C0ADFCB}"/>
              </a:ext>
            </a:extLst>
          </p:cNvPr>
          <p:cNvSpPr/>
          <p:nvPr/>
        </p:nvSpPr>
        <p:spPr>
          <a:xfrm>
            <a:off x="7580828" y="4586380"/>
            <a:ext cx="736270" cy="580777"/>
          </a:xfrm>
          <a:prstGeom prst="downArrow">
            <a:avLst/>
          </a:prstGeom>
          <a:solidFill>
            <a:schemeClr val="bg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10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360218"/>
            <a:ext cx="10353762" cy="970450"/>
          </a:xfrm>
        </p:spPr>
        <p:txBody>
          <a:bodyPr>
            <a:normAutofit/>
          </a:bodyPr>
          <a:lstStyle/>
          <a:p>
            <a:r>
              <a:rPr lang="en-US" sz="1800" dirty="0">
                <a:effectLst/>
                <a:latin typeface="Georgia" panose="02040502050405020303" pitchFamily="18" charset="0"/>
              </a:rPr>
              <a:t>Future Scope</a:t>
            </a:r>
          </a:p>
        </p:txBody>
      </p:sp>
      <p:sp>
        <p:nvSpPr>
          <p:cNvPr id="4" name="Content Placeholder 3">
            <a:extLst>
              <a:ext uri="{FF2B5EF4-FFF2-40B4-BE49-F238E27FC236}">
                <a16:creationId xmlns:a16="http://schemas.microsoft.com/office/drawing/2014/main" id="{34F84320-D1D0-0720-FE0C-72615C07EBEF}"/>
              </a:ext>
            </a:extLst>
          </p:cNvPr>
          <p:cNvSpPr>
            <a:spLocks noGrp="1"/>
          </p:cNvSpPr>
          <p:nvPr>
            <p:ph idx="1"/>
          </p:nvPr>
        </p:nvSpPr>
        <p:spPr/>
        <p:txBody>
          <a:bodyPr>
            <a:normAutofit/>
          </a:bodyPr>
          <a:lstStyle/>
          <a:p>
            <a:r>
              <a:rPr lang="en-US" sz="2400" dirty="0">
                <a:latin typeface="Georgia" panose="02040502050405020303" pitchFamily="18" charset="0"/>
              </a:rPr>
              <a:t>Dimensionality Reduction</a:t>
            </a:r>
          </a:p>
          <a:p>
            <a:endParaRPr lang="en-US" sz="2400" dirty="0">
              <a:latin typeface="Georgia" panose="02040502050405020303" pitchFamily="18" charset="0"/>
            </a:endParaRPr>
          </a:p>
          <a:p>
            <a:r>
              <a:rPr lang="en-US" sz="2400" dirty="0">
                <a:latin typeface="Georgia" panose="02040502050405020303" pitchFamily="18" charset="0"/>
              </a:rPr>
              <a:t>Exploring new features</a:t>
            </a:r>
          </a:p>
          <a:p>
            <a:endParaRPr lang="en-US" sz="2400" dirty="0">
              <a:latin typeface="Georgia" panose="02040502050405020303" pitchFamily="18" charset="0"/>
            </a:endParaRPr>
          </a:p>
          <a:p>
            <a:r>
              <a:rPr lang="en-US" sz="2400" dirty="0">
                <a:latin typeface="Georgia" panose="02040502050405020303" pitchFamily="18" charset="0"/>
              </a:rPr>
              <a:t>User Interface</a:t>
            </a:r>
          </a:p>
        </p:txBody>
      </p:sp>
    </p:spTree>
    <p:extLst>
      <p:ext uri="{BB962C8B-B14F-4D97-AF65-F5344CB8AC3E}">
        <p14:creationId xmlns:p14="http://schemas.microsoft.com/office/powerpoint/2010/main" val="241034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D838-D9E1-49C4-9A04-D4673AEC83C2}"/>
              </a:ext>
            </a:extLst>
          </p:cNvPr>
          <p:cNvSpPr>
            <a:spLocks noGrp="1"/>
          </p:cNvSpPr>
          <p:nvPr>
            <p:ph type="title"/>
          </p:nvPr>
        </p:nvSpPr>
        <p:spPr>
          <a:xfrm>
            <a:off x="919119" y="430006"/>
            <a:ext cx="10353762" cy="970450"/>
          </a:xfrm>
        </p:spPr>
        <p:txBody>
          <a:bodyPr>
            <a:normAutofit/>
          </a:bodyPr>
          <a:lstStyle/>
          <a:p>
            <a:r>
              <a:rPr lang="en-US" sz="1800" dirty="0">
                <a:latin typeface="Georgia" panose="02040502050405020303" pitchFamily="18" charset="0"/>
              </a:rPr>
              <a:t>Problem Statement</a:t>
            </a:r>
          </a:p>
        </p:txBody>
      </p:sp>
      <p:sp>
        <p:nvSpPr>
          <p:cNvPr id="3" name="Content Placeholder 2">
            <a:extLst>
              <a:ext uri="{FF2B5EF4-FFF2-40B4-BE49-F238E27FC236}">
                <a16:creationId xmlns:a16="http://schemas.microsoft.com/office/drawing/2014/main" id="{6208F7ED-5CBC-4707-9AB5-087262D3329A}"/>
              </a:ext>
            </a:extLst>
          </p:cNvPr>
          <p:cNvSpPr>
            <a:spLocks noGrp="1"/>
          </p:cNvSpPr>
          <p:nvPr>
            <p:ph idx="1"/>
          </p:nvPr>
        </p:nvSpPr>
        <p:spPr>
          <a:xfrm>
            <a:off x="666963" y="1643053"/>
            <a:ext cx="10858074" cy="4457096"/>
          </a:xfrm>
        </p:spPr>
        <p:txBody>
          <a:bodyPr>
            <a:noAutofit/>
          </a:bodyPr>
          <a:lstStyle/>
          <a:p>
            <a:r>
              <a:rPr lang="en-US" sz="2400" dirty="0">
                <a:latin typeface="Georgia" panose="02040502050405020303" pitchFamily="18" charset="0"/>
              </a:rPr>
              <a:t>Cost Effective Early Identification of Potential Cardiovascular Events using</a:t>
            </a:r>
          </a:p>
          <a:p>
            <a:endParaRPr lang="en-US" sz="2400" dirty="0">
              <a:latin typeface="Georgia" panose="02040502050405020303" pitchFamily="18" charset="0"/>
            </a:endParaRPr>
          </a:p>
          <a:p>
            <a:pPr lvl="1"/>
            <a:r>
              <a:rPr lang="en-US" sz="2400" dirty="0">
                <a:latin typeface="Georgia" panose="02040502050405020303" pitchFamily="18" charset="0"/>
              </a:rPr>
              <a:t>Demographic factors</a:t>
            </a:r>
          </a:p>
          <a:p>
            <a:pPr lvl="1"/>
            <a:r>
              <a:rPr lang="en-US" sz="2400" dirty="0">
                <a:latin typeface="Georgia" panose="02040502050405020303" pitchFamily="18" charset="0"/>
              </a:rPr>
              <a:t>Medical history</a:t>
            </a:r>
          </a:p>
          <a:p>
            <a:pPr lvl="1"/>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99762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73D72-F870-4E72-99C7-833F382982CF}"/>
              </a:ext>
            </a:extLst>
          </p:cNvPr>
          <p:cNvSpPr>
            <a:spLocks noGrp="1"/>
          </p:cNvSpPr>
          <p:nvPr>
            <p:ph type="ctrTitle"/>
          </p:nvPr>
        </p:nvSpPr>
        <p:spPr>
          <a:xfrm>
            <a:off x="5840666" y="1064036"/>
            <a:ext cx="5441285" cy="2364964"/>
          </a:xfrm>
        </p:spPr>
        <p:txBody>
          <a:bodyPr>
            <a:normAutofit/>
          </a:bodyPr>
          <a:lstStyle/>
          <a:p>
            <a:r>
              <a:rPr lang="en-US" dirty="0">
                <a:latin typeface="Georgia" panose="02040502050405020303" pitchFamily="18" charset="0"/>
              </a:rPr>
              <a:t>Thank You</a:t>
            </a:r>
          </a:p>
        </p:txBody>
      </p:sp>
      <p:pic>
        <p:nvPicPr>
          <p:cNvPr id="11" name="Picture 10">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Graphic 7" descr="Handshake">
            <a:extLst>
              <a:ext uri="{FF2B5EF4-FFF2-40B4-BE49-F238E27FC236}">
                <a16:creationId xmlns:a16="http://schemas.microsoft.com/office/drawing/2014/main" id="{4FFE1967-F359-4B1B-BD9C-74CE94738F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661" y="1696931"/>
            <a:ext cx="3551912" cy="3551912"/>
          </a:xfrm>
          <a:prstGeom prst="rect">
            <a:avLst/>
          </a:prstGeom>
        </p:spPr>
      </p:pic>
    </p:spTree>
    <p:extLst>
      <p:ext uri="{BB962C8B-B14F-4D97-AF65-F5344CB8AC3E}">
        <p14:creationId xmlns:p14="http://schemas.microsoft.com/office/powerpoint/2010/main" val="150051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F637-6424-E59A-B18D-7B86924A49A3}"/>
              </a:ext>
            </a:extLst>
          </p:cNvPr>
          <p:cNvSpPr>
            <a:spLocks noGrp="1"/>
          </p:cNvSpPr>
          <p:nvPr>
            <p:ph type="title"/>
          </p:nvPr>
        </p:nvSpPr>
        <p:spPr>
          <a:xfrm>
            <a:off x="913795" y="403654"/>
            <a:ext cx="10353762" cy="970450"/>
          </a:xfrm>
        </p:spPr>
        <p:txBody>
          <a:bodyPr>
            <a:normAutofit/>
          </a:bodyPr>
          <a:lstStyle/>
          <a:p>
            <a:r>
              <a:rPr lang="en-US" sz="1800" dirty="0">
                <a:latin typeface="Georgia" panose="02040502050405020303" pitchFamily="18" charset="0"/>
              </a:rPr>
              <a:t>Target Label</a:t>
            </a:r>
          </a:p>
        </p:txBody>
      </p:sp>
      <p:sp>
        <p:nvSpPr>
          <p:cNvPr id="3" name="Content Placeholder 2">
            <a:extLst>
              <a:ext uri="{FF2B5EF4-FFF2-40B4-BE49-F238E27FC236}">
                <a16:creationId xmlns:a16="http://schemas.microsoft.com/office/drawing/2014/main" id="{497D549E-141B-7770-29AA-24220FEA73C8}"/>
              </a:ext>
            </a:extLst>
          </p:cNvPr>
          <p:cNvSpPr>
            <a:spLocks noGrp="1"/>
          </p:cNvSpPr>
          <p:nvPr>
            <p:ph idx="1"/>
          </p:nvPr>
        </p:nvSpPr>
        <p:spPr/>
        <p:txBody>
          <a:bodyPr>
            <a:normAutofit/>
          </a:bodyPr>
          <a:lstStyle/>
          <a:p>
            <a:r>
              <a:rPr lang="en-US" sz="2400" dirty="0">
                <a:latin typeface="Georgia" panose="02040502050405020303" pitchFamily="18" charset="0"/>
              </a:rPr>
              <a:t>5 Heart Conditions Combined </a:t>
            </a:r>
          </a:p>
          <a:p>
            <a:endParaRPr lang="en-US" sz="2400" dirty="0">
              <a:latin typeface="Georgia" panose="02040502050405020303" pitchFamily="18" charset="0"/>
            </a:endParaRPr>
          </a:p>
          <a:p>
            <a:r>
              <a:rPr lang="en-US" sz="2400" dirty="0">
                <a:latin typeface="Georgia" panose="02040502050405020303" pitchFamily="18" charset="0"/>
              </a:rPr>
              <a:t>Binary Classification Problem</a:t>
            </a:r>
          </a:p>
          <a:p>
            <a:endParaRPr lang="en-US" sz="2400" dirty="0">
              <a:latin typeface="Georgia" panose="02040502050405020303" pitchFamily="18" charset="0"/>
            </a:endParaRPr>
          </a:p>
          <a:p>
            <a:r>
              <a:rPr lang="en-US" sz="2400" dirty="0">
                <a:latin typeface="Georgia" panose="02040502050405020303" pitchFamily="18" charset="0"/>
              </a:rPr>
              <a:t>11% Positive Cases Imbalanced Dataset - Oversampling</a:t>
            </a:r>
          </a:p>
        </p:txBody>
      </p:sp>
    </p:spTree>
    <p:extLst>
      <p:ext uri="{BB962C8B-B14F-4D97-AF65-F5344CB8AC3E}">
        <p14:creationId xmlns:p14="http://schemas.microsoft.com/office/powerpoint/2010/main" val="106362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125B-2CCF-8283-C7F3-EEEDF5BD600B}"/>
              </a:ext>
            </a:extLst>
          </p:cNvPr>
          <p:cNvSpPr>
            <a:spLocks noGrp="1"/>
          </p:cNvSpPr>
          <p:nvPr>
            <p:ph type="title"/>
          </p:nvPr>
        </p:nvSpPr>
        <p:spPr>
          <a:xfrm>
            <a:off x="913795" y="282440"/>
            <a:ext cx="10353762" cy="970450"/>
          </a:xfrm>
        </p:spPr>
        <p:txBody>
          <a:bodyPr>
            <a:normAutofit/>
          </a:bodyPr>
          <a:lstStyle/>
          <a:p>
            <a:r>
              <a:rPr lang="en-US" sz="1800" dirty="0">
                <a:latin typeface="Georgia" panose="02040502050405020303" pitchFamily="18" charset="0"/>
              </a:rPr>
              <a:t>Methodology</a:t>
            </a:r>
          </a:p>
        </p:txBody>
      </p:sp>
      <p:sp>
        <p:nvSpPr>
          <p:cNvPr id="3" name="Content Placeholder 2">
            <a:extLst>
              <a:ext uri="{FF2B5EF4-FFF2-40B4-BE49-F238E27FC236}">
                <a16:creationId xmlns:a16="http://schemas.microsoft.com/office/drawing/2014/main" id="{AC566F64-1DE2-A7EE-E6F5-7AFA049365F5}"/>
              </a:ext>
            </a:extLst>
          </p:cNvPr>
          <p:cNvSpPr>
            <a:spLocks noGrp="1"/>
          </p:cNvSpPr>
          <p:nvPr>
            <p:ph idx="1"/>
          </p:nvPr>
        </p:nvSpPr>
        <p:spPr>
          <a:xfrm>
            <a:off x="913795" y="1399624"/>
            <a:ext cx="10353762" cy="4787420"/>
          </a:xfrm>
        </p:spPr>
        <p:txBody>
          <a:bodyPr>
            <a:normAutofit/>
          </a:bodyPr>
          <a:lstStyle/>
          <a:p>
            <a:r>
              <a:rPr lang="en-US" sz="2400" dirty="0">
                <a:latin typeface="Georgia" panose="02040502050405020303" pitchFamily="18" charset="0"/>
              </a:rPr>
              <a:t>Data Collection</a:t>
            </a:r>
          </a:p>
          <a:p>
            <a:endParaRPr lang="en-US" sz="2400" dirty="0">
              <a:latin typeface="Georgia" panose="02040502050405020303" pitchFamily="18" charset="0"/>
            </a:endParaRPr>
          </a:p>
          <a:p>
            <a:r>
              <a:rPr lang="en-US" sz="2400" dirty="0">
                <a:latin typeface="Georgia" panose="02040502050405020303" pitchFamily="18" charset="0"/>
              </a:rPr>
              <a:t>Data Cleaning</a:t>
            </a:r>
          </a:p>
          <a:p>
            <a:endParaRPr lang="en-US" sz="2400" dirty="0">
              <a:latin typeface="Georgia" panose="02040502050405020303" pitchFamily="18" charset="0"/>
            </a:endParaRPr>
          </a:p>
          <a:p>
            <a:r>
              <a:rPr lang="en-US" sz="2400" dirty="0">
                <a:latin typeface="Georgia" panose="02040502050405020303" pitchFamily="18" charset="0"/>
              </a:rPr>
              <a:t>Exploring Data Analysis</a:t>
            </a:r>
          </a:p>
          <a:p>
            <a:endParaRPr lang="en-US" sz="2400" dirty="0">
              <a:latin typeface="Georgia" panose="02040502050405020303" pitchFamily="18" charset="0"/>
            </a:endParaRPr>
          </a:p>
          <a:p>
            <a:r>
              <a:rPr lang="en-US" sz="2400" dirty="0">
                <a:latin typeface="Georgia" panose="02040502050405020303" pitchFamily="18" charset="0"/>
              </a:rPr>
              <a:t>Preprocessing</a:t>
            </a:r>
          </a:p>
          <a:p>
            <a:endParaRPr lang="en-US" sz="2400" dirty="0">
              <a:latin typeface="Georgia" panose="02040502050405020303" pitchFamily="18" charset="0"/>
            </a:endParaRPr>
          </a:p>
          <a:p>
            <a:r>
              <a:rPr lang="en-US" sz="2400" dirty="0">
                <a:latin typeface="Georgia" panose="02040502050405020303" pitchFamily="18" charset="0"/>
              </a:rPr>
              <a:t>Modeling</a:t>
            </a:r>
          </a:p>
        </p:txBody>
      </p:sp>
    </p:spTree>
    <p:extLst>
      <p:ext uri="{BB962C8B-B14F-4D97-AF65-F5344CB8AC3E}">
        <p14:creationId xmlns:p14="http://schemas.microsoft.com/office/powerpoint/2010/main" val="193626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E9E4D2-3D6D-0422-3C89-01E5E91DB3BF}"/>
              </a:ext>
            </a:extLst>
          </p:cNvPr>
          <p:cNvSpPr>
            <a:spLocks noGrp="1"/>
          </p:cNvSpPr>
          <p:nvPr>
            <p:ph type="title"/>
          </p:nvPr>
        </p:nvSpPr>
        <p:spPr>
          <a:xfrm>
            <a:off x="913796" y="395416"/>
            <a:ext cx="5014777" cy="1069545"/>
          </a:xfrm>
        </p:spPr>
        <p:txBody>
          <a:bodyPr vert="horz" lIns="91440" tIns="45720" rIns="91440" bIns="45720" rtlCol="0" anchor="ctr">
            <a:normAutofit/>
          </a:bodyPr>
          <a:lstStyle/>
          <a:p>
            <a:r>
              <a:rPr lang="en-US" sz="1800" dirty="0">
                <a:latin typeface="Georgia" panose="02040502050405020303" pitchFamily="18" charset="0"/>
              </a:rPr>
              <a:t>Data Collection</a:t>
            </a:r>
          </a:p>
        </p:txBody>
      </p:sp>
      <p:sp>
        <p:nvSpPr>
          <p:cNvPr id="22" name="Content Placeholder 21">
            <a:extLst>
              <a:ext uri="{FF2B5EF4-FFF2-40B4-BE49-F238E27FC236}">
                <a16:creationId xmlns:a16="http://schemas.microsoft.com/office/drawing/2014/main" id="{56474D8C-E0D9-496D-EF74-14B687890200}"/>
              </a:ext>
            </a:extLst>
          </p:cNvPr>
          <p:cNvSpPr>
            <a:spLocks noGrp="1"/>
          </p:cNvSpPr>
          <p:nvPr>
            <p:ph sz="half" idx="2"/>
          </p:nvPr>
        </p:nvSpPr>
        <p:spPr>
          <a:xfrm>
            <a:off x="913796" y="1828800"/>
            <a:ext cx="5037065" cy="3962400"/>
          </a:xfrm>
        </p:spPr>
        <p:txBody>
          <a:bodyPr vert="horz" lIns="91440" tIns="45720" rIns="91440" bIns="45720" rtlCol="0" anchor="t">
            <a:noAutofit/>
          </a:bodyPr>
          <a:lstStyle/>
          <a:p>
            <a:r>
              <a:rPr lang="en-US" sz="2400" dirty="0">
                <a:latin typeface="Georgia" panose="02040502050405020303" pitchFamily="18" charset="0"/>
              </a:rPr>
              <a:t>2005 – 2016</a:t>
            </a:r>
          </a:p>
          <a:p>
            <a:endParaRPr lang="en-US" sz="2400" dirty="0">
              <a:latin typeface="Georgia" panose="02040502050405020303" pitchFamily="18" charset="0"/>
            </a:endParaRPr>
          </a:p>
          <a:p>
            <a:r>
              <a:rPr lang="en-US" sz="2400" dirty="0">
                <a:latin typeface="Georgia" panose="02040502050405020303" pitchFamily="18" charset="0"/>
              </a:rPr>
              <a:t>60 CDC Files</a:t>
            </a:r>
          </a:p>
          <a:p>
            <a:endParaRPr lang="en-US" sz="2400" dirty="0">
              <a:latin typeface="Georgia" panose="02040502050405020303" pitchFamily="18" charset="0"/>
            </a:endParaRPr>
          </a:p>
          <a:p>
            <a:r>
              <a:rPr lang="en-US" sz="2400" dirty="0">
                <a:latin typeface="Georgia" panose="02040502050405020303" pitchFamily="18" charset="0"/>
              </a:rPr>
              <a:t>60,000 rows and 29 columns</a:t>
            </a:r>
          </a:p>
          <a:p>
            <a:endParaRPr lang="en-US" sz="2400" dirty="0">
              <a:latin typeface="Georgia" panose="02040502050405020303" pitchFamily="18" charset="0"/>
            </a:endParaRPr>
          </a:p>
          <a:p>
            <a:r>
              <a:rPr lang="en-US" sz="2400" dirty="0">
                <a:latin typeface="Georgia" panose="02040502050405020303" pitchFamily="18" charset="0"/>
              </a:rPr>
              <a:t>Hardcoded Variables</a:t>
            </a:r>
          </a:p>
          <a:p>
            <a:endParaRPr lang="en-US" sz="2400" dirty="0">
              <a:latin typeface="Georgia" panose="02040502050405020303" pitchFamily="18" charset="0"/>
            </a:endParaRPr>
          </a:p>
          <a:p>
            <a:pPr marL="36900" indent="0">
              <a:buClr>
                <a:srgbClr val="5BC8EC"/>
              </a:buClr>
              <a:buNone/>
            </a:pPr>
            <a:endParaRPr lang="en-US" sz="2400" dirty="0">
              <a:latin typeface="Georgia" panose="02040502050405020303" pitchFamily="18" charset="0"/>
            </a:endParaRPr>
          </a:p>
          <a:p>
            <a:pPr>
              <a:buClr>
                <a:srgbClr val="5BC8EC"/>
              </a:buClr>
            </a:pPr>
            <a:endParaRPr lang="en-US" sz="2400" dirty="0">
              <a:latin typeface="Georgia" panose="02040502050405020303" pitchFamily="18" charset="0"/>
            </a:endParaRPr>
          </a:p>
        </p:txBody>
      </p:sp>
      <p:pic>
        <p:nvPicPr>
          <p:cNvPr id="25" name="Picture 24">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8" name="Content Placeholder 17" descr="A screenshot of a computer&#10;&#10;Description automatically generated">
            <a:extLst>
              <a:ext uri="{FF2B5EF4-FFF2-40B4-BE49-F238E27FC236}">
                <a16:creationId xmlns:a16="http://schemas.microsoft.com/office/drawing/2014/main" id="{6DB07976-999F-A77E-2943-136AA94517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0861" y="702128"/>
            <a:ext cx="6153357" cy="2553641"/>
          </a:xfrm>
          <a:prstGeom prst="rect">
            <a:avLst/>
          </a:prstGeom>
        </p:spPr>
      </p:pic>
      <p:pic>
        <p:nvPicPr>
          <p:cNvPr id="15" name="Content Placeholder 14" descr="A screenshot of a computer&#10;&#10;Description automatically generated">
            <a:extLst>
              <a:ext uri="{FF2B5EF4-FFF2-40B4-BE49-F238E27FC236}">
                <a16:creationId xmlns:a16="http://schemas.microsoft.com/office/drawing/2014/main" id="{C7E89A19-7499-FD99-EFB7-A854C0B91E3E}"/>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5953416" y="3621974"/>
            <a:ext cx="6191007" cy="2321626"/>
          </a:xfrm>
          <a:prstGeom prst="rect">
            <a:avLst/>
          </a:prstGeom>
        </p:spPr>
      </p:pic>
    </p:spTree>
    <p:extLst>
      <p:ext uri="{BB962C8B-B14F-4D97-AF65-F5344CB8AC3E}">
        <p14:creationId xmlns:p14="http://schemas.microsoft.com/office/powerpoint/2010/main" val="399634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A20C6-325D-EE48-5853-E3F94329ECD6}"/>
              </a:ext>
            </a:extLst>
          </p:cNvPr>
          <p:cNvSpPr>
            <a:spLocks noGrp="1"/>
          </p:cNvSpPr>
          <p:nvPr>
            <p:ph type="title"/>
          </p:nvPr>
        </p:nvSpPr>
        <p:spPr>
          <a:xfrm>
            <a:off x="564509" y="419595"/>
            <a:ext cx="3078749" cy="970450"/>
          </a:xfrm>
        </p:spPr>
        <p:txBody>
          <a:bodyPr anchor="b">
            <a:normAutofit/>
          </a:bodyPr>
          <a:lstStyle/>
          <a:p>
            <a:r>
              <a:rPr lang="en-US" sz="1800" dirty="0">
                <a:ln>
                  <a:solidFill>
                    <a:srgbClr val="404040">
                      <a:alpha val="10000"/>
                    </a:srgbClr>
                  </a:solidFill>
                </a:ln>
                <a:solidFill>
                  <a:srgbClr val="DADADA"/>
                </a:solidFill>
                <a:effectLst/>
                <a:latin typeface="Georgia" panose="02040502050405020303" pitchFamily="18" charset="0"/>
              </a:rPr>
              <a:t>Data Cleaning</a:t>
            </a:r>
          </a:p>
        </p:txBody>
      </p:sp>
      <p:pic>
        <p:nvPicPr>
          <p:cNvPr id="5" name="Content Placeholder 4" descr="A screenshot of a computer&#10;&#10;Description automatically generated">
            <a:extLst>
              <a:ext uri="{FF2B5EF4-FFF2-40B4-BE49-F238E27FC236}">
                <a16:creationId xmlns:a16="http://schemas.microsoft.com/office/drawing/2014/main" id="{64EAAED3-DF7B-D6E7-457D-ACA6732EE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766" y="609600"/>
            <a:ext cx="7769012" cy="5943293"/>
          </a:xfrm>
          <a:prstGeom prst="rect">
            <a:avLst/>
          </a:prstGeom>
        </p:spPr>
      </p:pic>
      <p:sp>
        <p:nvSpPr>
          <p:cNvPr id="13" name="Content Placeholder 21">
            <a:extLst>
              <a:ext uri="{FF2B5EF4-FFF2-40B4-BE49-F238E27FC236}">
                <a16:creationId xmlns:a16="http://schemas.microsoft.com/office/drawing/2014/main" id="{DF56BD9D-8DF3-16D9-9748-0240B5583E86}"/>
              </a:ext>
            </a:extLst>
          </p:cNvPr>
          <p:cNvSpPr txBox="1">
            <a:spLocks/>
          </p:cNvSpPr>
          <p:nvPr/>
        </p:nvSpPr>
        <p:spPr>
          <a:xfrm>
            <a:off x="564509" y="1580682"/>
            <a:ext cx="3078748" cy="49728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marR="0" lvl="0" indent="0" algn="l" defTabSz="457200" rtl="0" eaLnBrk="1" fontAlgn="auto" latinLnBrk="0" hangingPunct="1">
              <a:lnSpc>
                <a:spcPct val="100000"/>
              </a:lnSpc>
              <a:spcBef>
                <a:spcPct val="20000"/>
              </a:spcBef>
              <a:spcAft>
                <a:spcPts val="600"/>
              </a:spcAft>
              <a:buClr>
                <a:srgbClr val="5BC8EC"/>
              </a:buClr>
              <a:buSzPct val="70000"/>
              <a:buFont typeface="Wingdings 2" charset="2"/>
              <a:buNone/>
              <a:tabLst/>
              <a:defRPr/>
            </a:pPr>
            <a:endPar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endParaRP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r>
              <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rPr>
              <a:t>Column Names</a:t>
            </a: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endPar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endParaRP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r>
              <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rPr>
              <a:t>Hardcoded Names and Values</a:t>
            </a: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endParaRPr lang="en-US" sz="240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latin typeface="Georgia" panose="02040502050405020303" pitchFamily="18" charset="0"/>
            </a:endParaRP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r>
              <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rPr>
              <a:t>29 Features</a:t>
            </a: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endPar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endParaRPr>
          </a:p>
          <a:p>
            <a:pPr marL="36900" marR="0" lvl="0" indent="0" algn="l" defTabSz="457200" rtl="0" eaLnBrk="1" fontAlgn="auto" latinLnBrk="0" hangingPunct="1">
              <a:lnSpc>
                <a:spcPct val="100000"/>
              </a:lnSpc>
              <a:spcBef>
                <a:spcPct val="20000"/>
              </a:spcBef>
              <a:spcAft>
                <a:spcPts val="600"/>
              </a:spcAft>
              <a:buClr>
                <a:srgbClr val="5BC8EC"/>
              </a:buClr>
              <a:buSzPct val="70000"/>
              <a:buFont typeface="Wingdings 2" charset="2"/>
              <a:buNone/>
              <a:tabLst/>
              <a:defRPr/>
            </a:pPr>
            <a:endPar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endParaRPr>
          </a:p>
          <a:p>
            <a:pPr marL="342900" marR="0" lvl="0" indent="-306000" algn="l" defTabSz="457200" rtl="0" eaLnBrk="1" fontAlgn="auto" latinLnBrk="0" hangingPunct="1">
              <a:lnSpc>
                <a:spcPct val="100000"/>
              </a:lnSpc>
              <a:spcBef>
                <a:spcPct val="20000"/>
              </a:spcBef>
              <a:spcAft>
                <a:spcPts val="600"/>
              </a:spcAft>
              <a:buClr>
                <a:srgbClr val="5BC8EC"/>
              </a:buClr>
              <a:buSzPct val="70000"/>
              <a:buFont typeface="Wingdings 2" charset="2"/>
              <a:buChar char=""/>
              <a:tabLst/>
              <a:defRPr/>
            </a:pPr>
            <a:endParaRPr kumimoji="0" lang="en-US" sz="2400" b="0" i="0" u="none" strike="noStrike" kern="1200" cap="none" spc="0" normalizeH="0" baseline="0" noProof="0" dirty="0">
              <a:ln>
                <a:solidFill>
                  <a:sysClr val="windowText" lastClr="000000">
                    <a:lumMod val="75000"/>
                    <a:lumOff val="25000"/>
                    <a:alpha val="10000"/>
                  </a:sysClr>
                </a:solidFill>
              </a:ln>
              <a:solidFill>
                <a:srgbClr val="DADADA"/>
              </a:solidFill>
              <a:effectLst>
                <a:outerShdw blurRad="9525" dist="25400" dir="14640000" algn="tl" rotWithShape="0">
                  <a:sysClr val="windowText" lastClr="000000">
                    <a:alpha val="30000"/>
                  </a:sysClr>
                </a:outerShdw>
              </a:effectLst>
              <a:uLnTx/>
              <a:uFillTx/>
              <a:latin typeface="Georgia" panose="02040502050405020303" pitchFamily="18" charset="0"/>
            </a:endParaRPr>
          </a:p>
        </p:txBody>
      </p:sp>
    </p:spTree>
    <p:extLst>
      <p:ext uri="{BB962C8B-B14F-4D97-AF65-F5344CB8AC3E}">
        <p14:creationId xmlns:p14="http://schemas.microsoft.com/office/powerpoint/2010/main" val="19846347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E4ED-A4BA-1774-6496-C40AB7E1E4DA}"/>
              </a:ext>
            </a:extLst>
          </p:cNvPr>
          <p:cNvSpPr>
            <a:spLocks noGrp="1"/>
          </p:cNvSpPr>
          <p:nvPr>
            <p:ph type="title"/>
          </p:nvPr>
        </p:nvSpPr>
        <p:spPr>
          <a:xfrm>
            <a:off x="913795" y="337751"/>
            <a:ext cx="10353762" cy="970450"/>
          </a:xfrm>
        </p:spPr>
        <p:txBody>
          <a:bodyPr>
            <a:normAutofit/>
          </a:bodyPr>
          <a:lstStyle/>
          <a:p>
            <a:r>
              <a:rPr lang="en-US" sz="1800" dirty="0">
                <a:latin typeface="Georgia" panose="02040502050405020303" pitchFamily="18" charset="0"/>
              </a:rPr>
              <a:t>Data Cleaning</a:t>
            </a:r>
          </a:p>
        </p:txBody>
      </p:sp>
      <p:sp>
        <p:nvSpPr>
          <p:cNvPr id="3" name="Content Placeholder 2">
            <a:extLst>
              <a:ext uri="{FF2B5EF4-FFF2-40B4-BE49-F238E27FC236}">
                <a16:creationId xmlns:a16="http://schemas.microsoft.com/office/drawing/2014/main" id="{5617BE6B-37B3-1FCD-C2A9-A4CA0BAD8A44}"/>
              </a:ext>
            </a:extLst>
          </p:cNvPr>
          <p:cNvSpPr>
            <a:spLocks noGrp="1"/>
          </p:cNvSpPr>
          <p:nvPr>
            <p:ph idx="1"/>
          </p:nvPr>
        </p:nvSpPr>
        <p:spPr>
          <a:xfrm>
            <a:off x="913795" y="1617119"/>
            <a:ext cx="10353762" cy="4058751"/>
          </a:xfrm>
        </p:spPr>
        <p:txBody>
          <a:bodyPr>
            <a:normAutofit/>
          </a:bodyPr>
          <a:lstStyle/>
          <a:p>
            <a:r>
              <a:rPr lang="en-US" sz="2400" dirty="0">
                <a:latin typeface="Georgia" panose="02040502050405020303" pitchFamily="18" charset="0"/>
              </a:rPr>
              <a:t>Dropping Entries – Younger than 20</a:t>
            </a:r>
          </a:p>
          <a:p>
            <a:endParaRPr lang="en-US" sz="2400" dirty="0">
              <a:latin typeface="Georgia" panose="02040502050405020303" pitchFamily="18" charset="0"/>
            </a:endParaRPr>
          </a:p>
          <a:p>
            <a:r>
              <a:rPr lang="en-US" sz="2400" dirty="0">
                <a:latin typeface="Georgia" panose="02040502050405020303" pitchFamily="18" charset="0"/>
              </a:rPr>
              <a:t>Dealing with number of days since last cigarette</a:t>
            </a:r>
          </a:p>
          <a:p>
            <a:endParaRPr lang="en-US" sz="2400" dirty="0">
              <a:latin typeface="Georgia" panose="02040502050405020303" pitchFamily="18" charset="0"/>
            </a:endParaRPr>
          </a:p>
          <a:p>
            <a:r>
              <a:rPr lang="en-US" sz="2400" dirty="0">
                <a:latin typeface="Georgia" panose="02040502050405020303" pitchFamily="18" charset="0"/>
              </a:rPr>
              <a:t>Missing Body Fat Indicator</a:t>
            </a:r>
          </a:p>
          <a:p>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122707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B4E83B-7071-ABEA-25FB-A372899E2F9C}"/>
              </a:ext>
            </a:extLst>
          </p:cNvPr>
          <p:cNvSpPr>
            <a:spLocks noGrp="1"/>
          </p:cNvSpPr>
          <p:nvPr>
            <p:ph type="title"/>
          </p:nvPr>
        </p:nvSpPr>
        <p:spPr>
          <a:xfrm>
            <a:off x="913795" y="436606"/>
            <a:ext cx="10353762" cy="970450"/>
          </a:xfrm>
        </p:spPr>
        <p:txBody>
          <a:bodyPr>
            <a:normAutofit/>
          </a:bodyPr>
          <a:lstStyle/>
          <a:p>
            <a:r>
              <a:rPr lang="en-US" sz="1800" dirty="0">
                <a:latin typeface="Georgia" panose="02040502050405020303" pitchFamily="18" charset="0"/>
              </a:rPr>
              <a:t>Exploratory Data Analysis</a:t>
            </a:r>
          </a:p>
        </p:txBody>
      </p:sp>
      <p:sp>
        <p:nvSpPr>
          <p:cNvPr id="6" name="Content Placeholder 5">
            <a:extLst>
              <a:ext uri="{FF2B5EF4-FFF2-40B4-BE49-F238E27FC236}">
                <a16:creationId xmlns:a16="http://schemas.microsoft.com/office/drawing/2014/main" id="{1943720F-BFFF-221A-106A-D8ED2AC111BD}"/>
              </a:ext>
            </a:extLst>
          </p:cNvPr>
          <p:cNvSpPr>
            <a:spLocks noGrp="1"/>
          </p:cNvSpPr>
          <p:nvPr>
            <p:ph idx="1"/>
          </p:nvPr>
        </p:nvSpPr>
        <p:spPr/>
        <p:txBody>
          <a:bodyPr>
            <a:noAutofit/>
          </a:bodyPr>
          <a:lstStyle/>
          <a:p>
            <a:r>
              <a:rPr lang="en-US" sz="2400" dirty="0">
                <a:latin typeface="Georgia" panose="02040502050405020303" pitchFamily="18" charset="0"/>
              </a:rPr>
              <a:t>Statistical Summary</a:t>
            </a:r>
          </a:p>
          <a:p>
            <a:pPr lvl="1"/>
            <a:r>
              <a:rPr lang="en-US" sz="2400" dirty="0">
                <a:latin typeface="Georgia" panose="02040502050405020303" pitchFamily="18" charset="0"/>
              </a:rPr>
              <a:t>.describe() – average age 50</a:t>
            </a:r>
          </a:p>
          <a:p>
            <a:endParaRPr lang="en-US" sz="2400" dirty="0">
              <a:latin typeface="Georgia" panose="02040502050405020303" pitchFamily="18" charset="0"/>
            </a:endParaRPr>
          </a:p>
          <a:p>
            <a:r>
              <a:rPr lang="en-US" sz="2400" dirty="0">
                <a:latin typeface="Georgia" panose="02040502050405020303" pitchFamily="18" charset="0"/>
              </a:rPr>
              <a:t>Numerical Features</a:t>
            </a:r>
          </a:p>
          <a:p>
            <a:endParaRPr lang="en-US" sz="2400" dirty="0">
              <a:latin typeface="Georgia" panose="02040502050405020303" pitchFamily="18" charset="0"/>
            </a:endParaRPr>
          </a:p>
          <a:p>
            <a:r>
              <a:rPr lang="en-US" sz="2400" dirty="0">
                <a:latin typeface="Georgia" panose="02040502050405020303" pitchFamily="18" charset="0"/>
              </a:rPr>
              <a:t>Categorical Features</a:t>
            </a:r>
          </a:p>
          <a:p>
            <a:endParaRPr lang="en-US" sz="2400" dirty="0">
              <a:latin typeface="Georgia" panose="02040502050405020303" pitchFamily="18" charset="0"/>
            </a:endParaRPr>
          </a:p>
          <a:p>
            <a:r>
              <a:rPr lang="en-US" sz="2400" dirty="0">
                <a:latin typeface="Georgia" panose="02040502050405020303" pitchFamily="18" charset="0"/>
              </a:rPr>
              <a:t>Correlations</a:t>
            </a:r>
          </a:p>
        </p:txBody>
      </p:sp>
    </p:spTree>
    <p:extLst>
      <p:ext uri="{BB962C8B-B14F-4D97-AF65-F5344CB8AC3E}">
        <p14:creationId xmlns:p14="http://schemas.microsoft.com/office/powerpoint/2010/main" val="39958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F6D6E4-6582-02AD-D564-33C1867ADD7C}"/>
              </a:ext>
            </a:extLst>
          </p:cNvPr>
          <p:cNvSpPr>
            <a:spLocks noGrp="1"/>
          </p:cNvSpPr>
          <p:nvPr>
            <p:ph type="title"/>
          </p:nvPr>
        </p:nvSpPr>
        <p:spPr>
          <a:xfrm>
            <a:off x="2494366" y="253700"/>
            <a:ext cx="7203267" cy="970450"/>
          </a:xfrm>
        </p:spPr>
        <p:txBody>
          <a:bodyPr>
            <a:normAutofit/>
          </a:bodyPr>
          <a:lstStyle/>
          <a:p>
            <a:r>
              <a:rPr lang="en-US" sz="1800" dirty="0">
                <a:latin typeface="Georgia" panose="02040502050405020303" pitchFamily="18" charset="0"/>
              </a:rPr>
              <a:t>Numerical Features</a:t>
            </a:r>
          </a:p>
        </p:txBody>
      </p:sp>
      <p:sp>
        <p:nvSpPr>
          <p:cNvPr id="5" name="Content Placeholder 4">
            <a:extLst>
              <a:ext uri="{FF2B5EF4-FFF2-40B4-BE49-F238E27FC236}">
                <a16:creationId xmlns:a16="http://schemas.microsoft.com/office/drawing/2014/main" id="{3B468673-7AA2-AEF3-7B01-8881591294B0}"/>
              </a:ext>
            </a:extLst>
          </p:cNvPr>
          <p:cNvSpPr>
            <a:spLocks noGrp="1"/>
          </p:cNvSpPr>
          <p:nvPr>
            <p:ph sz="half" idx="1"/>
          </p:nvPr>
        </p:nvSpPr>
        <p:spPr>
          <a:xfrm>
            <a:off x="913795" y="1732449"/>
            <a:ext cx="2920177" cy="4058750"/>
          </a:xfrm>
        </p:spPr>
        <p:txBody>
          <a:bodyPr>
            <a:normAutofit/>
          </a:bodyPr>
          <a:lstStyle/>
          <a:p>
            <a:r>
              <a:rPr lang="en-US" sz="2400" dirty="0">
                <a:latin typeface="Georgia" panose="02040502050405020303" pitchFamily="18" charset="0"/>
              </a:rPr>
              <a:t>Boxplots</a:t>
            </a:r>
          </a:p>
          <a:p>
            <a:endParaRPr lang="en-US" sz="2400" dirty="0">
              <a:latin typeface="Georgia" panose="02040502050405020303" pitchFamily="18" charset="0"/>
            </a:endParaRPr>
          </a:p>
          <a:p>
            <a:r>
              <a:rPr lang="en-US" sz="2400" dirty="0">
                <a:latin typeface="Georgia" panose="02040502050405020303" pitchFamily="18" charset="0"/>
              </a:rPr>
              <a:t>Histplots</a:t>
            </a:r>
          </a:p>
        </p:txBody>
      </p:sp>
      <p:pic>
        <p:nvPicPr>
          <p:cNvPr id="8" name="Content Placeholder 7">
            <a:extLst>
              <a:ext uri="{FF2B5EF4-FFF2-40B4-BE49-F238E27FC236}">
                <a16:creationId xmlns:a16="http://schemas.microsoft.com/office/drawing/2014/main" id="{CA174276-A62E-AACC-FCA3-D1C9D301F8DB}"/>
              </a:ext>
            </a:extLst>
          </p:cNvPr>
          <p:cNvPicPr>
            <a:picLocks noGrp="1" noChangeAspect="1"/>
          </p:cNvPicPr>
          <p:nvPr>
            <p:ph sz="half" idx="2"/>
          </p:nvPr>
        </p:nvPicPr>
        <p:blipFill>
          <a:blip r:embed="rId2"/>
          <a:stretch>
            <a:fillRect/>
          </a:stretch>
        </p:blipFill>
        <p:spPr>
          <a:xfrm>
            <a:off x="3833972" y="1580050"/>
            <a:ext cx="3715244" cy="3370024"/>
          </a:xfrm>
        </p:spPr>
      </p:pic>
      <p:pic>
        <p:nvPicPr>
          <p:cNvPr id="9" name="Content Placeholder 5" descr="A group of blue and white graphs&#10;&#10;Description automatically generated">
            <a:extLst>
              <a:ext uri="{FF2B5EF4-FFF2-40B4-BE49-F238E27FC236}">
                <a16:creationId xmlns:a16="http://schemas.microsoft.com/office/drawing/2014/main" id="{EBD5D508-CE8C-417C-2999-E0AB233BD69D}"/>
              </a:ext>
            </a:extLst>
          </p:cNvPr>
          <p:cNvPicPr>
            <a:picLocks noChangeAspect="1"/>
          </p:cNvPicPr>
          <p:nvPr/>
        </p:nvPicPr>
        <p:blipFill rotWithShape="1">
          <a:blip r:embed="rId3">
            <a:extLst>
              <a:ext uri="{28A0092B-C50C-407E-A947-70E740481C1C}">
                <a14:useLocalDpi xmlns:a14="http://schemas.microsoft.com/office/drawing/2010/main" val="0"/>
              </a:ext>
            </a:extLst>
          </a:blip>
          <a:srcRect l="25485" t="67700" r="49901" b="386"/>
          <a:stretch/>
        </p:blipFill>
        <p:spPr>
          <a:xfrm>
            <a:off x="7986434" y="1580050"/>
            <a:ext cx="3715245" cy="3396066"/>
          </a:xfrm>
          <a:prstGeom prst="rect">
            <a:avLst/>
          </a:prstGeom>
        </p:spPr>
      </p:pic>
    </p:spTree>
    <p:extLst>
      <p:ext uri="{BB962C8B-B14F-4D97-AF65-F5344CB8AC3E}">
        <p14:creationId xmlns:p14="http://schemas.microsoft.com/office/powerpoint/2010/main" val="1846313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2867</TotalTime>
  <Words>1110</Words>
  <Application>Microsoft Office PowerPoint</Application>
  <PresentationFormat>Widescreen</PresentationFormat>
  <Paragraphs>194</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Calisto MT</vt:lpstr>
      <vt:lpstr>Georgia</vt:lpstr>
      <vt:lpstr>Wingdings 2</vt:lpstr>
      <vt:lpstr>Slate</vt:lpstr>
      <vt:lpstr>Cardiovascular Disease Prediction Model</vt:lpstr>
      <vt:lpstr>Problem Statement</vt:lpstr>
      <vt:lpstr>Target Label</vt:lpstr>
      <vt:lpstr>Methodology</vt:lpstr>
      <vt:lpstr>Data Collection</vt:lpstr>
      <vt:lpstr>Data Cleaning</vt:lpstr>
      <vt:lpstr>Data Cleaning</vt:lpstr>
      <vt:lpstr>Exploratory Data Analysis</vt:lpstr>
      <vt:lpstr>Numerical Features</vt:lpstr>
      <vt:lpstr>Binary or Categorical Features</vt:lpstr>
      <vt:lpstr>Correlations</vt:lpstr>
      <vt:lpstr>Exploring High Correlations</vt:lpstr>
      <vt:lpstr>Preprocessing – Machine Ready</vt:lpstr>
      <vt:lpstr>Modeling</vt:lpstr>
      <vt:lpstr>Model Evaluation</vt:lpstr>
      <vt:lpstr>Random Forest</vt:lpstr>
      <vt:lpstr>Important Indicators</vt:lpstr>
      <vt:lpstr>Summary</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Singh</dc:creator>
  <cp:lastModifiedBy>Onkar Singh</cp:lastModifiedBy>
  <cp:revision>1</cp:revision>
  <dcterms:created xsi:type="dcterms:W3CDTF">2021-07-26T15:41:58Z</dcterms:created>
  <dcterms:modified xsi:type="dcterms:W3CDTF">2024-07-14T22:04:59Z</dcterms:modified>
</cp:coreProperties>
</file>