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66C41-9829-474D-A9EA-C0892566CDD1}" v="8" dt="2023-11-06T20:59:4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kar Singh" userId="7142d4e8-959c-43eb-8636-e3ca76370d1f" providerId="ADAL" clId="{A9C66C41-9829-474D-A9EA-C0892566CDD1}"/>
    <pc:docChg chg="undo custSel addSld delSld modSld modMainMaster">
      <pc:chgData name="Onkar Singh" userId="7142d4e8-959c-43eb-8636-e3ca76370d1f" providerId="ADAL" clId="{A9C66C41-9829-474D-A9EA-C0892566CDD1}" dt="2023-11-06T23:49:52.988" v="928" actId="20577"/>
      <pc:docMkLst>
        <pc:docMk/>
      </pc:docMkLst>
      <pc:sldChg chg="addSp delSp modSp new mod chgLayout">
        <pc:chgData name="Onkar Singh" userId="7142d4e8-959c-43eb-8636-e3ca76370d1f" providerId="ADAL" clId="{A9C66C41-9829-474D-A9EA-C0892566CDD1}" dt="2023-11-06T23:49:52.988" v="928" actId="20577"/>
        <pc:sldMkLst>
          <pc:docMk/>
          <pc:sldMk cId="3006064211" sldId="256"/>
        </pc:sldMkLst>
        <pc:spChg chg="mod ord">
          <ac:chgData name="Onkar Singh" userId="7142d4e8-959c-43eb-8636-e3ca76370d1f" providerId="ADAL" clId="{A9C66C41-9829-474D-A9EA-C0892566CDD1}" dt="2023-11-06T23:49:49.593" v="922" actId="700"/>
          <ac:spMkLst>
            <pc:docMk/>
            <pc:sldMk cId="3006064211" sldId="256"/>
            <ac:spMk id="2" creationId="{14AA3B1D-7272-AC80-6BFA-2C92B0B82EDF}"/>
          </ac:spMkLst>
        </pc:spChg>
        <pc:spChg chg="del mod">
          <ac:chgData name="Onkar Singh" userId="7142d4e8-959c-43eb-8636-e3ca76370d1f" providerId="ADAL" clId="{A9C66C41-9829-474D-A9EA-C0892566CDD1}" dt="2023-11-06T20:53:18.455" v="406" actId="478"/>
          <ac:spMkLst>
            <pc:docMk/>
            <pc:sldMk cId="3006064211" sldId="256"/>
            <ac:spMk id="3" creationId="{92AF2EE8-C6C1-B168-83D5-6CD3C4D84B61}"/>
          </ac:spMkLst>
        </pc:spChg>
        <pc:spChg chg="add mod ord">
          <ac:chgData name="Onkar Singh" userId="7142d4e8-959c-43eb-8636-e3ca76370d1f" providerId="ADAL" clId="{A9C66C41-9829-474D-A9EA-C0892566CDD1}" dt="2023-11-06T23:49:52.988" v="928" actId="20577"/>
          <ac:spMkLst>
            <pc:docMk/>
            <pc:sldMk cId="3006064211" sldId="256"/>
            <ac:spMk id="4" creationId="{1D7951E2-0389-1674-12F7-342034218E32}"/>
          </ac:spMkLst>
        </pc:spChg>
      </pc:sldChg>
      <pc:sldChg chg="addSp delSp modSp new mod setBg modClrScheme setClrOvrMap chgLayout">
        <pc:chgData name="Onkar Singh" userId="7142d4e8-959c-43eb-8636-e3ca76370d1f" providerId="ADAL" clId="{A9C66C41-9829-474D-A9EA-C0892566CDD1}" dt="2023-11-06T23:47:11.074" v="825" actId="1076"/>
        <pc:sldMkLst>
          <pc:docMk/>
          <pc:sldMk cId="1142755071" sldId="257"/>
        </pc:sldMkLst>
        <pc:spChg chg="mod ord">
          <ac:chgData name="Onkar Singh" userId="7142d4e8-959c-43eb-8636-e3ca76370d1f" providerId="ADAL" clId="{A9C66C41-9829-474D-A9EA-C0892566CDD1}" dt="2023-11-06T23:47:07.579" v="824" actId="1076"/>
          <ac:spMkLst>
            <pc:docMk/>
            <pc:sldMk cId="1142755071" sldId="257"/>
            <ac:spMk id="2" creationId="{F1DC0D02-5F6D-15E5-19E0-4A2AE012C661}"/>
          </ac:spMkLst>
        </pc:spChg>
        <pc:spChg chg="del mod ord">
          <ac:chgData name="Onkar Singh" userId="7142d4e8-959c-43eb-8636-e3ca76370d1f" providerId="ADAL" clId="{A9C66C41-9829-474D-A9EA-C0892566CDD1}" dt="2023-11-06T19:41:51.938" v="29" actId="700"/>
          <ac:spMkLst>
            <pc:docMk/>
            <pc:sldMk cId="1142755071" sldId="257"/>
            <ac:spMk id="3" creationId="{2CD57CD7-8F68-4FE0-6CEA-35526F71A4D9}"/>
          </ac:spMkLst>
        </pc:spChg>
        <pc:spChg chg="del">
          <ac:chgData name="Onkar Singh" userId="7142d4e8-959c-43eb-8636-e3ca76370d1f" providerId="ADAL" clId="{A9C66C41-9829-474D-A9EA-C0892566CDD1}" dt="2023-11-06T19:41:51.938" v="29" actId="700"/>
          <ac:spMkLst>
            <pc:docMk/>
            <pc:sldMk cId="1142755071" sldId="257"/>
            <ac:spMk id="4" creationId="{B093C7D4-2773-77F4-77BD-403EA9CA643A}"/>
          </ac:spMkLst>
        </pc:spChg>
        <pc:spChg chg="add del mod ord">
          <ac:chgData name="Onkar Singh" userId="7142d4e8-959c-43eb-8636-e3ca76370d1f" providerId="ADAL" clId="{A9C66C41-9829-474D-A9EA-C0892566CDD1}" dt="2023-11-06T19:41:54.002" v="30" actId="22"/>
          <ac:spMkLst>
            <pc:docMk/>
            <pc:sldMk cId="1142755071" sldId="257"/>
            <ac:spMk id="5" creationId="{1F32F3BE-968D-C6E7-96F8-5D565509DE98}"/>
          </ac:spMkLst>
        </pc:spChg>
        <pc:spChg chg="add del mod ord">
          <ac:chgData name="Onkar Singh" userId="7142d4e8-959c-43eb-8636-e3ca76370d1f" providerId="ADAL" clId="{A9C66C41-9829-474D-A9EA-C0892566CDD1}" dt="2023-11-06T19:43:08.028" v="55" actId="478"/>
          <ac:spMkLst>
            <pc:docMk/>
            <pc:sldMk cId="1142755071" sldId="257"/>
            <ac:spMk id="9" creationId="{3A27448E-3AE9-63C4-189F-6545497A1211}"/>
          </ac:spMkLst>
        </pc:spChg>
        <pc:spChg chg="add del mod">
          <ac:chgData name="Onkar Singh" userId="7142d4e8-959c-43eb-8636-e3ca76370d1f" providerId="ADAL" clId="{A9C66C41-9829-474D-A9EA-C0892566CDD1}" dt="2023-11-06T19:43:25.606" v="62" actId="478"/>
          <ac:spMkLst>
            <pc:docMk/>
            <pc:sldMk cId="1142755071" sldId="257"/>
            <ac:spMk id="13" creationId="{5F54BF27-7EEF-9354-B932-F6F6F6E7FC69}"/>
          </ac:spMkLst>
        </pc:spChg>
        <pc:spChg chg="add mod">
          <ac:chgData name="Onkar Singh" userId="7142d4e8-959c-43eb-8636-e3ca76370d1f" providerId="ADAL" clId="{A9C66C41-9829-474D-A9EA-C0892566CDD1}" dt="2023-11-06T23:47:11.074" v="825" actId="1076"/>
          <ac:spMkLst>
            <pc:docMk/>
            <pc:sldMk cId="1142755071" sldId="257"/>
            <ac:spMk id="16" creationId="{84CB2219-2A95-E7E2-6CDB-B2377F73A6F0}"/>
          </ac:spMkLst>
        </pc:spChg>
        <pc:spChg chg="add del">
          <ac:chgData name="Onkar Singh" userId="7142d4e8-959c-43eb-8636-e3ca76370d1f" providerId="ADAL" clId="{A9C66C41-9829-474D-A9EA-C0892566CDD1}" dt="2023-11-06T19:55:54.774" v="276" actId="26606"/>
          <ac:spMkLst>
            <pc:docMk/>
            <pc:sldMk cId="1142755071" sldId="257"/>
            <ac:spMk id="20" creationId="{6540ED7E-4309-4CF9-9C8D-82E304E02832}"/>
          </ac:spMkLst>
        </pc:spChg>
        <pc:spChg chg="add del">
          <ac:chgData name="Onkar Singh" userId="7142d4e8-959c-43eb-8636-e3ca76370d1f" providerId="ADAL" clId="{A9C66C41-9829-474D-A9EA-C0892566CDD1}" dt="2023-11-06T19:55:54.774" v="276" actId="26606"/>
          <ac:spMkLst>
            <pc:docMk/>
            <pc:sldMk cId="1142755071" sldId="257"/>
            <ac:spMk id="22" creationId="{CA8ACC6B-EC7C-4E3C-8D08-C0A3AA40779C}"/>
          </ac:spMkLst>
        </pc:spChg>
        <pc:picChg chg="add del mod ord">
          <ac:chgData name="Onkar Singh" userId="7142d4e8-959c-43eb-8636-e3ca76370d1f" providerId="ADAL" clId="{A9C66C41-9829-474D-A9EA-C0892566CDD1}" dt="2023-11-06T19:43:11.626" v="57" actId="478"/>
          <ac:picMkLst>
            <pc:docMk/>
            <pc:sldMk cId="1142755071" sldId="257"/>
            <ac:picMk id="7" creationId="{D95980D5-C2EB-D51D-66A8-C81ACEFCC58E}"/>
          </ac:picMkLst>
        </pc:picChg>
        <pc:picChg chg="add del mod">
          <ac:chgData name="Onkar Singh" userId="7142d4e8-959c-43eb-8636-e3ca76370d1f" providerId="ADAL" clId="{A9C66C41-9829-474D-A9EA-C0892566CDD1}" dt="2023-11-06T19:43:07.622" v="54" actId="22"/>
          <ac:picMkLst>
            <pc:docMk/>
            <pc:sldMk cId="1142755071" sldId="257"/>
            <ac:picMk id="11" creationId="{90F6C2ED-6B9E-E8C2-5E98-982186951107}"/>
          </ac:picMkLst>
        </pc:picChg>
        <pc:picChg chg="add mod">
          <ac:chgData name="Onkar Singh" userId="7142d4e8-959c-43eb-8636-e3ca76370d1f" providerId="ADAL" clId="{A9C66C41-9829-474D-A9EA-C0892566CDD1}" dt="2023-11-06T21:21:18.879" v="728" actId="1076"/>
          <ac:picMkLst>
            <pc:docMk/>
            <pc:sldMk cId="1142755071" sldId="257"/>
            <ac:picMk id="15" creationId="{68ECB35F-1122-9B3D-82A2-80FB68D518EB}"/>
          </ac:picMkLst>
        </pc:picChg>
        <pc:picChg chg="add mod">
          <ac:chgData name="Onkar Singh" userId="7142d4e8-959c-43eb-8636-e3ca76370d1f" providerId="ADAL" clId="{A9C66C41-9829-474D-A9EA-C0892566CDD1}" dt="2023-11-06T21:21:26.774" v="731" actId="1076"/>
          <ac:picMkLst>
            <pc:docMk/>
            <pc:sldMk cId="1142755071" sldId="257"/>
            <ac:picMk id="18" creationId="{116C5575-9EA5-9EA1-700C-BA239F10D202}"/>
          </ac:picMkLst>
        </pc:picChg>
      </pc:sldChg>
      <pc:sldChg chg="addSp delSp modSp new mod setBg setClrOvrMap">
        <pc:chgData name="Onkar Singh" userId="7142d4e8-959c-43eb-8636-e3ca76370d1f" providerId="ADAL" clId="{A9C66C41-9829-474D-A9EA-C0892566CDD1}" dt="2023-11-06T23:47:40.375" v="833" actId="1076"/>
        <pc:sldMkLst>
          <pc:docMk/>
          <pc:sldMk cId="613793030" sldId="258"/>
        </pc:sldMkLst>
        <pc:spChg chg="mod">
          <ac:chgData name="Onkar Singh" userId="7142d4e8-959c-43eb-8636-e3ca76370d1f" providerId="ADAL" clId="{A9C66C41-9829-474D-A9EA-C0892566CDD1}" dt="2023-11-06T23:47:22.352" v="826" actId="255"/>
          <ac:spMkLst>
            <pc:docMk/>
            <pc:sldMk cId="613793030" sldId="258"/>
            <ac:spMk id="2" creationId="{0715AA9E-B64D-0810-2398-0C968316F748}"/>
          </ac:spMkLst>
        </pc:spChg>
        <pc:spChg chg="mod ord">
          <ac:chgData name="Onkar Singh" userId="7142d4e8-959c-43eb-8636-e3ca76370d1f" providerId="ADAL" clId="{A9C66C41-9829-474D-A9EA-C0892566CDD1}" dt="2023-11-06T23:47:40.375" v="833" actId="1076"/>
          <ac:spMkLst>
            <pc:docMk/>
            <pc:sldMk cId="613793030" sldId="258"/>
            <ac:spMk id="3" creationId="{F469DDAC-972A-B644-CE40-F0363B20AD5C}"/>
          </ac:spMkLst>
        </pc:spChg>
        <pc:spChg chg="add">
          <ac:chgData name="Onkar Singh" userId="7142d4e8-959c-43eb-8636-e3ca76370d1f" providerId="ADAL" clId="{A9C66C41-9829-474D-A9EA-C0892566CDD1}" dt="2023-11-06T19:55:34.781" v="274" actId="26606"/>
          <ac:spMkLst>
            <pc:docMk/>
            <pc:sldMk cId="613793030" sldId="258"/>
            <ac:spMk id="7" creationId="{95CB840F-8E41-4CA5-B79B-25CC80AD234A}"/>
          </ac:spMkLst>
        </pc:spChg>
        <pc:spChg chg="add del">
          <ac:chgData name="Onkar Singh" userId="7142d4e8-959c-43eb-8636-e3ca76370d1f" providerId="ADAL" clId="{A9C66C41-9829-474D-A9EA-C0892566CDD1}" dt="2023-11-06T19:55:29.478" v="267" actId="26606"/>
          <ac:spMkLst>
            <pc:docMk/>
            <pc:sldMk cId="613793030" sldId="258"/>
            <ac:spMk id="10" creationId="{95CB840F-8E41-4CA5-B79B-25CC80AD234A}"/>
          </ac:spMkLst>
        </pc:spChg>
        <pc:spChg chg="add del">
          <ac:chgData name="Onkar Singh" userId="7142d4e8-959c-43eb-8636-e3ca76370d1f" providerId="ADAL" clId="{A9C66C41-9829-474D-A9EA-C0892566CDD1}" dt="2023-11-06T19:55:31.872" v="271" actId="26606"/>
          <ac:spMkLst>
            <pc:docMk/>
            <pc:sldMk cId="613793030" sldId="258"/>
            <ac:spMk id="14" creationId="{95CB840F-8E41-4CA5-B79B-25CC80AD234A}"/>
          </ac:spMkLst>
        </pc:spChg>
        <pc:picChg chg="add mod">
          <ac:chgData name="Onkar Singh" userId="7142d4e8-959c-43eb-8636-e3ca76370d1f" providerId="ADAL" clId="{A9C66C41-9829-474D-A9EA-C0892566CDD1}" dt="2023-11-06T20:55:57.995" v="610" actId="1076"/>
          <ac:picMkLst>
            <pc:docMk/>
            <pc:sldMk cId="613793030" sldId="258"/>
            <ac:picMk id="5" creationId="{9ABB41E5-1354-102C-4871-CCFF1349CF6C}"/>
          </ac:picMkLst>
        </pc:picChg>
        <pc:picChg chg="add del mod">
          <ac:chgData name="Onkar Singh" userId="7142d4e8-959c-43eb-8636-e3ca76370d1f" providerId="ADAL" clId="{A9C66C41-9829-474D-A9EA-C0892566CDD1}" dt="2023-11-06T20:55:39.550" v="605" actId="478"/>
          <ac:picMkLst>
            <pc:docMk/>
            <pc:sldMk cId="613793030" sldId="258"/>
            <ac:picMk id="8" creationId="{137FE95E-FC1D-6AFD-A5C5-E4B402B89234}"/>
          </ac:picMkLst>
        </pc:picChg>
        <pc:picChg chg="add del">
          <ac:chgData name="Onkar Singh" userId="7142d4e8-959c-43eb-8636-e3ca76370d1f" providerId="ADAL" clId="{A9C66C41-9829-474D-A9EA-C0892566CDD1}" dt="2023-11-06T19:55:30.667" v="269" actId="26606"/>
          <ac:picMkLst>
            <pc:docMk/>
            <pc:sldMk cId="613793030" sldId="258"/>
            <ac:picMk id="12" creationId="{5405F23C-C82E-4181-95EA-321F3D891A40}"/>
          </ac:picMkLst>
        </pc:picChg>
      </pc:sldChg>
      <pc:sldChg chg="new del">
        <pc:chgData name="Onkar Singh" userId="7142d4e8-959c-43eb-8636-e3ca76370d1f" providerId="ADAL" clId="{A9C66C41-9829-474D-A9EA-C0892566CDD1}" dt="2023-11-06T19:43:09.874" v="56" actId="680"/>
        <pc:sldMkLst>
          <pc:docMk/>
          <pc:sldMk cId="4231889307" sldId="258"/>
        </pc:sldMkLst>
      </pc:sldChg>
      <pc:sldChg chg="modSp new mod">
        <pc:chgData name="Onkar Singh" userId="7142d4e8-959c-43eb-8636-e3ca76370d1f" providerId="ADAL" clId="{A9C66C41-9829-474D-A9EA-C0892566CDD1}" dt="2023-11-06T23:49:28.144" v="921" actId="20577"/>
        <pc:sldMkLst>
          <pc:docMk/>
          <pc:sldMk cId="3292118764" sldId="259"/>
        </pc:sldMkLst>
        <pc:spChg chg="mod">
          <ac:chgData name="Onkar Singh" userId="7142d4e8-959c-43eb-8636-e3ca76370d1f" providerId="ADAL" clId="{A9C66C41-9829-474D-A9EA-C0892566CDD1}" dt="2023-11-06T19:46:17.095" v="179" actId="20577"/>
          <ac:spMkLst>
            <pc:docMk/>
            <pc:sldMk cId="3292118764" sldId="259"/>
            <ac:spMk id="2" creationId="{E964B4DB-3ADA-982A-E131-92863824E0B8}"/>
          </ac:spMkLst>
        </pc:spChg>
        <pc:spChg chg="mod">
          <ac:chgData name="Onkar Singh" userId="7142d4e8-959c-43eb-8636-e3ca76370d1f" providerId="ADAL" clId="{A9C66C41-9829-474D-A9EA-C0892566CDD1}" dt="2023-11-06T23:49:28.144" v="921" actId="20577"/>
          <ac:spMkLst>
            <pc:docMk/>
            <pc:sldMk cId="3292118764" sldId="259"/>
            <ac:spMk id="3" creationId="{D7DEF78E-06C6-4B87-3F59-9F2668D2AB8E}"/>
          </ac:spMkLst>
        </pc:spChg>
      </pc:sldChg>
      <pc:sldChg chg="new del">
        <pc:chgData name="Onkar Singh" userId="7142d4e8-959c-43eb-8636-e3ca76370d1f" providerId="ADAL" clId="{A9C66C41-9829-474D-A9EA-C0892566CDD1}" dt="2023-11-06T20:55:17.736" v="595" actId="47"/>
        <pc:sldMkLst>
          <pc:docMk/>
          <pc:sldMk cId="365713007" sldId="260"/>
        </pc:sldMkLst>
      </pc:sldChg>
      <pc:sldChg chg="delSp modSp add mod">
        <pc:chgData name="Onkar Singh" userId="7142d4e8-959c-43eb-8636-e3ca76370d1f" providerId="ADAL" clId="{A9C66C41-9829-474D-A9EA-C0892566CDD1}" dt="2023-11-06T23:48:15.270" v="851" actId="1076"/>
        <pc:sldMkLst>
          <pc:docMk/>
          <pc:sldMk cId="4240091821" sldId="261"/>
        </pc:sldMkLst>
        <pc:spChg chg="mod">
          <ac:chgData name="Onkar Singh" userId="7142d4e8-959c-43eb-8636-e3ca76370d1f" providerId="ADAL" clId="{A9C66C41-9829-474D-A9EA-C0892566CDD1}" dt="2023-11-06T23:47:57.595" v="839" actId="1076"/>
          <ac:spMkLst>
            <pc:docMk/>
            <pc:sldMk cId="4240091821" sldId="261"/>
            <ac:spMk id="2" creationId="{0715AA9E-B64D-0810-2398-0C968316F748}"/>
          </ac:spMkLst>
        </pc:spChg>
        <pc:spChg chg="mod">
          <ac:chgData name="Onkar Singh" userId="7142d4e8-959c-43eb-8636-e3ca76370d1f" providerId="ADAL" clId="{A9C66C41-9829-474D-A9EA-C0892566CDD1}" dt="2023-11-06T23:48:15.270" v="851" actId="1076"/>
          <ac:spMkLst>
            <pc:docMk/>
            <pc:sldMk cId="4240091821" sldId="261"/>
            <ac:spMk id="3" creationId="{F469DDAC-972A-B644-CE40-F0363B20AD5C}"/>
          </ac:spMkLst>
        </pc:spChg>
        <pc:picChg chg="del">
          <ac:chgData name="Onkar Singh" userId="7142d4e8-959c-43eb-8636-e3ca76370d1f" providerId="ADAL" clId="{A9C66C41-9829-474D-A9EA-C0892566CDD1}" dt="2023-11-06T20:55:27.616" v="600" actId="478"/>
          <ac:picMkLst>
            <pc:docMk/>
            <pc:sldMk cId="4240091821" sldId="261"/>
            <ac:picMk id="5" creationId="{9ABB41E5-1354-102C-4871-CCFF1349CF6C}"/>
          </ac:picMkLst>
        </pc:picChg>
        <pc:picChg chg="mod">
          <ac:chgData name="Onkar Singh" userId="7142d4e8-959c-43eb-8636-e3ca76370d1f" providerId="ADAL" clId="{A9C66C41-9829-474D-A9EA-C0892566CDD1}" dt="2023-11-06T21:00:22.414" v="724" actId="1076"/>
          <ac:picMkLst>
            <pc:docMk/>
            <pc:sldMk cId="4240091821" sldId="261"/>
            <ac:picMk id="8" creationId="{137FE95E-FC1D-6AFD-A5C5-E4B402B89234}"/>
          </ac:picMkLst>
        </pc:picChg>
      </pc:sldChg>
      <pc:sldMasterChg chg="modSldLayout">
        <pc:chgData name="Onkar Singh" userId="7142d4e8-959c-43eb-8636-e3ca76370d1f" providerId="ADAL" clId="{A9C66C41-9829-474D-A9EA-C0892566CDD1}" dt="2023-11-06T19:35:03.499" v="3" actId="478"/>
        <pc:sldMasterMkLst>
          <pc:docMk/>
          <pc:sldMasterMk cId="3779531956" sldId="2147483672"/>
        </pc:sldMasterMkLst>
        <pc:sldLayoutChg chg="delSp mod">
          <pc:chgData name="Onkar Singh" userId="7142d4e8-959c-43eb-8636-e3ca76370d1f" providerId="ADAL" clId="{A9C66C41-9829-474D-A9EA-C0892566CDD1}" dt="2023-11-06T19:35:03.499" v="3" actId="478"/>
          <pc:sldLayoutMkLst>
            <pc:docMk/>
            <pc:sldMasterMk cId="3779531956" sldId="2147483672"/>
            <pc:sldLayoutMk cId="4176355840" sldId="2147483679"/>
          </pc:sldLayoutMkLst>
          <pc:spChg chg="del">
            <ac:chgData name="Onkar Singh" userId="7142d4e8-959c-43eb-8636-e3ca76370d1f" providerId="ADAL" clId="{A9C66C41-9829-474D-A9EA-C0892566CDD1}" dt="2023-11-06T19:35:03.499" v="3" actId="478"/>
            <ac:spMkLst>
              <pc:docMk/>
              <pc:sldMasterMk cId="3779531956" sldId="2147483672"/>
              <pc:sldLayoutMk cId="4176355840" sldId="2147483679"/>
              <ac:spMk id="2" creationId="{00000000-0000-0000-0000-000000000000}"/>
            </ac:spMkLst>
          </pc:spChg>
          <pc:spChg chg="del">
            <ac:chgData name="Onkar Singh" userId="7142d4e8-959c-43eb-8636-e3ca76370d1f" providerId="ADAL" clId="{A9C66C41-9829-474D-A9EA-C0892566CDD1}" dt="2023-11-06T19:35:03.499" v="3" actId="478"/>
            <ac:spMkLst>
              <pc:docMk/>
              <pc:sldMasterMk cId="3779531956" sldId="2147483672"/>
              <pc:sldLayoutMk cId="4176355840" sldId="2147483679"/>
              <ac:spMk id="3" creationId="{00000000-0000-0000-0000-000000000000}"/>
            </ac:spMkLst>
          </pc:spChg>
          <pc:spChg chg="del">
            <ac:chgData name="Onkar Singh" userId="7142d4e8-959c-43eb-8636-e3ca76370d1f" providerId="ADAL" clId="{A9C66C41-9829-474D-A9EA-C0892566CDD1}" dt="2023-11-06T19:35:03.499" v="3" actId="478"/>
            <ac:spMkLst>
              <pc:docMk/>
              <pc:sldMasterMk cId="3779531956" sldId="2147483672"/>
              <pc:sldLayoutMk cId="4176355840" sldId="2147483679"/>
              <ac:spMk id="4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8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0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92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41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052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34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13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39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1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55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91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96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64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2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3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47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C4ACBC-15D4-4157-AB05-3BA15C30BB10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1D66D-78FA-4E52-AB90-6D8FBC81E68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219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3B1D-7272-AC80-6BFA-2C92B0B82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London Borough Prices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7951E2-0389-1674-12F7-342034218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Omi </a:t>
            </a:r>
          </a:p>
        </p:txBody>
      </p:sp>
    </p:spTree>
    <p:extLst>
      <p:ext uri="{BB962C8B-B14F-4D97-AF65-F5344CB8AC3E}">
        <p14:creationId xmlns:p14="http://schemas.microsoft.com/office/powerpoint/2010/main" val="300606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0D02-5F6D-15E5-19E0-4A2AE012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9779"/>
            <a:ext cx="10353762" cy="565150"/>
          </a:xfrm>
        </p:spPr>
        <p:txBody>
          <a:bodyPr>
            <a:normAutofit/>
          </a:bodyPr>
          <a:lstStyle/>
          <a:p>
            <a:r>
              <a:rPr lang="en-US" sz="2000" dirty="0"/>
              <a:t>Which borough is the most expensive?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ECB35F-1122-9B3D-82A2-80FB68D5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51" y="1911946"/>
            <a:ext cx="5055096" cy="1059817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4CB2219-2A95-E7E2-6CDB-B2377F73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80" y="952033"/>
            <a:ext cx="11387240" cy="657306"/>
          </a:xfrm>
        </p:spPr>
        <p:txBody>
          <a:bodyPr anchor="t">
            <a:noAutofit/>
          </a:bodyPr>
          <a:lstStyle/>
          <a:p>
            <a:pPr algn="ctr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borough with the highest price and biggest increase is Kensington and Chelsea which saw an increase of over 1 million £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6C5575-9EA5-9EA1-700C-BA239F10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06" y="3218524"/>
            <a:ext cx="9491988" cy="33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AA9E-B64D-0810-2398-0C968316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8" y="276019"/>
            <a:ext cx="10979984" cy="657306"/>
          </a:xfrm>
        </p:spPr>
        <p:txBody>
          <a:bodyPr anchor="b">
            <a:normAutofit/>
          </a:bodyPr>
          <a:lstStyle/>
          <a:p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Interesting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DDAC-972A-B644-CE40-F0363B20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08" y="2500638"/>
            <a:ext cx="4217371" cy="1856723"/>
          </a:xfrm>
        </p:spPr>
        <p:txBody>
          <a:bodyPr anchor="t">
            <a:normAutofit/>
          </a:bodyPr>
          <a:lstStyle/>
          <a:p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top three boroughs which saw the biggest increase in price are all located in Central London</a:t>
            </a:r>
          </a:p>
          <a:p>
            <a:endParaRPr lang="en-US" sz="24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B41E5-1354-102C-4871-CCFF1349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1405"/>
            <a:ext cx="4814120" cy="38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93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AA9E-B64D-0810-2398-0C968316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623" y="258643"/>
            <a:ext cx="3078749" cy="657306"/>
          </a:xfrm>
        </p:spPr>
        <p:txBody>
          <a:bodyPr anchor="b">
            <a:normAutofit/>
          </a:bodyPr>
          <a:lstStyle/>
          <a:p>
            <a:r>
              <a:rPr lang="en-US" sz="2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Interesting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DDAC-972A-B644-CE40-F0363B20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6" y="1280012"/>
            <a:ext cx="11874802" cy="714994"/>
          </a:xfrm>
        </p:spPr>
        <p:txBody>
          <a:bodyPr anchor="t">
            <a:normAutofit/>
          </a:bodyPr>
          <a:lstStyle/>
          <a:p>
            <a:pPr algn="ctr"/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borough with the biggest price increase from 1998 to 2018, Hackney is 7</a:t>
            </a:r>
            <a:r>
              <a:rPr lang="en-US" sz="2400" baseline="30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</a:t>
            </a:r>
            <a:r>
              <a:rPr lang="en-US" sz="24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overall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FE95E-FC1D-6AFD-A5C5-E4B402B8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16" y="2208317"/>
            <a:ext cx="8790964" cy="30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91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B4DB-3ADA-982A-E131-9286382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dig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F78E-06C6-4B87-3F59-9F2668D2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Borough is expected to give the biggest return if we buy a house in 2023 and sell in 5 years?</a:t>
            </a:r>
          </a:p>
          <a:p>
            <a:endParaRPr lang="en-US" dirty="0"/>
          </a:p>
          <a:p>
            <a:r>
              <a:rPr lang="en-US" dirty="0"/>
              <a:t>Did all boroughs see a dip in housing prices between 2008 and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110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1_Slate</vt:lpstr>
      <vt:lpstr>London Borough Prices</vt:lpstr>
      <vt:lpstr>Which borough is the most expensive?</vt:lpstr>
      <vt:lpstr>Interesting Trends</vt:lpstr>
      <vt:lpstr>Interesting Trends</vt:lpstr>
      <vt:lpstr>Things to dig deeper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Borough Prices</dc:title>
  <dc:creator>Onkar Singh</dc:creator>
  <cp:lastModifiedBy>Onkar Singh</cp:lastModifiedBy>
  <cp:revision>1</cp:revision>
  <dcterms:created xsi:type="dcterms:W3CDTF">2023-11-06T19:30:39Z</dcterms:created>
  <dcterms:modified xsi:type="dcterms:W3CDTF">2023-11-06T23:49:58Z</dcterms:modified>
</cp:coreProperties>
</file>