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68" r:id="rId3"/>
    <p:sldId id="288" r:id="rId4"/>
    <p:sldId id="267" r:id="rId5"/>
    <p:sldId id="289" r:id="rId6"/>
    <p:sldId id="294" r:id="rId7"/>
    <p:sldId id="290" r:id="rId8"/>
    <p:sldId id="291" r:id="rId9"/>
    <p:sldId id="271" r:id="rId10"/>
    <p:sldId id="292" r:id="rId11"/>
    <p:sldId id="29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kar Singh" initials="OS" lastIdx="1" clrIdx="0">
    <p:extLst>
      <p:ext uri="{19B8F6BF-5375-455C-9EA6-DF929625EA0E}">
        <p15:presenceInfo xmlns:p15="http://schemas.microsoft.com/office/powerpoint/2012/main" userId="Onkar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F0127-9D14-46BB-94F3-163C23DBEEBC}" v="23" dt="2024-07-21T22:34:47.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80145" autoAdjust="0"/>
  </p:normalViewPr>
  <p:slideViewPr>
    <p:cSldViewPr snapToGrid="0">
      <p:cViewPr varScale="1">
        <p:scale>
          <a:sx n="88" d="100"/>
          <a:sy n="88" d="100"/>
        </p:scale>
        <p:origin x="13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Singh" userId="7142d4e8-959c-43eb-8636-e3ca76370d1f" providerId="ADAL" clId="{6A3EFD1E-A047-459B-964A-CF905F8B3D07}"/>
    <pc:docChg chg="undo redo custSel addSld delSld modSld sldOrd">
      <pc:chgData name="Onkar Singh" userId="7142d4e8-959c-43eb-8636-e3ca76370d1f" providerId="ADAL" clId="{6A3EFD1E-A047-459B-964A-CF905F8B3D07}" dt="2021-07-30T23:00:34.502" v="17536" actId="313"/>
      <pc:docMkLst>
        <pc:docMk/>
      </pc:docMkLst>
      <pc:sldChg chg="addSp delSp modSp mod setBg addAnim delAnim delDesignElem addCm delCm modCm modNotesTx">
        <pc:chgData name="Onkar Singh" userId="7142d4e8-959c-43eb-8636-e3ca76370d1f" providerId="ADAL" clId="{6A3EFD1E-A047-459B-964A-CF905F8B3D07}" dt="2021-07-28T17:49:19.457" v="17480" actId="20577"/>
        <pc:sldMkLst>
          <pc:docMk/>
          <pc:sldMk cId="2363560851" sldId="256"/>
        </pc:sldMkLst>
        <pc:spChg chg="mod ord">
          <ac:chgData name="Onkar Singh" userId="7142d4e8-959c-43eb-8636-e3ca76370d1f" providerId="ADAL" clId="{6A3EFD1E-A047-459B-964A-CF905F8B3D07}" dt="2021-07-27T18:23:58.430" v="12167" actId="26606"/>
          <ac:spMkLst>
            <pc:docMk/>
            <pc:sldMk cId="2363560851" sldId="256"/>
            <ac:spMk id="2" creationId="{947D6D27-A93D-4420-8680-76BCC3525F0D}"/>
          </ac:spMkLst>
        </pc:spChg>
        <pc:spChg chg="del mod">
          <ac:chgData name="Onkar Singh" userId="7142d4e8-959c-43eb-8636-e3ca76370d1f" providerId="ADAL" clId="{6A3EFD1E-A047-459B-964A-CF905F8B3D07}" dt="2021-07-26T16:17:31.290" v="161" actId="478"/>
          <ac:spMkLst>
            <pc:docMk/>
            <pc:sldMk cId="2363560851" sldId="256"/>
            <ac:spMk id="3" creationId="{B690D346-CBB2-49E5-BF02-30F663B8021E}"/>
          </ac:spMkLst>
        </pc:spChg>
        <pc:spChg chg="add del mod">
          <ac:chgData name="Onkar Singh" userId="7142d4e8-959c-43eb-8636-e3ca76370d1f" providerId="ADAL" clId="{6A3EFD1E-A047-459B-964A-CF905F8B3D07}" dt="2021-07-26T16:17:40.543" v="162" actId="478"/>
          <ac:spMkLst>
            <pc:docMk/>
            <pc:sldMk cId="2363560851" sldId="256"/>
            <ac:spMk id="6" creationId="{68801E57-92D6-4867-92CB-D4022CEF8F3C}"/>
          </ac:spMkLst>
        </pc:spChg>
        <pc:spChg chg="add del">
          <ac:chgData name="Onkar Singh" userId="7142d4e8-959c-43eb-8636-e3ca76370d1f" providerId="ADAL" clId="{6A3EFD1E-A047-459B-964A-CF905F8B3D07}" dt="2021-07-26T15:48:28.662" v="24"/>
          <ac:spMkLst>
            <pc:docMk/>
            <pc:sldMk cId="2363560851" sldId="256"/>
            <ac:spMk id="9" creationId="{87CC2527-562A-4F69-B487-4371E5B243E7}"/>
          </ac:spMkLst>
        </pc:spChg>
        <pc:spChg chg="add del">
          <ac:chgData name="Onkar Singh" userId="7142d4e8-959c-43eb-8636-e3ca76370d1f" providerId="ADAL" clId="{6A3EFD1E-A047-459B-964A-CF905F8B3D07}" dt="2021-07-27T18:23:58.430" v="12167" actId="26606"/>
          <ac:spMkLst>
            <pc:docMk/>
            <pc:sldMk cId="2363560851" sldId="256"/>
            <ac:spMk id="12" creationId="{608EAA06-5488-416B-B2B2-E55213011012}"/>
          </ac:spMkLst>
        </pc:spChg>
        <pc:picChg chg="mod ord">
          <ac:chgData name="Onkar Singh" userId="7142d4e8-959c-43eb-8636-e3ca76370d1f" providerId="ADAL" clId="{6A3EFD1E-A047-459B-964A-CF905F8B3D07}" dt="2021-07-27T18:23:58.430" v="12167" actId="26606"/>
          <ac:picMkLst>
            <pc:docMk/>
            <pc:sldMk cId="2363560851" sldId="256"/>
            <ac:picMk id="5" creationId="{B27C14E9-2BAE-4C2B-8EE9-078F4105D1CA}"/>
          </ac:picMkLst>
        </pc:picChg>
        <pc:picChg chg="add del">
          <ac:chgData name="Onkar Singh" userId="7142d4e8-959c-43eb-8636-e3ca76370d1f" providerId="ADAL" clId="{6A3EFD1E-A047-459B-964A-CF905F8B3D07}" dt="2021-07-27T18:23:58.430" v="12167" actId="26606"/>
          <ac:picMkLst>
            <pc:docMk/>
            <pc:sldMk cId="2363560851" sldId="256"/>
            <ac:picMk id="10" creationId="{2BFB581C-2142-4222-9A3B-905AD6C09535}"/>
          </ac:picMkLst>
        </pc:picChg>
        <pc:picChg chg="add del">
          <ac:chgData name="Onkar Singh" userId="7142d4e8-959c-43eb-8636-e3ca76370d1f" providerId="ADAL" clId="{6A3EFD1E-A047-459B-964A-CF905F8B3D07}" dt="2021-07-27T18:22:27.859" v="12141" actId="26606"/>
          <ac:picMkLst>
            <pc:docMk/>
            <pc:sldMk cId="2363560851" sldId="256"/>
            <ac:picMk id="15" creationId="{9B0DB875-49E3-4B9D-8AAE-D81A127B6647}"/>
          </ac:picMkLst>
        </pc:picChg>
        <pc:picChg chg="add del">
          <ac:chgData name="Onkar Singh" userId="7142d4e8-959c-43eb-8636-e3ca76370d1f" providerId="ADAL" clId="{6A3EFD1E-A047-459B-964A-CF905F8B3D07}" dt="2021-07-27T18:22:29.225" v="12144" actId="26606"/>
          <ac:picMkLst>
            <pc:docMk/>
            <pc:sldMk cId="2363560851" sldId="256"/>
            <ac:picMk id="17" creationId="{2BFB581C-2142-4222-9A3B-905AD6C09535}"/>
          </ac:picMkLst>
        </pc:picChg>
        <pc:picChg chg="add del">
          <ac:chgData name="Onkar Singh" userId="7142d4e8-959c-43eb-8636-e3ca76370d1f" providerId="ADAL" clId="{6A3EFD1E-A047-459B-964A-CF905F8B3D07}" dt="2021-07-27T18:22:32.381" v="12146" actId="26606"/>
          <ac:picMkLst>
            <pc:docMk/>
            <pc:sldMk cId="2363560851" sldId="256"/>
            <ac:picMk id="19" creationId="{9B0DB875-49E3-4B9D-8AAE-D81A127B6647}"/>
          </ac:picMkLst>
        </pc:picChg>
        <pc:cxnChg chg="add del">
          <ac:chgData name="Onkar Singh" userId="7142d4e8-959c-43eb-8636-e3ca76370d1f" providerId="ADAL" clId="{6A3EFD1E-A047-459B-964A-CF905F8B3D07}" dt="2021-07-26T15:48:28.662" v="24"/>
          <ac:cxnSpMkLst>
            <pc:docMk/>
            <pc:sldMk cId="2363560851" sldId="256"/>
            <ac:cxnSpMk id="11" creationId="{BCDAEC91-5BCE-4B55-9CC0-43EF94CB734B}"/>
          </ac:cxnSpMkLst>
        </pc:cxnChg>
      </pc:sldChg>
      <pc:sldChg chg="addSp delSp modSp mod setBg addAnim delAnim setClrOvrMap delDesignElem chgLayout modNotesTx">
        <pc:chgData name="Onkar Singh" userId="7142d4e8-959c-43eb-8636-e3ca76370d1f" providerId="ADAL" clId="{6A3EFD1E-A047-459B-964A-CF905F8B3D07}" dt="2021-07-28T16:28:22.527" v="15426" actId="20577"/>
        <pc:sldMkLst>
          <pc:docMk/>
          <pc:sldMk cId="1379403171" sldId="257"/>
        </pc:sldMkLst>
        <pc:spChg chg="mod ord">
          <ac:chgData name="Onkar Singh" userId="7142d4e8-959c-43eb-8636-e3ca76370d1f" providerId="ADAL" clId="{6A3EFD1E-A047-459B-964A-CF905F8B3D07}" dt="2021-07-27T15:34:56.753" v="4748" actId="1076"/>
          <ac:spMkLst>
            <pc:docMk/>
            <pc:sldMk cId="1379403171" sldId="257"/>
            <ac:spMk id="2" creationId="{8DFCF92A-5FC8-461F-A752-3C7605A9CC0F}"/>
          </ac:spMkLst>
        </pc:spChg>
        <pc:spChg chg="add del mod ord">
          <ac:chgData name="Onkar Singh" userId="7142d4e8-959c-43eb-8636-e3ca76370d1f" providerId="ADAL" clId="{6A3EFD1E-A047-459B-964A-CF905F8B3D07}" dt="2021-07-27T15:35:16.964" v="4751" actId="14100"/>
          <ac:spMkLst>
            <pc:docMk/>
            <pc:sldMk cId="1379403171" sldId="257"/>
            <ac:spMk id="8" creationId="{B50020B6-70FE-41C8-BE5F-114A8C435139}"/>
          </ac:spMkLst>
        </pc:spChg>
        <pc:spChg chg="add del">
          <ac:chgData name="Onkar Singh" userId="7142d4e8-959c-43eb-8636-e3ca76370d1f" providerId="ADAL" clId="{6A3EFD1E-A047-459B-964A-CF905F8B3D07}" dt="2021-07-26T22:25:23.452" v="3739" actId="26606"/>
          <ac:spMkLst>
            <pc:docMk/>
            <pc:sldMk cId="1379403171" sldId="257"/>
            <ac:spMk id="10" creationId="{95CB840F-8E41-4CA5-B79B-25CC80AD234A}"/>
          </ac:spMkLst>
        </pc:spChg>
        <pc:spChg chg="add del">
          <ac:chgData name="Onkar Singh" userId="7142d4e8-959c-43eb-8636-e3ca76370d1f" providerId="ADAL" clId="{6A3EFD1E-A047-459B-964A-CF905F8B3D07}" dt="2021-07-26T15:48:46.442" v="29"/>
          <ac:spMkLst>
            <pc:docMk/>
            <pc:sldMk cId="1379403171" sldId="257"/>
            <ac:spMk id="13" creationId="{95CB840F-8E41-4CA5-B79B-25CC80AD234A}"/>
          </ac:spMkLst>
        </pc:spChg>
        <pc:spChg chg="add del">
          <ac:chgData name="Onkar Singh" userId="7142d4e8-959c-43eb-8636-e3ca76370d1f" providerId="ADAL" clId="{6A3EFD1E-A047-459B-964A-CF905F8B3D07}" dt="2021-07-26T15:48:28.662" v="24"/>
          <ac:spMkLst>
            <pc:docMk/>
            <pc:sldMk cId="1379403171" sldId="257"/>
            <ac:spMk id="18" creationId="{0288C6B4-AFC3-407F-A595-EFFD38D4CCAF}"/>
          </ac:spMkLst>
        </pc:spChg>
        <pc:spChg chg="add del">
          <ac:chgData name="Onkar Singh" userId="7142d4e8-959c-43eb-8636-e3ca76370d1f" providerId="ADAL" clId="{6A3EFD1E-A047-459B-964A-CF905F8B3D07}" dt="2021-07-26T15:48:28.662" v="24"/>
          <ac:spMkLst>
            <pc:docMk/>
            <pc:sldMk cId="1379403171" sldId="257"/>
            <ac:spMk id="20" creationId="{CF236821-17FE-429B-8D2C-08E13A64EA40}"/>
          </ac:spMkLst>
        </pc:spChg>
        <pc:spChg chg="add del">
          <ac:chgData name="Onkar Singh" userId="7142d4e8-959c-43eb-8636-e3ca76370d1f" providerId="ADAL" clId="{6A3EFD1E-A047-459B-964A-CF905F8B3D07}" dt="2021-07-26T15:48:28.662" v="24"/>
          <ac:spMkLst>
            <pc:docMk/>
            <pc:sldMk cId="1379403171" sldId="257"/>
            <ac:spMk id="22" creationId="{C0BDBCD2-E081-43AB-9119-C55465E59757}"/>
          </ac:spMkLst>
        </pc:spChg>
        <pc:spChg chg="add del">
          <ac:chgData name="Onkar Singh" userId="7142d4e8-959c-43eb-8636-e3ca76370d1f" providerId="ADAL" clId="{6A3EFD1E-A047-459B-964A-CF905F8B3D07}" dt="2021-07-26T15:48:28.662" v="24"/>
          <ac:spMkLst>
            <pc:docMk/>
            <pc:sldMk cId="1379403171" sldId="257"/>
            <ac:spMk id="24" creationId="{98E79BE4-34FE-485A-98A5-92CE8F7C4743}"/>
          </ac:spMkLst>
        </pc:spChg>
        <pc:spChg chg="add del">
          <ac:chgData name="Onkar Singh" userId="7142d4e8-959c-43eb-8636-e3ca76370d1f" providerId="ADAL" clId="{6A3EFD1E-A047-459B-964A-CF905F8B3D07}" dt="2021-07-26T15:48:28.662" v="24"/>
          <ac:spMkLst>
            <pc:docMk/>
            <pc:sldMk cId="1379403171" sldId="257"/>
            <ac:spMk id="26" creationId="{7A5F0580-5EE9-419F-96EE-B6529EF6E7D0}"/>
          </ac:spMkLst>
        </pc:spChg>
        <pc:graphicFrameChg chg="add del mod">
          <ac:chgData name="Onkar Singh" userId="7142d4e8-959c-43eb-8636-e3ca76370d1f" providerId="ADAL" clId="{6A3EFD1E-A047-459B-964A-CF905F8B3D07}" dt="2021-07-26T16:01:33.705" v="61" actId="12084"/>
          <ac:graphicFrameMkLst>
            <pc:docMk/>
            <pc:sldMk cId="1379403171" sldId="257"/>
            <ac:graphicFrameMk id="5" creationId="{D3477305-9117-40FD-BA5A-52E1BA30A678}"/>
          </ac:graphicFrameMkLst>
        </pc:graphicFrameChg>
        <pc:picChg chg="add del mod">
          <ac:chgData name="Onkar Singh" userId="7142d4e8-959c-43eb-8636-e3ca76370d1f" providerId="ADAL" clId="{6A3EFD1E-A047-459B-964A-CF905F8B3D07}" dt="2021-07-26T22:26:31.225" v="3741" actId="1362"/>
          <ac:picMkLst>
            <pc:docMk/>
            <pc:sldMk cId="1379403171" sldId="257"/>
            <ac:picMk id="4" creationId="{A735F781-03FB-4CC6-8AB3-321C21876FA3}"/>
          </ac:picMkLst>
        </pc:picChg>
        <pc:picChg chg="add del">
          <ac:chgData name="Onkar Singh" userId="7142d4e8-959c-43eb-8636-e3ca76370d1f" providerId="ADAL" clId="{6A3EFD1E-A047-459B-964A-CF905F8B3D07}" dt="2021-07-26T22:25:23.452" v="3739" actId="26606"/>
          <ac:picMkLst>
            <pc:docMk/>
            <pc:sldMk cId="1379403171" sldId="257"/>
            <ac:picMk id="12" creationId="{B536FA4E-0152-4E27-91DA-0FC22D1846BB}"/>
          </ac:picMkLst>
        </pc:picChg>
        <pc:picChg chg="add del">
          <ac:chgData name="Onkar Singh" userId="7142d4e8-959c-43eb-8636-e3ca76370d1f" providerId="ADAL" clId="{6A3EFD1E-A047-459B-964A-CF905F8B3D07}" dt="2021-07-26T22:19:47.436" v="3690" actId="26606"/>
          <ac:picMkLst>
            <pc:docMk/>
            <pc:sldMk cId="1379403171" sldId="257"/>
            <ac:picMk id="15" creationId="{2BFB581C-2142-4222-9A3B-905AD6C09535}"/>
          </ac:picMkLst>
        </pc:picChg>
      </pc:sldChg>
      <pc:sldChg chg="addSp delSp modSp mod setBg setClrOvrMap delDesignElem modNotesTx">
        <pc:chgData name="Onkar Singh" userId="7142d4e8-959c-43eb-8636-e3ca76370d1f" providerId="ADAL" clId="{6A3EFD1E-A047-459B-964A-CF905F8B3D07}" dt="2021-07-28T17:43:12.793" v="17318" actId="20577"/>
        <pc:sldMkLst>
          <pc:docMk/>
          <pc:sldMk cId="4086091380" sldId="258"/>
        </pc:sldMkLst>
        <pc:spChg chg="mod">
          <ac:chgData name="Onkar Singh" userId="7142d4e8-959c-43eb-8636-e3ca76370d1f" providerId="ADAL" clId="{6A3EFD1E-A047-459B-964A-CF905F8B3D07}" dt="2021-07-27T15:36:13.620" v="4759" actId="1076"/>
          <ac:spMkLst>
            <pc:docMk/>
            <pc:sldMk cId="4086091380" sldId="258"/>
            <ac:spMk id="2" creationId="{A600775B-338A-434F-88E8-987B1121B2B3}"/>
          </ac:spMkLst>
        </pc:spChg>
        <pc:spChg chg="mod">
          <ac:chgData name="Onkar Singh" userId="7142d4e8-959c-43eb-8636-e3ca76370d1f" providerId="ADAL" clId="{6A3EFD1E-A047-459B-964A-CF905F8B3D07}" dt="2021-07-28T17:43:12.793" v="17318" actId="20577"/>
          <ac:spMkLst>
            <pc:docMk/>
            <pc:sldMk cId="4086091380" sldId="258"/>
            <ac:spMk id="8" creationId="{0DB1441B-BBB8-4F01-BA44-531688CEB1DC}"/>
          </ac:spMkLst>
        </pc:spChg>
        <pc:spChg chg="add del">
          <ac:chgData name="Onkar Singh" userId="7142d4e8-959c-43eb-8636-e3ca76370d1f" providerId="ADAL" clId="{6A3EFD1E-A047-459B-964A-CF905F8B3D07}" dt="2021-07-26T15:48:46.442" v="29"/>
          <ac:spMkLst>
            <pc:docMk/>
            <pc:sldMk cId="4086091380" sldId="258"/>
            <ac:spMk id="10"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1" creationId="{0288C6B4-AFC3-407F-A595-EFFD38D4CCAF}"/>
          </ac:spMkLst>
        </pc:spChg>
        <pc:spChg chg="add del">
          <ac:chgData name="Onkar Singh" userId="7142d4e8-959c-43eb-8636-e3ca76370d1f" providerId="ADAL" clId="{6A3EFD1E-A047-459B-964A-CF905F8B3D07}" dt="2021-07-26T22:19:36.804" v="3689"/>
          <ac:spMkLst>
            <pc:docMk/>
            <pc:sldMk cId="4086091380" sldId="258"/>
            <ac:spMk id="12"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3" creationId="{CF236821-17FE-429B-8D2C-08E13A64EA40}"/>
          </ac:spMkLst>
        </pc:spChg>
        <pc:spChg chg="add del">
          <ac:chgData name="Onkar Singh" userId="7142d4e8-959c-43eb-8636-e3ca76370d1f" providerId="ADAL" clId="{6A3EFD1E-A047-459B-964A-CF905F8B3D07}" dt="2021-07-26T15:48:28.662" v="24"/>
          <ac:spMkLst>
            <pc:docMk/>
            <pc:sldMk cId="4086091380" sldId="258"/>
            <ac:spMk id="15" creationId="{C0BDBCD2-E081-43AB-9119-C55465E59757}"/>
          </ac:spMkLst>
        </pc:spChg>
        <pc:spChg chg="add del">
          <ac:chgData name="Onkar Singh" userId="7142d4e8-959c-43eb-8636-e3ca76370d1f" providerId="ADAL" clId="{6A3EFD1E-A047-459B-964A-CF905F8B3D07}" dt="2021-07-26T15:48:28.662" v="24"/>
          <ac:spMkLst>
            <pc:docMk/>
            <pc:sldMk cId="4086091380" sldId="258"/>
            <ac:spMk id="17" creationId="{98E79BE4-34FE-485A-98A5-92CE8F7C4743}"/>
          </ac:spMkLst>
        </pc:spChg>
        <pc:spChg chg="add del">
          <ac:chgData name="Onkar Singh" userId="7142d4e8-959c-43eb-8636-e3ca76370d1f" providerId="ADAL" clId="{6A3EFD1E-A047-459B-964A-CF905F8B3D07}" dt="2021-07-26T15:48:28.662" v="24"/>
          <ac:spMkLst>
            <pc:docMk/>
            <pc:sldMk cId="4086091380" sldId="258"/>
            <ac:spMk id="19" creationId="{7A5F0580-5EE9-419F-96EE-B6529EF6E7D0}"/>
          </ac:spMkLst>
        </pc:spChg>
        <pc:picChg chg="mod">
          <ac:chgData name="Onkar Singh" userId="7142d4e8-959c-43eb-8636-e3ca76370d1f" providerId="ADAL" clId="{6A3EFD1E-A047-459B-964A-CF905F8B3D07}" dt="2021-07-26T16:02:31.896" v="65" actId="339"/>
          <ac:picMkLst>
            <pc:docMk/>
            <pc:sldMk cId="4086091380" sldId="258"/>
            <ac:picMk id="4" creationId="{0CA9ADF7-4054-44F0-A5FC-91EDB29EE8FB}"/>
          </ac:picMkLst>
        </pc:picChg>
      </pc:sldChg>
      <pc:sldChg chg="addSp delSp modSp mod setBg setClrOvrMap delDesignElem modNotesTx">
        <pc:chgData name="Onkar Singh" userId="7142d4e8-959c-43eb-8636-e3ca76370d1f" providerId="ADAL" clId="{6A3EFD1E-A047-459B-964A-CF905F8B3D07}" dt="2021-07-28T16:33:24.668" v="15677" actId="20577"/>
        <pc:sldMkLst>
          <pc:docMk/>
          <pc:sldMk cId="3722205924" sldId="259"/>
        </pc:sldMkLst>
        <pc:spChg chg="mod">
          <ac:chgData name="Onkar Singh" userId="7142d4e8-959c-43eb-8636-e3ca76370d1f" providerId="ADAL" clId="{6A3EFD1E-A047-459B-964A-CF905F8B3D07}" dt="2021-07-27T15:37:36.466" v="4766" actId="1076"/>
          <ac:spMkLst>
            <pc:docMk/>
            <pc:sldMk cId="3722205924" sldId="259"/>
            <ac:spMk id="2" creationId="{2FEFC09D-B09D-4ED8-B42B-D7E9058E145E}"/>
          </ac:spMkLst>
        </pc:spChg>
        <pc:spChg chg="mod">
          <ac:chgData name="Onkar Singh" userId="7142d4e8-959c-43eb-8636-e3ca76370d1f" providerId="ADAL" clId="{6A3EFD1E-A047-459B-964A-CF905F8B3D07}" dt="2021-07-27T15:37:57.338" v="4768" actId="14100"/>
          <ac:spMkLst>
            <pc:docMk/>
            <pc:sldMk cId="3722205924" sldId="259"/>
            <ac:spMk id="8" creationId="{B7DE6EB1-0D87-4A70-BAD0-269B1090C586}"/>
          </ac:spMkLst>
        </pc:spChg>
        <pc:spChg chg="add del">
          <ac:chgData name="Onkar Singh" userId="7142d4e8-959c-43eb-8636-e3ca76370d1f" providerId="ADAL" clId="{6A3EFD1E-A047-459B-964A-CF905F8B3D07}" dt="2021-07-26T22:19:36.804" v="3689"/>
          <ac:spMkLst>
            <pc:docMk/>
            <pc:sldMk cId="3722205924" sldId="259"/>
            <ac:spMk id="10" creationId="{95CB840F-8E41-4CA5-B79B-25CC80AD234A}"/>
          </ac:spMkLst>
        </pc:spChg>
        <pc:spChg chg="add del">
          <ac:chgData name="Onkar Singh" userId="7142d4e8-959c-43eb-8636-e3ca76370d1f" providerId="ADAL" clId="{6A3EFD1E-A047-459B-964A-CF905F8B3D07}" dt="2021-07-26T15:48:28.662" v="24"/>
          <ac:spMkLst>
            <pc:docMk/>
            <pc:sldMk cId="3722205924" sldId="259"/>
            <ac:spMk id="11" creationId="{0288C6B4-AFC3-407F-A595-EFFD38D4CCAF}"/>
          </ac:spMkLst>
        </pc:spChg>
        <pc:spChg chg="add del">
          <ac:chgData name="Onkar Singh" userId="7142d4e8-959c-43eb-8636-e3ca76370d1f" providerId="ADAL" clId="{6A3EFD1E-A047-459B-964A-CF905F8B3D07}" dt="2021-07-26T15:48:28.662" v="24"/>
          <ac:spMkLst>
            <pc:docMk/>
            <pc:sldMk cId="3722205924" sldId="259"/>
            <ac:spMk id="13" creationId="{CF236821-17FE-429B-8D2C-08E13A64EA40}"/>
          </ac:spMkLst>
        </pc:spChg>
        <pc:spChg chg="add del">
          <ac:chgData name="Onkar Singh" userId="7142d4e8-959c-43eb-8636-e3ca76370d1f" providerId="ADAL" clId="{6A3EFD1E-A047-459B-964A-CF905F8B3D07}" dt="2021-07-26T15:48:28.662" v="24"/>
          <ac:spMkLst>
            <pc:docMk/>
            <pc:sldMk cId="3722205924" sldId="259"/>
            <ac:spMk id="15" creationId="{C0BDBCD2-E081-43AB-9119-C55465E59757}"/>
          </ac:spMkLst>
        </pc:spChg>
        <pc:spChg chg="add del">
          <ac:chgData name="Onkar Singh" userId="7142d4e8-959c-43eb-8636-e3ca76370d1f" providerId="ADAL" clId="{6A3EFD1E-A047-459B-964A-CF905F8B3D07}" dt="2021-07-26T15:48:28.662" v="24"/>
          <ac:spMkLst>
            <pc:docMk/>
            <pc:sldMk cId="3722205924" sldId="259"/>
            <ac:spMk id="17" creationId="{98E79BE4-34FE-485A-98A5-92CE8F7C4743}"/>
          </ac:spMkLst>
        </pc:spChg>
        <pc:spChg chg="add del">
          <ac:chgData name="Onkar Singh" userId="7142d4e8-959c-43eb-8636-e3ca76370d1f" providerId="ADAL" clId="{6A3EFD1E-A047-459B-964A-CF905F8B3D07}" dt="2021-07-26T15:48:28.662" v="24"/>
          <ac:spMkLst>
            <pc:docMk/>
            <pc:sldMk cId="3722205924" sldId="259"/>
            <ac:spMk id="19" creationId="{7A5F0580-5EE9-419F-96EE-B6529EF6E7D0}"/>
          </ac:spMkLst>
        </pc:spChg>
        <pc:picChg chg="mod">
          <ac:chgData name="Onkar Singh" userId="7142d4e8-959c-43eb-8636-e3ca76370d1f" providerId="ADAL" clId="{6A3EFD1E-A047-459B-964A-CF905F8B3D07}" dt="2021-07-26T16:02:40.972" v="66" actId="339"/>
          <ac:picMkLst>
            <pc:docMk/>
            <pc:sldMk cId="3722205924" sldId="259"/>
            <ac:picMk id="4" creationId="{7C5D0D5D-E317-4108-8F31-E9416922EE98}"/>
          </ac:picMkLst>
        </pc:picChg>
      </pc:sldChg>
      <pc:sldChg chg="addSp delSp modSp mod ord setBg setClrOvrMap delDesignElem modNotesTx">
        <pc:chgData name="Onkar Singh" userId="7142d4e8-959c-43eb-8636-e3ca76370d1f" providerId="ADAL" clId="{6A3EFD1E-A047-459B-964A-CF905F8B3D07}" dt="2021-07-28T17:35:47.296" v="17218" actId="1076"/>
        <pc:sldMkLst>
          <pc:docMk/>
          <pc:sldMk cId="1539566129" sldId="260"/>
        </pc:sldMkLst>
        <pc:spChg chg="mod">
          <ac:chgData name="Onkar Singh" userId="7142d4e8-959c-43eb-8636-e3ca76370d1f" providerId="ADAL" clId="{6A3EFD1E-A047-459B-964A-CF905F8B3D07}" dt="2021-07-27T15:35:56.455" v="4757" actId="1076"/>
          <ac:spMkLst>
            <pc:docMk/>
            <pc:sldMk cId="1539566129" sldId="260"/>
            <ac:spMk id="2" creationId="{5BFA416E-8CA2-40CD-8D28-F8322BDD6F0A}"/>
          </ac:spMkLst>
        </pc:spChg>
        <pc:spChg chg="mod">
          <ac:chgData name="Onkar Singh" userId="7142d4e8-959c-43eb-8636-e3ca76370d1f" providerId="ADAL" clId="{6A3EFD1E-A047-459B-964A-CF905F8B3D07}" dt="2021-07-28T17:35:47.296" v="17218" actId="1076"/>
          <ac:spMkLst>
            <pc:docMk/>
            <pc:sldMk cId="1539566129" sldId="260"/>
            <ac:spMk id="8" creationId="{09FC71B5-21FD-4EE9-A93D-E9E11F922E7C}"/>
          </ac:spMkLst>
        </pc:spChg>
        <pc:spChg chg="add del">
          <ac:chgData name="Onkar Singh" userId="7142d4e8-959c-43eb-8636-e3ca76370d1f" providerId="ADAL" clId="{6A3EFD1E-A047-459B-964A-CF905F8B3D07}" dt="2021-07-26T22:19:36.804" v="3689"/>
          <ac:spMkLst>
            <pc:docMk/>
            <pc:sldMk cId="1539566129" sldId="260"/>
            <ac:spMk id="10" creationId="{95CB840F-8E41-4CA5-B79B-25CC80AD234A}"/>
          </ac:spMkLst>
        </pc:spChg>
        <pc:spChg chg="add del">
          <ac:chgData name="Onkar Singh" userId="7142d4e8-959c-43eb-8636-e3ca76370d1f" providerId="ADAL" clId="{6A3EFD1E-A047-459B-964A-CF905F8B3D07}" dt="2021-07-26T15:48:28.662" v="24"/>
          <ac:spMkLst>
            <pc:docMk/>
            <pc:sldMk cId="1539566129" sldId="260"/>
            <ac:spMk id="11" creationId="{0288C6B4-AFC3-407F-A595-EFFD38D4CCAF}"/>
          </ac:spMkLst>
        </pc:spChg>
        <pc:spChg chg="add del">
          <ac:chgData name="Onkar Singh" userId="7142d4e8-959c-43eb-8636-e3ca76370d1f" providerId="ADAL" clId="{6A3EFD1E-A047-459B-964A-CF905F8B3D07}" dt="2021-07-26T15:48:28.662" v="24"/>
          <ac:spMkLst>
            <pc:docMk/>
            <pc:sldMk cId="1539566129" sldId="260"/>
            <ac:spMk id="13" creationId="{CF236821-17FE-429B-8D2C-08E13A64EA40}"/>
          </ac:spMkLst>
        </pc:spChg>
        <pc:spChg chg="add del">
          <ac:chgData name="Onkar Singh" userId="7142d4e8-959c-43eb-8636-e3ca76370d1f" providerId="ADAL" clId="{6A3EFD1E-A047-459B-964A-CF905F8B3D07}" dt="2021-07-26T15:48:28.662" v="24"/>
          <ac:spMkLst>
            <pc:docMk/>
            <pc:sldMk cId="1539566129" sldId="260"/>
            <ac:spMk id="15" creationId="{C0BDBCD2-E081-43AB-9119-C55465E59757}"/>
          </ac:spMkLst>
        </pc:spChg>
        <pc:spChg chg="add del">
          <ac:chgData name="Onkar Singh" userId="7142d4e8-959c-43eb-8636-e3ca76370d1f" providerId="ADAL" clId="{6A3EFD1E-A047-459B-964A-CF905F8B3D07}" dt="2021-07-26T15:48:28.662" v="24"/>
          <ac:spMkLst>
            <pc:docMk/>
            <pc:sldMk cId="1539566129" sldId="260"/>
            <ac:spMk id="17" creationId="{98E79BE4-34FE-485A-98A5-92CE8F7C4743}"/>
          </ac:spMkLst>
        </pc:spChg>
        <pc:spChg chg="add del">
          <ac:chgData name="Onkar Singh" userId="7142d4e8-959c-43eb-8636-e3ca76370d1f" providerId="ADAL" clId="{6A3EFD1E-A047-459B-964A-CF905F8B3D07}" dt="2021-07-26T15:48:28.662" v="24"/>
          <ac:spMkLst>
            <pc:docMk/>
            <pc:sldMk cId="1539566129" sldId="260"/>
            <ac:spMk id="19" creationId="{7A5F0580-5EE9-419F-96EE-B6529EF6E7D0}"/>
          </ac:spMkLst>
        </pc:spChg>
        <pc:picChg chg="mod">
          <ac:chgData name="Onkar Singh" userId="7142d4e8-959c-43eb-8636-e3ca76370d1f" providerId="ADAL" clId="{6A3EFD1E-A047-459B-964A-CF905F8B3D07}" dt="2021-07-26T16:02:53.705" v="67" actId="339"/>
          <ac:picMkLst>
            <pc:docMk/>
            <pc:sldMk cId="1539566129" sldId="260"/>
            <ac:picMk id="4" creationId="{6C9591CD-7F51-4FB3-A9ED-B2C5D54668AF}"/>
          </ac:picMkLst>
        </pc:picChg>
      </pc:sldChg>
      <pc:sldChg chg="addSp delSp modSp mod ord setBg setClrOvrMap delDesignElem modNotesTx">
        <pc:chgData name="Onkar Singh" userId="7142d4e8-959c-43eb-8636-e3ca76370d1f" providerId="ADAL" clId="{6A3EFD1E-A047-459B-964A-CF905F8B3D07}" dt="2021-07-28T16:29:26.988" v="15499" actId="20577"/>
        <pc:sldMkLst>
          <pc:docMk/>
          <pc:sldMk cId="2896488827" sldId="261"/>
        </pc:sldMkLst>
        <pc:spChg chg="mod">
          <ac:chgData name="Onkar Singh" userId="7142d4e8-959c-43eb-8636-e3ca76370d1f" providerId="ADAL" clId="{6A3EFD1E-A047-459B-964A-CF905F8B3D07}" dt="2021-07-27T15:34:37.542" v="4745" actId="1076"/>
          <ac:spMkLst>
            <pc:docMk/>
            <pc:sldMk cId="2896488827" sldId="261"/>
            <ac:spMk id="2" creationId="{A75AB9EA-A81E-4244-BAF3-DC82C160B599}"/>
          </ac:spMkLst>
        </pc:spChg>
        <pc:spChg chg="mod">
          <ac:chgData name="Onkar Singh" userId="7142d4e8-959c-43eb-8636-e3ca76370d1f" providerId="ADAL" clId="{6A3EFD1E-A047-459B-964A-CF905F8B3D07}" dt="2021-07-27T15:35:39.843" v="4755" actId="14100"/>
          <ac:spMkLst>
            <pc:docMk/>
            <pc:sldMk cId="2896488827" sldId="261"/>
            <ac:spMk id="8" creationId="{4C6BBACD-50A1-49E0-8290-DC6D93627E67}"/>
          </ac:spMkLst>
        </pc:spChg>
        <pc:spChg chg="add del">
          <ac:chgData name="Onkar Singh" userId="7142d4e8-959c-43eb-8636-e3ca76370d1f" providerId="ADAL" clId="{6A3EFD1E-A047-459B-964A-CF905F8B3D07}" dt="2021-07-26T22:19:36.804" v="3689"/>
          <ac:spMkLst>
            <pc:docMk/>
            <pc:sldMk cId="2896488827" sldId="261"/>
            <ac:spMk id="10" creationId="{95CB840F-8E41-4CA5-B79B-25CC80AD234A}"/>
          </ac:spMkLst>
        </pc:spChg>
        <pc:spChg chg="add del">
          <ac:chgData name="Onkar Singh" userId="7142d4e8-959c-43eb-8636-e3ca76370d1f" providerId="ADAL" clId="{6A3EFD1E-A047-459B-964A-CF905F8B3D07}" dt="2021-07-26T15:48:28.662" v="24"/>
          <ac:spMkLst>
            <pc:docMk/>
            <pc:sldMk cId="2896488827" sldId="261"/>
            <ac:spMk id="11" creationId="{0288C6B4-AFC3-407F-A595-EFFD38D4CCAF}"/>
          </ac:spMkLst>
        </pc:spChg>
        <pc:spChg chg="add del">
          <ac:chgData name="Onkar Singh" userId="7142d4e8-959c-43eb-8636-e3ca76370d1f" providerId="ADAL" clId="{6A3EFD1E-A047-459B-964A-CF905F8B3D07}" dt="2021-07-26T15:48:28.662" v="24"/>
          <ac:spMkLst>
            <pc:docMk/>
            <pc:sldMk cId="2896488827" sldId="261"/>
            <ac:spMk id="13" creationId="{CF236821-17FE-429B-8D2C-08E13A64EA40}"/>
          </ac:spMkLst>
        </pc:spChg>
        <pc:spChg chg="add del">
          <ac:chgData name="Onkar Singh" userId="7142d4e8-959c-43eb-8636-e3ca76370d1f" providerId="ADAL" clId="{6A3EFD1E-A047-459B-964A-CF905F8B3D07}" dt="2021-07-26T15:48:28.662" v="24"/>
          <ac:spMkLst>
            <pc:docMk/>
            <pc:sldMk cId="2896488827" sldId="261"/>
            <ac:spMk id="15" creationId="{C0BDBCD2-E081-43AB-9119-C55465E59757}"/>
          </ac:spMkLst>
        </pc:spChg>
        <pc:spChg chg="add del">
          <ac:chgData name="Onkar Singh" userId="7142d4e8-959c-43eb-8636-e3ca76370d1f" providerId="ADAL" clId="{6A3EFD1E-A047-459B-964A-CF905F8B3D07}" dt="2021-07-26T15:48:28.662" v="24"/>
          <ac:spMkLst>
            <pc:docMk/>
            <pc:sldMk cId="2896488827" sldId="261"/>
            <ac:spMk id="17" creationId="{98E79BE4-34FE-485A-98A5-92CE8F7C4743}"/>
          </ac:spMkLst>
        </pc:spChg>
        <pc:spChg chg="add del">
          <ac:chgData name="Onkar Singh" userId="7142d4e8-959c-43eb-8636-e3ca76370d1f" providerId="ADAL" clId="{6A3EFD1E-A047-459B-964A-CF905F8B3D07}" dt="2021-07-26T15:48:28.662" v="24"/>
          <ac:spMkLst>
            <pc:docMk/>
            <pc:sldMk cId="2896488827" sldId="261"/>
            <ac:spMk id="19" creationId="{7A5F0580-5EE9-419F-96EE-B6529EF6E7D0}"/>
          </ac:spMkLst>
        </pc:spChg>
        <pc:picChg chg="mod">
          <ac:chgData name="Onkar Singh" userId="7142d4e8-959c-43eb-8636-e3ca76370d1f" providerId="ADAL" clId="{6A3EFD1E-A047-459B-964A-CF905F8B3D07}" dt="2021-07-26T16:03:01.163" v="68" actId="339"/>
          <ac:picMkLst>
            <pc:docMk/>
            <pc:sldMk cId="2896488827" sldId="261"/>
            <ac:picMk id="4" creationId="{7072E856-E9EA-4701-B481-8F575F0B036B}"/>
          </ac:picMkLst>
        </pc:picChg>
      </pc:sldChg>
      <pc:sldChg chg="addSp delSp modSp mod ord setBg setClrOvrMap delDesignElem modNotesTx">
        <pc:chgData name="Onkar Singh" userId="7142d4e8-959c-43eb-8636-e3ca76370d1f" providerId="ADAL" clId="{6A3EFD1E-A047-459B-964A-CF905F8B3D07}" dt="2021-07-28T17:41:35.531" v="17315" actId="20577"/>
        <pc:sldMkLst>
          <pc:docMk/>
          <pc:sldMk cId="1414760385" sldId="262"/>
        </pc:sldMkLst>
        <pc:spChg chg="mod">
          <ac:chgData name="Onkar Singh" userId="7142d4e8-959c-43eb-8636-e3ca76370d1f" providerId="ADAL" clId="{6A3EFD1E-A047-459B-964A-CF905F8B3D07}" dt="2021-07-27T15:36:59.042" v="4763" actId="1076"/>
          <ac:spMkLst>
            <pc:docMk/>
            <pc:sldMk cId="1414760385" sldId="262"/>
            <ac:spMk id="2" creationId="{353EDAAF-501E-42CC-B116-5D9172AF9D3E}"/>
          </ac:spMkLst>
        </pc:spChg>
        <pc:spChg chg="mod">
          <ac:chgData name="Onkar Singh" userId="7142d4e8-959c-43eb-8636-e3ca76370d1f" providerId="ADAL" clId="{6A3EFD1E-A047-459B-964A-CF905F8B3D07}" dt="2021-07-28T17:41:35.531" v="17315" actId="20577"/>
          <ac:spMkLst>
            <pc:docMk/>
            <pc:sldMk cId="1414760385" sldId="262"/>
            <ac:spMk id="8" creationId="{B0D086AC-56F8-4068-ADB4-4E632CD2EF26}"/>
          </ac:spMkLst>
        </pc:spChg>
        <pc:spChg chg="add del">
          <ac:chgData name="Onkar Singh" userId="7142d4e8-959c-43eb-8636-e3ca76370d1f" providerId="ADAL" clId="{6A3EFD1E-A047-459B-964A-CF905F8B3D07}" dt="2021-07-26T22:19:36.804" v="3689"/>
          <ac:spMkLst>
            <pc:docMk/>
            <pc:sldMk cId="1414760385" sldId="262"/>
            <ac:spMk id="10" creationId="{95CB840F-8E41-4CA5-B79B-25CC80AD234A}"/>
          </ac:spMkLst>
        </pc:spChg>
        <pc:spChg chg="add del">
          <ac:chgData name="Onkar Singh" userId="7142d4e8-959c-43eb-8636-e3ca76370d1f" providerId="ADAL" clId="{6A3EFD1E-A047-459B-964A-CF905F8B3D07}" dt="2021-07-26T15:48:28.662" v="24"/>
          <ac:spMkLst>
            <pc:docMk/>
            <pc:sldMk cId="1414760385" sldId="262"/>
            <ac:spMk id="11" creationId="{0288C6B4-AFC3-407F-A595-EFFD38D4CCAF}"/>
          </ac:spMkLst>
        </pc:spChg>
        <pc:spChg chg="add del">
          <ac:chgData name="Onkar Singh" userId="7142d4e8-959c-43eb-8636-e3ca76370d1f" providerId="ADAL" clId="{6A3EFD1E-A047-459B-964A-CF905F8B3D07}" dt="2021-07-26T15:48:28.662" v="24"/>
          <ac:spMkLst>
            <pc:docMk/>
            <pc:sldMk cId="1414760385" sldId="262"/>
            <ac:spMk id="13" creationId="{CF236821-17FE-429B-8D2C-08E13A64EA40}"/>
          </ac:spMkLst>
        </pc:spChg>
        <pc:spChg chg="add del">
          <ac:chgData name="Onkar Singh" userId="7142d4e8-959c-43eb-8636-e3ca76370d1f" providerId="ADAL" clId="{6A3EFD1E-A047-459B-964A-CF905F8B3D07}" dt="2021-07-26T15:48:28.662" v="24"/>
          <ac:spMkLst>
            <pc:docMk/>
            <pc:sldMk cId="1414760385" sldId="262"/>
            <ac:spMk id="15" creationId="{C0BDBCD2-E081-43AB-9119-C55465E59757}"/>
          </ac:spMkLst>
        </pc:spChg>
        <pc:spChg chg="add del">
          <ac:chgData name="Onkar Singh" userId="7142d4e8-959c-43eb-8636-e3ca76370d1f" providerId="ADAL" clId="{6A3EFD1E-A047-459B-964A-CF905F8B3D07}" dt="2021-07-26T15:48:28.662" v="24"/>
          <ac:spMkLst>
            <pc:docMk/>
            <pc:sldMk cId="1414760385" sldId="262"/>
            <ac:spMk id="17" creationId="{98E79BE4-34FE-485A-98A5-92CE8F7C4743}"/>
          </ac:spMkLst>
        </pc:spChg>
        <pc:spChg chg="add del">
          <ac:chgData name="Onkar Singh" userId="7142d4e8-959c-43eb-8636-e3ca76370d1f" providerId="ADAL" clId="{6A3EFD1E-A047-459B-964A-CF905F8B3D07}" dt="2021-07-26T15:48:28.662" v="24"/>
          <ac:spMkLst>
            <pc:docMk/>
            <pc:sldMk cId="1414760385" sldId="262"/>
            <ac:spMk id="19" creationId="{7A5F0580-5EE9-419F-96EE-B6529EF6E7D0}"/>
          </ac:spMkLst>
        </pc:spChg>
        <pc:picChg chg="mod">
          <ac:chgData name="Onkar Singh" userId="7142d4e8-959c-43eb-8636-e3ca76370d1f" providerId="ADAL" clId="{6A3EFD1E-A047-459B-964A-CF905F8B3D07}" dt="2021-07-26T16:03:09.945" v="69" actId="339"/>
          <ac:picMkLst>
            <pc:docMk/>
            <pc:sldMk cId="1414760385" sldId="262"/>
            <ac:picMk id="4" creationId="{CA5BCC39-429C-4FD2-ADFF-47DB9F369EA4}"/>
          </ac:picMkLst>
        </pc:picChg>
      </pc:sldChg>
      <pc:sldChg chg="addSp delSp modSp mod ord setBg setClrOvrMap delDesignElem modNotesTx">
        <pc:chgData name="Onkar Singh" userId="7142d4e8-959c-43eb-8636-e3ca76370d1f" providerId="ADAL" clId="{6A3EFD1E-A047-459B-964A-CF905F8B3D07}" dt="2021-07-28T16:36:35.038" v="15979" actId="20577"/>
        <pc:sldMkLst>
          <pc:docMk/>
          <pc:sldMk cId="313736342" sldId="263"/>
        </pc:sldMkLst>
        <pc:spChg chg="mod">
          <ac:chgData name="Onkar Singh" userId="7142d4e8-959c-43eb-8636-e3ca76370d1f" providerId="ADAL" clId="{6A3EFD1E-A047-459B-964A-CF905F8B3D07}" dt="2021-07-27T15:38:55.259" v="4780" actId="1076"/>
          <ac:spMkLst>
            <pc:docMk/>
            <pc:sldMk cId="313736342" sldId="263"/>
            <ac:spMk id="2" creationId="{E5C230C8-F400-48F8-8708-358D0E9C33D3}"/>
          </ac:spMkLst>
        </pc:spChg>
        <pc:spChg chg="mod">
          <ac:chgData name="Onkar Singh" userId="7142d4e8-959c-43eb-8636-e3ca76370d1f" providerId="ADAL" clId="{6A3EFD1E-A047-459B-964A-CF905F8B3D07}" dt="2021-07-27T17:31:32.027" v="8974" actId="20577"/>
          <ac:spMkLst>
            <pc:docMk/>
            <pc:sldMk cId="313736342" sldId="263"/>
            <ac:spMk id="8" creationId="{4868E70C-C0CA-4F45-A09F-8354F7F1FB59}"/>
          </ac:spMkLst>
        </pc:spChg>
        <pc:spChg chg="add del">
          <ac:chgData name="Onkar Singh" userId="7142d4e8-959c-43eb-8636-e3ca76370d1f" providerId="ADAL" clId="{6A3EFD1E-A047-459B-964A-CF905F8B3D07}" dt="2021-07-26T22:19:36.804" v="3689"/>
          <ac:spMkLst>
            <pc:docMk/>
            <pc:sldMk cId="313736342" sldId="263"/>
            <ac:spMk id="10" creationId="{95CB840F-8E41-4CA5-B79B-25CC80AD234A}"/>
          </ac:spMkLst>
        </pc:spChg>
        <pc:spChg chg="add del">
          <ac:chgData name="Onkar Singh" userId="7142d4e8-959c-43eb-8636-e3ca76370d1f" providerId="ADAL" clId="{6A3EFD1E-A047-459B-964A-CF905F8B3D07}" dt="2021-07-26T15:48:28.662" v="24"/>
          <ac:spMkLst>
            <pc:docMk/>
            <pc:sldMk cId="313736342" sldId="263"/>
            <ac:spMk id="11" creationId="{0288C6B4-AFC3-407F-A595-EFFD38D4CCAF}"/>
          </ac:spMkLst>
        </pc:spChg>
        <pc:spChg chg="add del">
          <ac:chgData name="Onkar Singh" userId="7142d4e8-959c-43eb-8636-e3ca76370d1f" providerId="ADAL" clId="{6A3EFD1E-A047-459B-964A-CF905F8B3D07}" dt="2021-07-26T15:48:28.662" v="24"/>
          <ac:spMkLst>
            <pc:docMk/>
            <pc:sldMk cId="313736342" sldId="263"/>
            <ac:spMk id="13" creationId="{CF236821-17FE-429B-8D2C-08E13A64EA40}"/>
          </ac:spMkLst>
        </pc:spChg>
        <pc:spChg chg="add del">
          <ac:chgData name="Onkar Singh" userId="7142d4e8-959c-43eb-8636-e3ca76370d1f" providerId="ADAL" clId="{6A3EFD1E-A047-459B-964A-CF905F8B3D07}" dt="2021-07-26T15:48:28.662" v="24"/>
          <ac:spMkLst>
            <pc:docMk/>
            <pc:sldMk cId="313736342" sldId="263"/>
            <ac:spMk id="15" creationId="{C0BDBCD2-E081-43AB-9119-C55465E59757}"/>
          </ac:spMkLst>
        </pc:spChg>
        <pc:spChg chg="add del">
          <ac:chgData name="Onkar Singh" userId="7142d4e8-959c-43eb-8636-e3ca76370d1f" providerId="ADAL" clId="{6A3EFD1E-A047-459B-964A-CF905F8B3D07}" dt="2021-07-26T15:48:28.662" v="24"/>
          <ac:spMkLst>
            <pc:docMk/>
            <pc:sldMk cId="313736342" sldId="263"/>
            <ac:spMk id="17" creationId="{98E79BE4-34FE-485A-98A5-92CE8F7C4743}"/>
          </ac:spMkLst>
        </pc:spChg>
        <pc:spChg chg="add del">
          <ac:chgData name="Onkar Singh" userId="7142d4e8-959c-43eb-8636-e3ca76370d1f" providerId="ADAL" clId="{6A3EFD1E-A047-459B-964A-CF905F8B3D07}" dt="2021-07-26T15:48:28.662" v="24"/>
          <ac:spMkLst>
            <pc:docMk/>
            <pc:sldMk cId="313736342" sldId="263"/>
            <ac:spMk id="19" creationId="{7A5F0580-5EE9-419F-96EE-B6529EF6E7D0}"/>
          </ac:spMkLst>
        </pc:spChg>
        <pc:picChg chg="mod">
          <ac:chgData name="Onkar Singh" userId="7142d4e8-959c-43eb-8636-e3ca76370d1f" providerId="ADAL" clId="{6A3EFD1E-A047-459B-964A-CF905F8B3D07}" dt="2021-07-27T17:31:16.260" v="8961" actId="14826"/>
          <ac:picMkLst>
            <pc:docMk/>
            <pc:sldMk cId="313736342" sldId="263"/>
            <ac:picMk id="4" creationId="{88BDE0F2-27EE-45C8-B673-291062937D8C}"/>
          </ac:picMkLst>
        </pc:picChg>
      </pc:sldChg>
      <pc:sldChg chg="addSp delSp modSp mod ord setBg setClrOvrMap delDesignElem modNotesTx">
        <pc:chgData name="Onkar Singh" userId="7142d4e8-959c-43eb-8636-e3ca76370d1f" providerId="ADAL" clId="{6A3EFD1E-A047-459B-964A-CF905F8B3D07}" dt="2021-07-28T16:34:13.184" v="15687" actId="20577"/>
        <pc:sldMkLst>
          <pc:docMk/>
          <pc:sldMk cId="2398549963" sldId="264"/>
        </pc:sldMkLst>
        <pc:spChg chg="mod">
          <ac:chgData name="Onkar Singh" userId="7142d4e8-959c-43eb-8636-e3ca76370d1f" providerId="ADAL" clId="{6A3EFD1E-A047-459B-964A-CF905F8B3D07}" dt="2021-07-27T15:38:05.461" v="4769" actId="1076"/>
          <ac:spMkLst>
            <pc:docMk/>
            <pc:sldMk cId="2398549963" sldId="264"/>
            <ac:spMk id="2" creationId="{B89F9845-400C-49E9-BDE3-45783644BE04}"/>
          </ac:spMkLst>
        </pc:spChg>
        <pc:spChg chg="mod">
          <ac:chgData name="Onkar Singh" userId="7142d4e8-959c-43eb-8636-e3ca76370d1f" providerId="ADAL" clId="{6A3EFD1E-A047-459B-964A-CF905F8B3D07}" dt="2021-07-27T15:38:32.837" v="4779" actId="20577"/>
          <ac:spMkLst>
            <pc:docMk/>
            <pc:sldMk cId="2398549963" sldId="264"/>
            <ac:spMk id="8" creationId="{581A5DA9-3FEB-4877-887D-70595FDBE2D8}"/>
          </ac:spMkLst>
        </pc:spChg>
        <pc:spChg chg="add del">
          <ac:chgData name="Onkar Singh" userId="7142d4e8-959c-43eb-8636-e3ca76370d1f" providerId="ADAL" clId="{6A3EFD1E-A047-459B-964A-CF905F8B3D07}" dt="2021-07-26T22:19:36.804" v="3689"/>
          <ac:spMkLst>
            <pc:docMk/>
            <pc:sldMk cId="2398549963" sldId="264"/>
            <ac:spMk id="10" creationId="{95CB840F-8E41-4CA5-B79B-25CC80AD234A}"/>
          </ac:spMkLst>
        </pc:spChg>
        <pc:spChg chg="add del">
          <ac:chgData name="Onkar Singh" userId="7142d4e8-959c-43eb-8636-e3ca76370d1f" providerId="ADAL" clId="{6A3EFD1E-A047-459B-964A-CF905F8B3D07}" dt="2021-07-26T15:48:28.662" v="24"/>
          <ac:spMkLst>
            <pc:docMk/>
            <pc:sldMk cId="2398549963" sldId="264"/>
            <ac:spMk id="11" creationId="{0288C6B4-AFC3-407F-A595-EFFD38D4CCAF}"/>
          </ac:spMkLst>
        </pc:spChg>
        <pc:spChg chg="add del">
          <ac:chgData name="Onkar Singh" userId="7142d4e8-959c-43eb-8636-e3ca76370d1f" providerId="ADAL" clId="{6A3EFD1E-A047-459B-964A-CF905F8B3D07}" dt="2021-07-26T15:48:28.662" v="24"/>
          <ac:spMkLst>
            <pc:docMk/>
            <pc:sldMk cId="2398549963" sldId="264"/>
            <ac:spMk id="13" creationId="{CF236821-17FE-429B-8D2C-08E13A64EA40}"/>
          </ac:spMkLst>
        </pc:spChg>
        <pc:spChg chg="add del">
          <ac:chgData name="Onkar Singh" userId="7142d4e8-959c-43eb-8636-e3ca76370d1f" providerId="ADAL" clId="{6A3EFD1E-A047-459B-964A-CF905F8B3D07}" dt="2021-07-26T15:48:28.662" v="24"/>
          <ac:spMkLst>
            <pc:docMk/>
            <pc:sldMk cId="2398549963" sldId="264"/>
            <ac:spMk id="15" creationId="{C0BDBCD2-E081-43AB-9119-C55465E59757}"/>
          </ac:spMkLst>
        </pc:spChg>
        <pc:spChg chg="add del">
          <ac:chgData name="Onkar Singh" userId="7142d4e8-959c-43eb-8636-e3ca76370d1f" providerId="ADAL" clId="{6A3EFD1E-A047-459B-964A-CF905F8B3D07}" dt="2021-07-26T15:48:28.662" v="24"/>
          <ac:spMkLst>
            <pc:docMk/>
            <pc:sldMk cId="2398549963" sldId="264"/>
            <ac:spMk id="17" creationId="{98E79BE4-34FE-485A-98A5-92CE8F7C4743}"/>
          </ac:spMkLst>
        </pc:spChg>
        <pc:spChg chg="add del">
          <ac:chgData name="Onkar Singh" userId="7142d4e8-959c-43eb-8636-e3ca76370d1f" providerId="ADAL" clId="{6A3EFD1E-A047-459B-964A-CF905F8B3D07}" dt="2021-07-26T15:48:28.662" v="24"/>
          <ac:spMkLst>
            <pc:docMk/>
            <pc:sldMk cId="2398549963" sldId="264"/>
            <ac:spMk id="19" creationId="{7A5F0580-5EE9-419F-96EE-B6529EF6E7D0}"/>
          </ac:spMkLst>
        </pc:spChg>
        <pc:picChg chg="mod">
          <ac:chgData name="Onkar Singh" userId="7142d4e8-959c-43eb-8636-e3ca76370d1f" providerId="ADAL" clId="{6A3EFD1E-A047-459B-964A-CF905F8B3D07}" dt="2021-07-26T15:49:21.500" v="37" actId="26606"/>
          <ac:picMkLst>
            <pc:docMk/>
            <pc:sldMk cId="2398549963" sldId="264"/>
            <ac:picMk id="4" creationId="{73B5EE5A-9876-41FA-8B18-9B4DFB1AF3D0}"/>
          </ac:picMkLst>
        </pc:picChg>
      </pc:sldChg>
      <pc:sldChg chg="addSp delSp modSp mod setBg setClrOvrMap delDesignElem modNotesTx">
        <pc:chgData name="Onkar Singh" userId="7142d4e8-959c-43eb-8636-e3ca76370d1f" providerId="ADAL" clId="{6A3EFD1E-A047-459B-964A-CF905F8B3D07}" dt="2021-07-30T23:00:25.207" v="17524" actId="20577"/>
        <pc:sldMkLst>
          <pc:docMk/>
          <pc:sldMk cId="476682376" sldId="265"/>
        </pc:sldMkLst>
        <pc:spChg chg="mod">
          <ac:chgData name="Onkar Singh" userId="7142d4e8-959c-43eb-8636-e3ca76370d1f" providerId="ADAL" clId="{6A3EFD1E-A047-459B-964A-CF905F8B3D07}" dt="2021-07-27T15:40:23.481" v="4795" actId="1076"/>
          <ac:spMkLst>
            <pc:docMk/>
            <pc:sldMk cId="476682376" sldId="265"/>
            <ac:spMk id="2" creationId="{254237F1-D88C-4112-BAC8-39B17CE1AE23}"/>
          </ac:spMkLst>
        </pc:spChg>
        <pc:spChg chg="mod">
          <ac:chgData name="Onkar Singh" userId="7142d4e8-959c-43eb-8636-e3ca76370d1f" providerId="ADAL" clId="{6A3EFD1E-A047-459B-964A-CF905F8B3D07}" dt="2021-07-30T23:00:25.207" v="17524" actId="20577"/>
          <ac:spMkLst>
            <pc:docMk/>
            <pc:sldMk cId="476682376" sldId="265"/>
            <ac:spMk id="8" creationId="{E02F0642-F5D8-4119-A0B4-049BD9BD4854}"/>
          </ac:spMkLst>
        </pc:spChg>
        <pc:spChg chg="add del">
          <ac:chgData name="Onkar Singh" userId="7142d4e8-959c-43eb-8636-e3ca76370d1f" providerId="ADAL" clId="{6A3EFD1E-A047-459B-964A-CF905F8B3D07}" dt="2021-07-26T15:49:29.616" v="39" actId="26606"/>
          <ac:spMkLst>
            <pc:docMk/>
            <pc:sldMk cId="476682376" sldId="265"/>
            <ac:spMk id="10"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1" creationId="{0288C6B4-AFC3-407F-A595-EFFD38D4CCAF}"/>
          </ac:spMkLst>
        </pc:spChg>
        <pc:spChg chg="add del">
          <ac:chgData name="Onkar Singh" userId="7142d4e8-959c-43eb-8636-e3ca76370d1f" providerId="ADAL" clId="{6A3EFD1E-A047-459B-964A-CF905F8B3D07}" dt="2021-07-26T15:49:32.796" v="41" actId="26606"/>
          <ac:spMkLst>
            <pc:docMk/>
            <pc:sldMk cId="476682376" sldId="265"/>
            <ac:spMk id="12" creationId="{0A22D114-11B7-46ED-94A9-18DC1C977BF4}"/>
          </ac:spMkLst>
        </pc:spChg>
        <pc:spChg chg="add del">
          <ac:chgData name="Onkar Singh" userId="7142d4e8-959c-43eb-8636-e3ca76370d1f" providerId="ADAL" clId="{6A3EFD1E-A047-459B-964A-CF905F8B3D07}" dt="2021-07-26T15:48:28.662" v="24"/>
          <ac:spMkLst>
            <pc:docMk/>
            <pc:sldMk cId="476682376" sldId="265"/>
            <ac:spMk id="13" creationId="{CF236821-17FE-429B-8D2C-08E13A64EA40}"/>
          </ac:spMkLst>
        </pc:spChg>
        <pc:spChg chg="add del">
          <ac:chgData name="Onkar Singh" userId="7142d4e8-959c-43eb-8636-e3ca76370d1f" providerId="ADAL" clId="{6A3EFD1E-A047-459B-964A-CF905F8B3D07}" dt="2021-07-26T22:19:36.804" v="3689"/>
          <ac:spMkLst>
            <pc:docMk/>
            <pc:sldMk cId="476682376" sldId="265"/>
            <ac:spMk id="14"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5" creationId="{C0BDBCD2-E081-43AB-9119-C55465E59757}"/>
          </ac:spMkLst>
        </pc:spChg>
        <pc:spChg chg="add del">
          <ac:chgData name="Onkar Singh" userId="7142d4e8-959c-43eb-8636-e3ca76370d1f" providerId="ADAL" clId="{6A3EFD1E-A047-459B-964A-CF905F8B3D07}" dt="2021-07-26T15:48:28.662" v="24"/>
          <ac:spMkLst>
            <pc:docMk/>
            <pc:sldMk cId="476682376" sldId="265"/>
            <ac:spMk id="17" creationId="{98E79BE4-34FE-485A-98A5-92CE8F7C4743}"/>
          </ac:spMkLst>
        </pc:spChg>
        <pc:spChg chg="add del">
          <ac:chgData name="Onkar Singh" userId="7142d4e8-959c-43eb-8636-e3ca76370d1f" providerId="ADAL" clId="{6A3EFD1E-A047-459B-964A-CF905F8B3D07}" dt="2021-07-26T15:48:28.662" v="24"/>
          <ac:spMkLst>
            <pc:docMk/>
            <pc:sldMk cId="476682376" sldId="265"/>
            <ac:spMk id="19" creationId="{7A5F0580-5EE9-419F-96EE-B6529EF6E7D0}"/>
          </ac:spMkLst>
        </pc:spChg>
        <pc:picChg chg="mod">
          <ac:chgData name="Onkar Singh" userId="7142d4e8-959c-43eb-8636-e3ca76370d1f" providerId="ADAL" clId="{6A3EFD1E-A047-459B-964A-CF905F8B3D07}" dt="2021-07-26T22:41:40.168" v="3938" actId="1076"/>
          <ac:picMkLst>
            <pc:docMk/>
            <pc:sldMk cId="476682376" sldId="265"/>
            <ac:picMk id="4" creationId="{64ADD240-E748-4BEE-82EC-1431449A9D23}"/>
          </ac:picMkLst>
        </pc:picChg>
      </pc:sldChg>
      <pc:sldChg chg="addSp delSp modSp mod setBg setClrOvrMap delDesignElem modNotesTx">
        <pc:chgData name="Onkar Singh" userId="7142d4e8-959c-43eb-8636-e3ca76370d1f" providerId="ADAL" clId="{6A3EFD1E-A047-459B-964A-CF905F8B3D07}" dt="2021-07-30T23:00:34.502" v="17536" actId="313"/>
        <pc:sldMkLst>
          <pc:docMk/>
          <pc:sldMk cId="3013928048" sldId="266"/>
        </pc:sldMkLst>
        <pc:spChg chg="mod">
          <ac:chgData name="Onkar Singh" userId="7142d4e8-959c-43eb-8636-e3ca76370d1f" providerId="ADAL" clId="{6A3EFD1E-A047-459B-964A-CF905F8B3D07}" dt="2021-07-27T15:40:48.247" v="4798" actId="1076"/>
          <ac:spMkLst>
            <pc:docMk/>
            <pc:sldMk cId="3013928048" sldId="266"/>
            <ac:spMk id="2" creationId="{80BC7ADD-AA80-4B0A-97BA-FFC35D26FE04}"/>
          </ac:spMkLst>
        </pc:spChg>
        <pc:spChg chg="add del">
          <ac:chgData name="Onkar Singh" userId="7142d4e8-959c-43eb-8636-e3ca76370d1f" providerId="ADAL" clId="{6A3EFD1E-A047-459B-964A-CF905F8B3D07}" dt="2021-07-26T15:48:28.662" v="24"/>
          <ac:spMkLst>
            <pc:docMk/>
            <pc:sldMk cId="3013928048" sldId="266"/>
            <ac:spMk id="19" creationId="{7A5F0580-5EE9-419F-96EE-B6529EF6E7D0}"/>
          </ac:spMkLst>
        </pc:spChg>
        <pc:spChg chg="add del">
          <ac:chgData name="Onkar Singh" userId="7142d4e8-959c-43eb-8636-e3ca76370d1f" providerId="ADAL" clId="{6A3EFD1E-A047-459B-964A-CF905F8B3D07}" dt="2021-07-26T15:48:28.662" v="24"/>
          <ac:spMkLst>
            <pc:docMk/>
            <pc:sldMk cId="3013928048" sldId="266"/>
            <ac:spMk id="20" creationId="{0288C6B4-AFC3-407F-A595-EFFD38D4CCAF}"/>
          </ac:spMkLst>
        </pc:spChg>
        <pc:spChg chg="add del">
          <ac:chgData name="Onkar Singh" userId="7142d4e8-959c-43eb-8636-e3ca76370d1f" providerId="ADAL" clId="{6A3EFD1E-A047-459B-964A-CF905F8B3D07}" dt="2021-07-26T15:48:28.662" v="24"/>
          <ac:spMkLst>
            <pc:docMk/>
            <pc:sldMk cId="3013928048" sldId="266"/>
            <ac:spMk id="21" creationId="{CF236821-17FE-429B-8D2C-08E13A64EA40}"/>
          </ac:spMkLst>
        </pc:spChg>
        <pc:spChg chg="add del">
          <ac:chgData name="Onkar Singh" userId="7142d4e8-959c-43eb-8636-e3ca76370d1f" providerId="ADAL" clId="{6A3EFD1E-A047-459B-964A-CF905F8B3D07}" dt="2021-07-26T15:48:28.662" v="24"/>
          <ac:spMkLst>
            <pc:docMk/>
            <pc:sldMk cId="3013928048" sldId="266"/>
            <ac:spMk id="22" creationId="{C0BDBCD2-E081-43AB-9119-C55465E59757}"/>
          </ac:spMkLst>
        </pc:spChg>
        <pc:spChg chg="add del">
          <ac:chgData name="Onkar Singh" userId="7142d4e8-959c-43eb-8636-e3ca76370d1f" providerId="ADAL" clId="{6A3EFD1E-A047-459B-964A-CF905F8B3D07}" dt="2021-07-26T15:48:28.662" v="24"/>
          <ac:spMkLst>
            <pc:docMk/>
            <pc:sldMk cId="3013928048" sldId="266"/>
            <ac:spMk id="23" creationId="{98E79BE4-34FE-485A-98A5-92CE8F7C4743}"/>
          </ac:spMkLst>
        </pc:spChg>
        <pc:spChg chg="mod">
          <ac:chgData name="Onkar Singh" userId="7142d4e8-959c-43eb-8636-e3ca76370d1f" providerId="ADAL" clId="{6A3EFD1E-A047-459B-964A-CF905F8B3D07}" dt="2021-07-30T23:00:34.502" v="17536" actId="313"/>
          <ac:spMkLst>
            <pc:docMk/>
            <pc:sldMk cId="3013928048" sldId="266"/>
            <ac:spMk id="24" creationId="{083BF9DF-32C6-490C-82F6-03120C305F34}"/>
          </ac:spMkLst>
        </pc:spChg>
        <pc:spChg chg="add del">
          <ac:chgData name="Onkar Singh" userId="7142d4e8-959c-43eb-8636-e3ca76370d1f" providerId="ADAL" clId="{6A3EFD1E-A047-459B-964A-CF905F8B3D07}" dt="2021-07-26T22:19:36.804" v="3689"/>
          <ac:spMkLst>
            <pc:docMk/>
            <pc:sldMk cId="3013928048" sldId="266"/>
            <ac:spMk id="29" creationId="{95CB840F-8E41-4CA5-B79B-25CC80AD234A}"/>
          </ac:spMkLst>
        </pc:spChg>
        <pc:picChg chg="mod">
          <ac:chgData name="Onkar Singh" userId="7142d4e8-959c-43eb-8636-e3ca76370d1f" providerId="ADAL" clId="{6A3EFD1E-A047-459B-964A-CF905F8B3D07}" dt="2021-07-26T22:45:06.755" v="3958" actId="1076"/>
          <ac:picMkLst>
            <pc:docMk/>
            <pc:sldMk cId="3013928048" sldId="266"/>
            <ac:picMk id="4" creationId="{B98F9766-4627-4D29-B0D8-DD79C9F1B814}"/>
          </ac:picMkLst>
        </pc:picChg>
      </pc:sldChg>
      <pc:sldChg chg="addSp delSp modSp new mod ord setBg modAnim setClrOvrMap modNotesTx">
        <pc:chgData name="Onkar Singh" userId="7142d4e8-959c-43eb-8636-e3ca76370d1f" providerId="ADAL" clId="{6A3EFD1E-A047-459B-964A-CF905F8B3D07}" dt="2021-07-28T16:42:53.221" v="16058" actId="20577"/>
        <pc:sldMkLst>
          <pc:docMk/>
          <pc:sldMk cId="1080108373" sldId="267"/>
        </pc:sldMkLst>
        <pc:spChg chg="mod">
          <ac:chgData name="Onkar Singh" userId="7142d4e8-959c-43eb-8636-e3ca76370d1f" providerId="ADAL" clId="{6A3EFD1E-A047-459B-964A-CF905F8B3D07}" dt="2021-07-27T18:25:56.769" v="12197" actId="26606"/>
          <ac:spMkLst>
            <pc:docMk/>
            <pc:sldMk cId="1080108373" sldId="267"/>
            <ac:spMk id="2" creationId="{53857D42-F061-4EA3-A563-C6A3235CF515}"/>
          </ac:spMkLst>
        </pc:spChg>
        <pc:spChg chg="mod">
          <ac:chgData name="Onkar Singh" userId="7142d4e8-959c-43eb-8636-e3ca76370d1f" providerId="ADAL" clId="{6A3EFD1E-A047-459B-964A-CF905F8B3D07}" dt="2021-07-27T20:23:42.401" v="12871" actId="15"/>
          <ac:spMkLst>
            <pc:docMk/>
            <pc:sldMk cId="1080108373" sldId="267"/>
            <ac:spMk id="3" creationId="{7E7B2B4E-5B88-4AEE-92ED-D3C12A57C2C7}"/>
          </ac:spMkLst>
        </pc:spChg>
        <pc:spChg chg="add del">
          <ac:chgData name="Onkar Singh" userId="7142d4e8-959c-43eb-8636-e3ca76370d1f" providerId="ADAL" clId="{6A3EFD1E-A047-459B-964A-CF905F8B3D07}" dt="2021-07-27T18:23:12.527" v="12150" actId="26606"/>
          <ac:spMkLst>
            <pc:docMk/>
            <pc:sldMk cId="1080108373" sldId="267"/>
            <ac:spMk id="8" creationId="{9A6C2C86-63BF-47D5-AA3F-905111A238E2}"/>
          </ac:spMkLst>
        </pc:spChg>
        <pc:spChg chg="add del">
          <ac:chgData name="Onkar Singh" userId="7142d4e8-959c-43eb-8636-e3ca76370d1f" providerId="ADAL" clId="{6A3EFD1E-A047-459B-964A-CF905F8B3D07}" dt="2021-07-27T18:23:13.837" v="12152" actId="26606"/>
          <ac:spMkLst>
            <pc:docMk/>
            <pc:sldMk cId="1080108373" sldId="267"/>
            <ac:spMk id="12" creationId="{7CFAC9FD-BAD6-47B4-9C11-BE23CEAC750B}"/>
          </ac:spMkLst>
        </pc:spChg>
        <pc:spChg chg="add del">
          <ac:chgData name="Onkar Singh" userId="7142d4e8-959c-43eb-8636-e3ca76370d1f" providerId="ADAL" clId="{6A3EFD1E-A047-459B-964A-CF905F8B3D07}" dt="2021-07-27T18:23:13.837" v="12152" actId="26606"/>
          <ac:spMkLst>
            <pc:docMk/>
            <pc:sldMk cId="1080108373" sldId="267"/>
            <ac:spMk id="13" creationId="{45B67B9C-9B45-4084-9BB5-187071EE9A61}"/>
          </ac:spMkLst>
        </pc:spChg>
        <pc:spChg chg="add del">
          <ac:chgData name="Onkar Singh" userId="7142d4e8-959c-43eb-8636-e3ca76370d1f" providerId="ADAL" clId="{6A3EFD1E-A047-459B-964A-CF905F8B3D07}" dt="2021-07-27T18:23:16.492" v="12154" actId="26606"/>
          <ac:spMkLst>
            <pc:docMk/>
            <pc:sldMk cId="1080108373" sldId="267"/>
            <ac:spMk id="15" creationId="{69652D62-ECFB-408E-ABE6-155A644F433D}"/>
          </ac:spMkLst>
        </pc:spChg>
        <pc:spChg chg="add del">
          <ac:chgData name="Onkar Singh" userId="7142d4e8-959c-43eb-8636-e3ca76370d1f" providerId="ADAL" clId="{6A3EFD1E-A047-459B-964A-CF905F8B3D07}" dt="2021-07-27T18:23:16.492" v="12154" actId="26606"/>
          <ac:spMkLst>
            <pc:docMk/>
            <pc:sldMk cId="1080108373" sldId="267"/>
            <ac:spMk id="16" creationId="{C1FEA985-924B-4044-8778-32D1E7164C01}"/>
          </ac:spMkLst>
        </pc:spChg>
        <pc:spChg chg="add del">
          <ac:chgData name="Onkar Singh" userId="7142d4e8-959c-43eb-8636-e3ca76370d1f" providerId="ADAL" clId="{6A3EFD1E-A047-459B-964A-CF905F8B3D07}" dt="2021-07-27T18:23:17.463" v="12156" actId="26606"/>
          <ac:spMkLst>
            <pc:docMk/>
            <pc:sldMk cId="1080108373" sldId="267"/>
            <ac:spMk id="19" creationId="{AC224410-FF86-4FBB-A05E-61232D4B1368}"/>
          </ac:spMkLst>
        </pc:spChg>
        <pc:spChg chg="add del">
          <ac:chgData name="Onkar Singh" userId="7142d4e8-959c-43eb-8636-e3ca76370d1f" providerId="ADAL" clId="{6A3EFD1E-A047-459B-964A-CF905F8B3D07}" dt="2021-07-27T18:23:17.463" v="12156" actId="26606"/>
          <ac:spMkLst>
            <pc:docMk/>
            <pc:sldMk cId="1080108373" sldId="267"/>
            <ac:spMk id="20" creationId="{F3BDD110-869E-4A8C-9250-C7AE5C840842}"/>
          </ac:spMkLst>
        </pc:spChg>
        <pc:spChg chg="add del">
          <ac:chgData name="Onkar Singh" userId="7142d4e8-959c-43eb-8636-e3ca76370d1f" providerId="ADAL" clId="{6A3EFD1E-A047-459B-964A-CF905F8B3D07}" dt="2021-07-27T18:25:56.769" v="12197" actId="26606"/>
          <ac:spMkLst>
            <pc:docMk/>
            <pc:sldMk cId="1080108373" sldId="267"/>
            <ac:spMk id="22" creationId="{69652D62-ECFB-408E-ABE6-155A644F433D}"/>
          </ac:spMkLst>
        </pc:spChg>
        <pc:spChg chg="add del">
          <ac:chgData name="Onkar Singh" userId="7142d4e8-959c-43eb-8636-e3ca76370d1f" providerId="ADAL" clId="{6A3EFD1E-A047-459B-964A-CF905F8B3D07}" dt="2021-07-27T18:25:56.769" v="12197" actId="26606"/>
          <ac:spMkLst>
            <pc:docMk/>
            <pc:sldMk cId="1080108373" sldId="267"/>
            <ac:spMk id="23" creationId="{C1FEA985-924B-4044-8778-32D1E7164C01}"/>
          </ac:spMkLst>
        </pc:spChg>
        <pc:spChg chg="add del">
          <ac:chgData name="Onkar Singh" userId="7142d4e8-959c-43eb-8636-e3ca76370d1f" providerId="ADAL" clId="{6A3EFD1E-A047-459B-964A-CF905F8B3D07}" dt="2021-07-27T18:25:56.177" v="12195" actId="26606"/>
          <ac:spMkLst>
            <pc:docMk/>
            <pc:sldMk cId="1080108373" sldId="267"/>
            <ac:spMk id="29" creationId="{AC224410-FF86-4FBB-A05E-61232D4B1368}"/>
          </ac:spMkLst>
        </pc:spChg>
        <pc:spChg chg="add del">
          <ac:chgData name="Onkar Singh" userId="7142d4e8-959c-43eb-8636-e3ca76370d1f" providerId="ADAL" clId="{6A3EFD1E-A047-459B-964A-CF905F8B3D07}" dt="2021-07-27T18:25:56.177" v="12195" actId="26606"/>
          <ac:spMkLst>
            <pc:docMk/>
            <pc:sldMk cId="1080108373" sldId="267"/>
            <ac:spMk id="31" creationId="{F3BDD110-869E-4A8C-9250-C7AE5C840842}"/>
          </ac:spMkLst>
        </pc:spChg>
        <pc:cxnChg chg="add del">
          <ac:chgData name="Onkar Singh" userId="7142d4e8-959c-43eb-8636-e3ca76370d1f" providerId="ADAL" clId="{6A3EFD1E-A047-459B-964A-CF905F8B3D07}" dt="2021-07-27T18:23:12.527" v="12150" actId="26606"/>
          <ac:cxnSpMkLst>
            <pc:docMk/>
            <pc:sldMk cId="1080108373" sldId="267"/>
            <ac:cxnSpMk id="10" creationId="{425A0768-3044-4AA9-A889-D2CAA68C517A}"/>
          </ac:cxnSpMkLst>
        </pc:cxnChg>
        <pc:cxnChg chg="add del">
          <ac:chgData name="Onkar Singh" userId="7142d4e8-959c-43eb-8636-e3ca76370d1f" providerId="ADAL" clId="{6A3EFD1E-A047-459B-964A-CF905F8B3D07}" dt="2021-07-27T18:23:16.492" v="12154" actId="26606"/>
          <ac:cxnSpMkLst>
            <pc:docMk/>
            <pc:sldMk cId="1080108373" sldId="267"/>
            <ac:cxnSpMk id="17" creationId="{96C7F9CB-BCC3-4648-8DEF-07B0887D87D6}"/>
          </ac:cxnSpMkLst>
        </pc:cxnChg>
        <pc:cxnChg chg="add del">
          <ac:chgData name="Onkar Singh" userId="7142d4e8-959c-43eb-8636-e3ca76370d1f" providerId="ADAL" clId="{6A3EFD1E-A047-459B-964A-CF905F8B3D07}" dt="2021-07-27T18:25:56.769" v="12197" actId="26606"/>
          <ac:cxnSpMkLst>
            <pc:docMk/>
            <pc:sldMk cId="1080108373" sldId="267"/>
            <ac:cxnSpMk id="24" creationId="{96C7F9CB-BCC3-4648-8DEF-07B0887D87D6}"/>
          </ac:cxnSpMkLst>
        </pc:cxnChg>
      </pc:sldChg>
      <pc:sldChg chg="addSp delSp modSp new mod ord setBg modNotesTx">
        <pc:chgData name="Onkar Singh" userId="7142d4e8-959c-43eb-8636-e3ca76370d1f" providerId="ADAL" clId="{6A3EFD1E-A047-459B-964A-CF905F8B3D07}" dt="2021-07-28T17:19:55.780" v="16809" actId="20577"/>
        <pc:sldMkLst>
          <pc:docMk/>
          <pc:sldMk cId="997627657" sldId="268"/>
        </pc:sldMkLst>
        <pc:spChg chg="mod">
          <ac:chgData name="Onkar Singh" userId="7142d4e8-959c-43eb-8636-e3ca76370d1f" providerId="ADAL" clId="{6A3EFD1E-A047-459B-964A-CF905F8B3D07}" dt="2021-07-27T18:27:04.108" v="12224" actId="26606"/>
          <ac:spMkLst>
            <pc:docMk/>
            <pc:sldMk cId="997627657" sldId="268"/>
            <ac:spMk id="2" creationId="{F0D3D838-D9E1-49C4-9A04-D4673AEC83C2}"/>
          </ac:spMkLst>
        </pc:spChg>
        <pc:spChg chg="add del mod">
          <ac:chgData name="Onkar Singh" userId="7142d4e8-959c-43eb-8636-e3ca76370d1f" providerId="ADAL" clId="{6A3EFD1E-A047-459B-964A-CF905F8B3D07}" dt="2021-07-27T18:27:04.108" v="12224" actId="26606"/>
          <ac:spMkLst>
            <pc:docMk/>
            <pc:sldMk cId="997627657" sldId="268"/>
            <ac:spMk id="3" creationId="{6208F7ED-5CBC-4707-9AB5-087262D3329A}"/>
          </ac:spMkLst>
        </pc:spChg>
        <pc:spChg chg="add del">
          <ac:chgData name="Onkar Singh" userId="7142d4e8-959c-43eb-8636-e3ca76370d1f" providerId="ADAL" clId="{6A3EFD1E-A047-459B-964A-CF905F8B3D07}" dt="2021-07-27T18:26:26.535" v="12204" actId="26606"/>
          <ac:spMkLst>
            <pc:docMk/>
            <pc:sldMk cId="997627657" sldId="268"/>
            <ac:spMk id="8" creationId="{AC224410-FF86-4FBB-A05E-61232D4B1368}"/>
          </ac:spMkLst>
        </pc:spChg>
        <pc:spChg chg="add del">
          <ac:chgData name="Onkar Singh" userId="7142d4e8-959c-43eb-8636-e3ca76370d1f" providerId="ADAL" clId="{6A3EFD1E-A047-459B-964A-CF905F8B3D07}" dt="2021-07-27T18:26:26.535" v="12204" actId="26606"/>
          <ac:spMkLst>
            <pc:docMk/>
            <pc:sldMk cId="997627657" sldId="268"/>
            <ac:spMk id="10" creationId="{F3BDD110-869E-4A8C-9250-C7AE5C840842}"/>
          </ac:spMkLst>
        </pc:spChg>
        <pc:spChg chg="add del">
          <ac:chgData name="Onkar Singh" userId="7142d4e8-959c-43eb-8636-e3ca76370d1f" providerId="ADAL" clId="{6A3EFD1E-A047-459B-964A-CF905F8B3D07}" dt="2021-07-27T18:26:44.114" v="12220" actId="26606"/>
          <ac:spMkLst>
            <pc:docMk/>
            <pc:sldMk cId="997627657" sldId="268"/>
            <ac:spMk id="11" creationId="{905E7363-5E6B-4EA2-A007-EB497636C946}"/>
          </ac:spMkLst>
        </pc:spChg>
        <pc:spChg chg="add del">
          <ac:chgData name="Onkar Singh" userId="7142d4e8-959c-43eb-8636-e3ca76370d1f" providerId="ADAL" clId="{6A3EFD1E-A047-459B-964A-CF905F8B3D07}" dt="2021-07-27T18:26:29.081" v="12208" actId="26606"/>
          <ac:spMkLst>
            <pc:docMk/>
            <pc:sldMk cId="997627657" sldId="268"/>
            <ac:spMk id="15" creationId="{9A6C2C86-63BF-47D5-AA3F-905111A238E2}"/>
          </ac:spMkLst>
        </pc:spChg>
        <pc:spChg chg="add del">
          <ac:chgData name="Onkar Singh" userId="7142d4e8-959c-43eb-8636-e3ca76370d1f" providerId="ADAL" clId="{6A3EFD1E-A047-459B-964A-CF905F8B3D07}" dt="2021-07-27T18:26:29.081" v="12208" actId="26606"/>
          <ac:spMkLst>
            <pc:docMk/>
            <pc:sldMk cId="997627657" sldId="268"/>
            <ac:spMk id="17" creationId="{6208F7ED-5CBC-4707-9AB5-087262D3329A}"/>
          </ac:spMkLst>
        </pc:spChg>
        <pc:spChg chg="add del">
          <ac:chgData name="Onkar Singh" userId="7142d4e8-959c-43eb-8636-e3ca76370d1f" providerId="ADAL" clId="{6A3EFD1E-A047-459B-964A-CF905F8B3D07}" dt="2021-07-27T18:26:32.475" v="12212" actId="26606"/>
          <ac:spMkLst>
            <pc:docMk/>
            <pc:sldMk cId="997627657" sldId="268"/>
            <ac:spMk id="22" creationId="{9A6C2C86-63BF-47D5-AA3F-905111A238E2}"/>
          </ac:spMkLst>
        </pc:spChg>
        <pc:spChg chg="add del">
          <ac:chgData name="Onkar Singh" userId="7142d4e8-959c-43eb-8636-e3ca76370d1f" providerId="ADAL" clId="{6A3EFD1E-A047-459B-964A-CF905F8B3D07}" dt="2021-07-27T18:26:32.475" v="12212" actId="26606"/>
          <ac:spMkLst>
            <pc:docMk/>
            <pc:sldMk cId="997627657" sldId="268"/>
            <ac:spMk id="24" creationId="{6208F7ED-5CBC-4707-9AB5-087262D3329A}"/>
          </ac:spMkLst>
        </pc:spChg>
        <pc:spChg chg="add del">
          <ac:chgData name="Onkar Singh" userId="7142d4e8-959c-43eb-8636-e3ca76370d1f" providerId="ADAL" clId="{6A3EFD1E-A047-459B-964A-CF905F8B3D07}" dt="2021-07-27T18:26:38.914" v="12214" actId="26606"/>
          <ac:spMkLst>
            <pc:docMk/>
            <pc:sldMk cId="997627657" sldId="268"/>
            <ac:spMk id="26" creationId="{69652D62-ECFB-408E-ABE6-155A644F433D}"/>
          </ac:spMkLst>
        </pc:spChg>
        <pc:spChg chg="add del">
          <ac:chgData name="Onkar Singh" userId="7142d4e8-959c-43eb-8636-e3ca76370d1f" providerId="ADAL" clId="{6A3EFD1E-A047-459B-964A-CF905F8B3D07}" dt="2021-07-27T18:26:38.914" v="12214" actId="26606"/>
          <ac:spMkLst>
            <pc:docMk/>
            <pc:sldMk cId="997627657" sldId="268"/>
            <ac:spMk id="27" creationId="{C1FEA985-924B-4044-8778-32D1E7164C01}"/>
          </ac:spMkLst>
        </pc:spChg>
        <pc:spChg chg="add del">
          <ac:chgData name="Onkar Singh" userId="7142d4e8-959c-43eb-8636-e3ca76370d1f" providerId="ADAL" clId="{6A3EFD1E-A047-459B-964A-CF905F8B3D07}" dt="2021-07-27T18:26:38.914" v="12214" actId="26606"/>
          <ac:spMkLst>
            <pc:docMk/>
            <pc:sldMk cId="997627657" sldId="268"/>
            <ac:spMk id="29" creationId="{6208F7ED-5CBC-4707-9AB5-087262D3329A}"/>
          </ac:spMkLst>
        </pc:spChg>
        <pc:spChg chg="add del">
          <ac:chgData name="Onkar Singh" userId="7142d4e8-959c-43eb-8636-e3ca76370d1f" providerId="ADAL" clId="{6A3EFD1E-A047-459B-964A-CF905F8B3D07}" dt="2021-07-27T18:26:39.684" v="12216" actId="26606"/>
          <ac:spMkLst>
            <pc:docMk/>
            <pc:sldMk cId="997627657" sldId="268"/>
            <ac:spMk id="31" creationId="{9A6C2C86-63BF-47D5-AA3F-905111A238E2}"/>
          </ac:spMkLst>
        </pc:spChg>
        <pc:spChg chg="add del">
          <ac:chgData name="Onkar Singh" userId="7142d4e8-959c-43eb-8636-e3ca76370d1f" providerId="ADAL" clId="{6A3EFD1E-A047-459B-964A-CF905F8B3D07}" dt="2021-07-27T18:26:39.684" v="12216" actId="26606"/>
          <ac:spMkLst>
            <pc:docMk/>
            <pc:sldMk cId="997627657" sldId="268"/>
            <ac:spMk id="33" creationId="{6208F7ED-5CBC-4707-9AB5-087262D3329A}"/>
          </ac:spMkLst>
        </pc:spChg>
        <pc:spChg chg="add del">
          <ac:chgData name="Onkar Singh" userId="7142d4e8-959c-43eb-8636-e3ca76370d1f" providerId="ADAL" clId="{6A3EFD1E-A047-459B-964A-CF905F8B3D07}" dt="2021-07-27T18:27:04.108" v="12224" actId="26606"/>
          <ac:spMkLst>
            <pc:docMk/>
            <pc:sldMk cId="997627657" sldId="268"/>
            <ac:spMk id="43" creationId="{AC224410-FF86-4FBB-A05E-61232D4B1368}"/>
          </ac:spMkLst>
        </pc:spChg>
        <pc:spChg chg="add del">
          <ac:chgData name="Onkar Singh" userId="7142d4e8-959c-43eb-8636-e3ca76370d1f" providerId="ADAL" clId="{6A3EFD1E-A047-459B-964A-CF905F8B3D07}" dt="2021-07-27T18:27:04.108" v="12224" actId="26606"/>
          <ac:spMkLst>
            <pc:docMk/>
            <pc:sldMk cId="997627657" sldId="268"/>
            <ac:spMk id="44" creationId="{F3BDD110-869E-4A8C-9250-C7AE5C840842}"/>
          </ac:spMkLst>
        </pc:spChg>
        <pc:spChg chg="add del">
          <ac:chgData name="Onkar Singh" userId="7142d4e8-959c-43eb-8636-e3ca76370d1f" providerId="ADAL" clId="{6A3EFD1E-A047-459B-964A-CF905F8B3D07}" dt="2021-07-27T18:27:04.108" v="12224" actId="26606"/>
          <ac:spMkLst>
            <pc:docMk/>
            <pc:sldMk cId="997627657" sldId="268"/>
            <ac:spMk id="45" creationId="{6208F7ED-5CBC-4707-9AB5-087262D3329A}"/>
          </ac:spMkLst>
        </pc:spChg>
        <pc:graphicFrameChg chg="add del mod">
          <ac:chgData name="Onkar Singh" userId="7142d4e8-959c-43eb-8636-e3ca76370d1f" providerId="ADAL" clId="{6A3EFD1E-A047-459B-964A-CF905F8B3D07}" dt="2021-07-27T18:26:10.158" v="12202" actId="26606"/>
          <ac:graphicFrameMkLst>
            <pc:docMk/>
            <pc:sldMk cId="997627657" sldId="268"/>
            <ac:graphicFrameMk id="5" creationId="{EFB53E3B-85EC-42CE-97AF-EAD57C64A4E6}"/>
          </ac:graphicFrameMkLst>
        </pc:graphicFrameChg>
        <pc:graphicFrameChg chg="add del">
          <ac:chgData name="Onkar Singh" userId="7142d4e8-959c-43eb-8636-e3ca76370d1f" providerId="ADAL" clId="{6A3EFD1E-A047-459B-964A-CF905F8B3D07}" dt="2021-07-27T18:26:27.715" v="12206" actId="26606"/>
          <ac:graphicFrameMkLst>
            <pc:docMk/>
            <pc:sldMk cId="997627657" sldId="268"/>
            <ac:graphicFrameMk id="13" creationId="{D7DEA9AB-895C-400E-96A3-581FC8437DFD}"/>
          </ac:graphicFrameMkLst>
        </pc:graphicFrameChg>
        <pc:graphicFrameChg chg="add del">
          <ac:chgData name="Onkar Singh" userId="7142d4e8-959c-43eb-8636-e3ca76370d1f" providerId="ADAL" clId="{6A3EFD1E-A047-459B-964A-CF905F8B3D07}" dt="2021-07-27T18:26:31.811" v="12210" actId="26606"/>
          <ac:graphicFrameMkLst>
            <pc:docMk/>
            <pc:sldMk cId="997627657" sldId="268"/>
            <ac:graphicFrameMk id="20" creationId="{D7DEA9AB-895C-400E-96A3-581FC8437DFD}"/>
          </ac:graphicFrameMkLst>
        </pc:graphicFrameChg>
        <pc:graphicFrameChg chg="add del">
          <ac:chgData name="Onkar Singh" userId="7142d4e8-959c-43eb-8636-e3ca76370d1f" providerId="ADAL" clId="{6A3EFD1E-A047-459B-964A-CF905F8B3D07}" dt="2021-07-27T18:26:43.239" v="12218" actId="26606"/>
          <ac:graphicFrameMkLst>
            <pc:docMk/>
            <pc:sldMk cId="997627657" sldId="268"/>
            <ac:graphicFrameMk id="36" creationId="{D7DEA9AB-895C-400E-96A3-581FC8437DFD}"/>
          </ac:graphicFrameMkLst>
        </pc:graphicFrameChg>
        <pc:graphicFrameChg chg="add del">
          <ac:chgData name="Onkar Singh" userId="7142d4e8-959c-43eb-8636-e3ca76370d1f" providerId="ADAL" clId="{6A3EFD1E-A047-459B-964A-CF905F8B3D07}" dt="2021-07-27T18:26:44.114" v="12220" actId="26606"/>
          <ac:graphicFrameMkLst>
            <pc:docMk/>
            <pc:sldMk cId="997627657" sldId="268"/>
            <ac:graphicFrameMk id="39" creationId="{66529FC2-AF83-44EC-9614-C4475FBE0440}"/>
          </ac:graphicFrameMkLst>
        </pc:graphicFrameChg>
        <pc:graphicFrameChg chg="add del">
          <ac:chgData name="Onkar Singh" userId="7142d4e8-959c-43eb-8636-e3ca76370d1f" providerId="ADAL" clId="{6A3EFD1E-A047-459B-964A-CF905F8B3D07}" dt="2021-07-27T18:26:49.088" v="12222" actId="26606"/>
          <ac:graphicFrameMkLst>
            <pc:docMk/>
            <pc:sldMk cId="997627657" sldId="268"/>
            <ac:graphicFrameMk id="41" creationId="{5C380506-B17C-4C52-AFFF-973D3F058E65}"/>
          </ac:graphicFrameMkLst>
        </pc:graphicFrameChg>
        <pc:picChg chg="add del">
          <ac:chgData name="Onkar Singh" userId="7142d4e8-959c-43eb-8636-e3ca76370d1f" providerId="ADAL" clId="{6A3EFD1E-A047-459B-964A-CF905F8B3D07}" dt="2021-07-27T18:26:10.158" v="12202" actId="26606"/>
          <ac:picMkLst>
            <pc:docMk/>
            <pc:sldMk cId="997627657" sldId="268"/>
            <ac:picMk id="9" creationId="{82AABC82-C2D1-4340-A6DF-6E73DF06FCAC}"/>
          </ac:picMkLst>
        </pc:picChg>
        <pc:picChg chg="add del">
          <ac:chgData name="Onkar Singh" userId="7142d4e8-959c-43eb-8636-e3ca76370d1f" providerId="ADAL" clId="{6A3EFD1E-A047-459B-964A-CF905F8B3D07}" dt="2021-07-27T18:26:27.715" v="12206" actId="26606"/>
          <ac:picMkLst>
            <pc:docMk/>
            <pc:sldMk cId="997627657" sldId="268"/>
            <ac:picMk id="12" creationId="{A8D526D7-C782-4F65-A21F-A6B40D869B47}"/>
          </ac:picMkLst>
        </pc:picChg>
        <pc:picChg chg="add del">
          <ac:chgData name="Onkar Singh" userId="7142d4e8-959c-43eb-8636-e3ca76370d1f" providerId="ADAL" clId="{6A3EFD1E-A047-459B-964A-CF905F8B3D07}" dt="2021-07-27T18:26:31.811" v="12210" actId="26606"/>
          <ac:picMkLst>
            <pc:docMk/>
            <pc:sldMk cId="997627657" sldId="268"/>
            <ac:picMk id="19" creationId="{A8D526D7-C782-4F65-A21F-A6B40D869B47}"/>
          </ac:picMkLst>
        </pc:picChg>
        <pc:picChg chg="add del">
          <ac:chgData name="Onkar Singh" userId="7142d4e8-959c-43eb-8636-e3ca76370d1f" providerId="ADAL" clId="{6A3EFD1E-A047-459B-964A-CF905F8B3D07}" dt="2021-07-27T18:26:43.239" v="12218" actId="26606"/>
          <ac:picMkLst>
            <pc:docMk/>
            <pc:sldMk cId="997627657" sldId="268"/>
            <ac:picMk id="35" creationId="{A8D526D7-C782-4F65-A21F-A6B40D869B47}"/>
          </ac:picMkLst>
        </pc:picChg>
        <pc:picChg chg="add del">
          <ac:chgData name="Onkar Singh" userId="7142d4e8-959c-43eb-8636-e3ca76370d1f" providerId="ADAL" clId="{6A3EFD1E-A047-459B-964A-CF905F8B3D07}" dt="2021-07-27T18:26:44.114" v="12220" actId="26606"/>
          <ac:picMkLst>
            <pc:docMk/>
            <pc:sldMk cId="997627657" sldId="268"/>
            <ac:picMk id="38" creationId="{DADD4C7D-B329-46D6-8471-04F555BCC4BC}"/>
          </ac:picMkLst>
        </pc:picChg>
        <pc:cxnChg chg="add del">
          <ac:chgData name="Onkar Singh" userId="7142d4e8-959c-43eb-8636-e3ca76370d1f" providerId="ADAL" clId="{6A3EFD1E-A047-459B-964A-CF905F8B3D07}" dt="2021-07-27T18:26:29.081" v="12208" actId="26606"/>
          <ac:cxnSpMkLst>
            <pc:docMk/>
            <pc:sldMk cId="997627657" sldId="268"/>
            <ac:cxnSpMk id="16" creationId="{425A0768-3044-4AA9-A889-D2CAA68C517A}"/>
          </ac:cxnSpMkLst>
        </pc:cxnChg>
        <pc:cxnChg chg="add del">
          <ac:chgData name="Onkar Singh" userId="7142d4e8-959c-43eb-8636-e3ca76370d1f" providerId="ADAL" clId="{6A3EFD1E-A047-459B-964A-CF905F8B3D07}" dt="2021-07-27T18:26:32.475" v="12212" actId="26606"/>
          <ac:cxnSpMkLst>
            <pc:docMk/>
            <pc:sldMk cId="997627657" sldId="268"/>
            <ac:cxnSpMk id="23" creationId="{425A0768-3044-4AA9-A889-D2CAA68C517A}"/>
          </ac:cxnSpMkLst>
        </pc:cxnChg>
        <pc:cxnChg chg="add del">
          <ac:chgData name="Onkar Singh" userId="7142d4e8-959c-43eb-8636-e3ca76370d1f" providerId="ADAL" clId="{6A3EFD1E-A047-459B-964A-CF905F8B3D07}" dt="2021-07-27T18:26:38.914" v="12214" actId="26606"/>
          <ac:cxnSpMkLst>
            <pc:docMk/>
            <pc:sldMk cId="997627657" sldId="268"/>
            <ac:cxnSpMk id="28" creationId="{96C7F9CB-BCC3-4648-8DEF-07B0887D87D6}"/>
          </ac:cxnSpMkLst>
        </pc:cxnChg>
        <pc:cxnChg chg="add del">
          <ac:chgData name="Onkar Singh" userId="7142d4e8-959c-43eb-8636-e3ca76370d1f" providerId="ADAL" clId="{6A3EFD1E-A047-459B-964A-CF905F8B3D07}" dt="2021-07-27T18:26:39.684" v="12216" actId="26606"/>
          <ac:cxnSpMkLst>
            <pc:docMk/>
            <pc:sldMk cId="997627657" sldId="268"/>
            <ac:cxnSpMk id="32" creationId="{425A0768-3044-4AA9-A889-D2CAA68C517A}"/>
          </ac:cxnSpMkLst>
        </pc:cxnChg>
      </pc:sldChg>
      <pc:sldChg chg="addSp delSp modSp new del mod setBg setClrOvrMap delDesignElem chgLayout">
        <pc:chgData name="Onkar Singh" userId="7142d4e8-959c-43eb-8636-e3ca76370d1f" providerId="ADAL" clId="{6A3EFD1E-A047-459B-964A-CF905F8B3D07}" dt="2021-07-26T22:22:31.767" v="3733" actId="680"/>
        <pc:sldMkLst>
          <pc:docMk/>
          <pc:sldMk cId="270204944" sldId="269"/>
        </pc:sldMkLst>
        <pc:spChg chg="add del mod ord">
          <ac:chgData name="Onkar Singh" userId="7142d4e8-959c-43eb-8636-e3ca76370d1f" providerId="ADAL" clId="{6A3EFD1E-A047-459B-964A-CF905F8B3D07}" dt="2021-07-26T22:22:28.990" v="3731" actId="26606"/>
          <ac:spMkLst>
            <pc:docMk/>
            <pc:sldMk cId="270204944" sldId="269"/>
            <ac:spMk id="2" creationId="{3B9EE400-59FA-4796-B4A5-676BC1373171}"/>
          </ac:spMkLst>
        </pc:spChg>
        <pc:spChg chg="add del">
          <ac:chgData name="Onkar Singh" userId="7142d4e8-959c-43eb-8636-e3ca76370d1f" providerId="ADAL" clId="{6A3EFD1E-A047-459B-964A-CF905F8B3D07}" dt="2021-07-26T22:22:30.877" v="3732"/>
          <ac:spMkLst>
            <pc:docMk/>
            <pc:sldMk cId="270204944" sldId="269"/>
            <ac:spMk id="3" creationId="{5AD69229-AB15-44E2-9866-46953EA0A98B}"/>
          </ac:spMkLst>
        </pc:spChg>
        <pc:spChg chg="add del mod ord">
          <ac:chgData name="Onkar Singh" userId="7142d4e8-959c-43eb-8636-e3ca76370d1f" providerId="ADAL" clId="{6A3EFD1E-A047-459B-964A-CF905F8B3D07}" dt="2021-07-26T22:21:19.229" v="3710" actId="700"/>
          <ac:spMkLst>
            <pc:docMk/>
            <pc:sldMk cId="270204944" sldId="269"/>
            <ac:spMk id="5" creationId="{80827CA4-1256-4301-9465-2538479B4FA9}"/>
          </ac:spMkLst>
        </pc:spChg>
        <pc:spChg chg="add del mod ord">
          <ac:chgData name="Onkar Singh" userId="7142d4e8-959c-43eb-8636-e3ca76370d1f" providerId="ADAL" clId="{6A3EFD1E-A047-459B-964A-CF905F8B3D07}" dt="2021-07-26T22:21:19.229" v="3710" actId="700"/>
          <ac:spMkLst>
            <pc:docMk/>
            <pc:sldMk cId="270204944" sldId="269"/>
            <ac:spMk id="6" creationId="{93839731-4CCD-4769-81B2-6752545CCAD0}"/>
          </ac:spMkLst>
        </pc:spChg>
        <pc:spChg chg="add del mod ord">
          <ac:chgData name="Onkar Singh" userId="7142d4e8-959c-43eb-8636-e3ca76370d1f" providerId="ADAL" clId="{6A3EFD1E-A047-459B-964A-CF905F8B3D07}" dt="2021-07-26T22:21:19.229" v="3710" actId="700"/>
          <ac:spMkLst>
            <pc:docMk/>
            <pc:sldMk cId="270204944" sldId="269"/>
            <ac:spMk id="7" creationId="{B7634E8F-8E79-4790-85CA-D9CBC53DE31B}"/>
          </ac:spMkLst>
        </pc:spChg>
        <pc:spChg chg="add del">
          <ac:chgData name="Onkar Singh" userId="7142d4e8-959c-43eb-8636-e3ca76370d1f" providerId="ADAL" clId="{6A3EFD1E-A047-459B-964A-CF905F8B3D07}" dt="2021-07-26T22:20:58.362" v="3705" actId="26606"/>
          <ac:spMkLst>
            <pc:docMk/>
            <pc:sldMk cId="270204944" sldId="269"/>
            <ac:spMk id="8" creationId="{F6C092BE-CBD9-421B-B570-05233CB862A0}"/>
          </ac:spMkLst>
        </pc:spChg>
        <pc:spChg chg="add del">
          <ac:chgData name="Onkar Singh" userId="7142d4e8-959c-43eb-8636-e3ca76370d1f" providerId="ADAL" clId="{6A3EFD1E-A047-459B-964A-CF905F8B3D07}" dt="2021-07-26T22:20:58.362" v="3705" actId="26606"/>
          <ac:spMkLst>
            <pc:docMk/>
            <pc:sldMk cId="270204944" sldId="269"/>
            <ac:spMk id="11" creationId="{95CB840F-8E41-4CA5-B79B-25CC80AD234A}"/>
          </ac:spMkLst>
        </pc:spChg>
        <pc:spChg chg="add del">
          <ac:chgData name="Onkar Singh" userId="7142d4e8-959c-43eb-8636-e3ca76370d1f" providerId="ADAL" clId="{6A3EFD1E-A047-459B-964A-CF905F8B3D07}" dt="2021-07-26T22:20:59.718" v="3707" actId="26606"/>
          <ac:spMkLst>
            <pc:docMk/>
            <pc:sldMk cId="270204944" sldId="269"/>
            <ac:spMk id="13" creationId="{76AFBAF9-593E-4A8B-807B-E7D89DF3F0AA}"/>
          </ac:spMkLst>
        </pc:spChg>
        <pc:spChg chg="add del">
          <ac:chgData name="Onkar Singh" userId="7142d4e8-959c-43eb-8636-e3ca76370d1f" providerId="ADAL" clId="{6A3EFD1E-A047-459B-964A-CF905F8B3D07}" dt="2021-07-26T22:22:28.990" v="3731" actId="26606"/>
          <ac:spMkLst>
            <pc:docMk/>
            <pc:sldMk cId="270204944" sldId="269"/>
            <ac:spMk id="16" creationId="{95CB840F-8E41-4CA5-B79B-25CC80AD234A}"/>
          </ac:spMkLst>
        </pc:spChg>
        <pc:spChg chg="add del mod ord">
          <ac:chgData name="Onkar Singh" userId="7142d4e8-959c-43eb-8636-e3ca76370d1f" providerId="ADAL" clId="{6A3EFD1E-A047-459B-964A-CF905F8B3D07}" dt="2021-07-26T22:22:28.990" v="3731" actId="26606"/>
          <ac:spMkLst>
            <pc:docMk/>
            <pc:sldMk cId="270204944" sldId="269"/>
            <ac:spMk id="17" creationId="{F6C092BE-CBD9-421B-B570-05233CB862A0}"/>
          </ac:spMkLst>
        </pc:spChg>
        <pc:picChg chg="add del mod">
          <ac:chgData name="Onkar Singh" userId="7142d4e8-959c-43eb-8636-e3ca76370d1f" providerId="ADAL" clId="{6A3EFD1E-A047-459B-964A-CF905F8B3D07}" dt="2021-07-26T22:22:30.877" v="3732"/>
          <ac:picMkLst>
            <pc:docMk/>
            <pc:sldMk cId="270204944" sldId="269"/>
            <ac:picMk id="4" creationId="{6EBAE6D6-3084-4C87-B315-3C403BCD6FA2}"/>
          </ac:picMkLst>
        </pc:picChg>
        <pc:picChg chg="add del">
          <ac:chgData name="Onkar Singh" userId="7142d4e8-959c-43eb-8636-e3ca76370d1f" providerId="ADAL" clId="{6A3EFD1E-A047-459B-964A-CF905F8B3D07}" dt="2021-07-26T22:20:59.718" v="3707" actId="26606"/>
          <ac:picMkLst>
            <pc:docMk/>
            <pc:sldMk cId="270204944" sldId="269"/>
            <ac:picMk id="14" creationId="{7AEE9CAC-347C-43C2-AE87-6BC5566E6068}"/>
          </ac:picMkLst>
        </pc:picChg>
      </pc:sldChg>
      <pc:sldChg chg="addSp delSp modSp new mod setBg modClrScheme addAnim modAnim chgLayout modNotesTx">
        <pc:chgData name="Onkar Singh" userId="7142d4e8-959c-43eb-8636-e3ca76370d1f" providerId="ADAL" clId="{6A3EFD1E-A047-459B-964A-CF905F8B3D07}" dt="2021-07-27T21:13:59.528" v="15344" actId="20577"/>
        <pc:sldMkLst>
          <pc:docMk/>
          <pc:sldMk cId="1500511282" sldId="269"/>
        </pc:sldMkLst>
        <pc:spChg chg="del mod ord">
          <ac:chgData name="Onkar Singh" userId="7142d4e8-959c-43eb-8636-e3ca76370d1f" providerId="ADAL" clId="{6A3EFD1E-A047-459B-964A-CF905F8B3D07}" dt="2021-07-27T15:20:27.806" v="4622" actId="700"/>
          <ac:spMkLst>
            <pc:docMk/>
            <pc:sldMk cId="1500511282" sldId="269"/>
            <ac:spMk id="2" creationId="{7292B429-B408-4072-84FA-64F6971BF823}"/>
          </ac:spMkLst>
        </pc:spChg>
        <pc:spChg chg="del mod ord">
          <ac:chgData name="Onkar Singh" userId="7142d4e8-959c-43eb-8636-e3ca76370d1f" providerId="ADAL" clId="{6A3EFD1E-A047-459B-964A-CF905F8B3D07}" dt="2021-07-27T15:20:27.806" v="4622" actId="700"/>
          <ac:spMkLst>
            <pc:docMk/>
            <pc:sldMk cId="1500511282" sldId="269"/>
            <ac:spMk id="3" creationId="{6DB484A8-7AF7-4356-9EDE-4FFCF8495442}"/>
          </ac:spMkLst>
        </pc:spChg>
        <pc:spChg chg="add mod ord">
          <ac:chgData name="Onkar Singh" userId="7142d4e8-959c-43eb-8636-e3ca76370d1f" providerId="ADAL" clId="{6A3EFD1E-A047-459B-964A-CF905F8B3D07}" dt="2021-07-27T15:45:53.519" v="5005" actId="1076"/>
          <ac:spMkLst>
            <pc:docMk/>
            <pc:sldMk cId="1500511282" sldId="269"/>
            <ac:spMk id="4" creationId="{72073D72-F870-4E72-99C7-833F382982CF}"/>
          </ac:spMkLst>
        </pc:spChg>
        <pc:spChg chg="add del mod ord">
          <ac:chgData name="Onkar Singh" userId="7142d4e8-959c-43eb-8636-e3ca76370d1f" providerId="ADAL" clId="{6A3EFD1E-A047-459B-964A-CF905F8B3D07}" dt="2021-07-27T15:20:37.366" v="4632" actId="478"/>
          <ac:spMkLst>
            <pc:docMk/>
            <pc:sldMk cId="1500511282" sldId="269"/>
            <ac:spMk id="5" creationId="{B6A15CCF-A18F-4305-97B6-294A9CB63B45}"/>
          </ac:spMkLst>
        </pc:spChg>
        <pc:picChg chg="add mod">
          <ac:chgData name="Onkar Singh" userId="7142d4e8-959c-43eb-8636-e3ca76370d1f" providerId="ADAL" clId="{6A3EFD1E-A047-459B-964A-CF905F8B3D07}" dt="2021-07-27T15:46:08.731" v="5009" actId="1076"/>
          <ac:picMkLst>
            <pc:docMk/>
            <pc:sldMk cId="1500511282" sldId="269"/>
            <ac:picMk id="8" creationId="{4FFE1967-F359-4B1B-BD9C-74CE94738F26}"/>
          </ac:picMkLst>
        </pc:picChg>
        <pc:picChg chg="add">
          <ac:chgData name="Onkar Singh" userId="7142d4e8-959c-43eb-8636-e3ca76370d1f" providerId="ADAL" clId="{6A3EFD1E-A047-459B-964A-CF905F8B3D07}" dt="2021-07-27T15:20:51.266" v="4633" actId="26606"/>
          <ac:picMkLst>
            <pc:docMk/>
            <pc:sldMk cId="1500511282" sldId="269"/>
            <ac:picMk id="11" creationId="{76AAFF90-89E1-46D5-B8B5-3BFDBB92D867}"/>
          </ac:picMkLst>
        </pc:picChg>
      </pc:sldChg>
      <pc:sldChg chg="addSp delSp modSp new del mod">
        <pc:chgData name="Onkar Singh" userId="7142d4e8-959c-43eb-8636-e3ca76370d1f" providerId="ADAL" clId="{6A3EFD1E-A047-459B-964A-CF905F8B3D07}" dt="2021-07-26T22:20:42.434" v="3701" actId="680"/>
        <pc:sldMkLst>
          <pc:docMk/>
          <pc:sldMk cId="2883496106" sldId="269"/>
        </pc:sldMkLst>
        <pc:spChg chg="add del">
          <ac:chgData name="Onkar Singh" userId="7142d4e8-959c-43eb-8636-e3ca76370d1f" providerId="ADAL" clId="{6A3EFD1E-A047-459B-964A-CF905F8B3D07}" dt="2021-07-26T22:20:41.072" v="3700"/>
          <ac:spMkLst>
            <pc:docMk/>
            <pc:sldMk cId="2883496106" sldId="269"/>
            <ac:spMk id="3" creationId="{815A8482-C455-461B-BD28-63FFC038C720}"/>
          </ac:spMkLst>
        </pc:spChg>
        <pc:picChg chg="add del mod">
          <ac:chgData name="Onkar Singh" userId="7142d4e8-959c-43eb-8636-e3ca76370d1f" providerId="ADAL" clId="{6A3EFD1E-A047-459B-964A-CF905F8B3D07}" dt="2021-07-26T22:20:41.072" v="3700"/>
          <ac:picMkLst>
            <pc:docMk/>
            <pc:sldMk cId="2883496106" sldId="269"/>
            <ac:picMk id="4" creationId="{9ACA5EE5-88B1-4B2A-A4CD-77C4AD05193D}"/>
          </ac:picMkLst>
        </pc:picChg>
      </pc:sldChg>
      <pc:sldChg chg="addSp delSp modSp new del mod">
        <pc:chgData name="Onkar Singh" userId="7142d4e8-959c-43eb-8636-e3ca76370d1f" providerId="ADAL" clId="{6A3EFD1E-A047-459B-964A-CF905F8B3D07}" dt="2021-07-26T22:22:27.421" v="3730" actId="680"/>
        <pc:sldMkLst>
          <pc:docMk/>
          <pc:sldMk cId="2756052636" sldId="270"/>
        </pc:sldMkLst>
        <pc:spChg chg="add del">
          <ac:chgData name="Onkar Singh" userId="7142d4e8-959c-43eb-8636-e3ca76370d1f" providerId="ADAL" clId="{6A3EFD1E-A047-459B-964A-CF905F8B3D07}" dt="2021-07-26T22:22:26.845" v="3729"/>
          <ac:spMkLst>
            <pc:docMk/>
            <pc:sldMk cId="2756052636" sldId="270"/>
            <ac:spMk id="3" creationId="{2A34CC54-9266-45C0-907B-73903F1D5384}"/>
          </ac:spMkLst>
        </pc:spChg>
        <pc:picChg chg="add del mod">
          <ac:chgData name="Onkar Singh" userId="7142d4e8-959c-43eb-8636-e3ca76370d1f" providerId="ADAL" clId="{6A3EFD1E-A047-459B-964A-CF905F8B3D07}" dt="2021-07-26T22:22:26.845" v="3729"/>
          <ac:picMkLst>
            <pc:docMk/>
            <pc:sldMk cId="2756052636" sldId="270"/>
            <ac:picMk id="4" creationId="{DAD27A2C-48B2-421A-B836-215AA42AA92A}"/>
          </ac:picMkLst>
        </pc:picChg>
      </pc:sldChg>
      <pc:sldChg chg="new del">
        <pc:chgData name="Onkar Singh" userId="7142d4e8-959c-43eb-8636-e3ca76370d1f" providerId="ADAL" clId="{6A3EFD1E-A047-459B-964A-CF905F8B3D07}" dt="2021-07-27T15:41:45.988" v="4811" actId="47"/>
        <pc:sldMkLst>
          <pc:docMk/>
          <pc:sldMk cId="4095516072" sldId="270"/>
        </pc:sldMkLst>
      </pc:sldChg>
      <pc:sldChg chg="addSp delSp modSp add mod setBg modNotesTx">
        <pc:chgData name="Onkar Singh" userId="7142d4e8-959c-43eb-8636-e3ca76370d1f" providerId="ADAL" clId="{6A3EFD1E-A047-459B-964A-CF905F8B3D07}" dt="2021-07-28T17:48:15.539" v="17421" actId="20577"/>
        <pc:sldMkLst>
          <pc:docMk/>
          <pc:sldMk cId="2410340259" sldId="271"/>
        </pc:sldMkLst>
        <pc:spChg chg="mod">
          <ac:chgData name="Onkar Singh" userId="7142d4e8-959c-43eb-8636-e3ca76370d1f" providerId="ADAL" clId="{6A3EFD1E-A047-459B-964A-CF905F8B3D07}" dt="2021-07-27T18:25:56.467" v="12196" actId="26606"/>
          <ac:spMkLst>
            <pc:docMk/>
            <pc:sldMk cId="2410340259" sldId="271"/>
            <ac:spMk id="2" creationId="{53857D42-F061-4EA3-A563-C6A3235CF515}"/>
          </ac:spMkLst>
        </pc:spChg>
        <pc:spChg chg="add del mod">
          <ac:chgData name="Onkar Singh" userId="7142d4e8-959c-43eb-8636-e3ca76370d1f" providerId="ADAL" clId="{6A3EFD1E-A047-459B-964A-CF905F8B3D07}" dt="2021-07-28T17:48:15.539" v="17421" actId="20577"/>
          <ac:spMkLst>
            <pc:docMk/>
            <pc:sldMk cId="2410340259" sldId="271"/>
            <ac:spMk id="3" creationId="{7E7B2B4E-5B88-4AEE-92ED-D3C12A57C2C7}"/>
          </ac:spMkLst>
        </pc:spChg>
        <pc:spChg chg="add del">
          <ac:chgData name="Onkar Singh" userId="7142d4e8-959c-43eb-8636-e3ca76370d1f" providerId="ADAL" clId="{6A3EFD1E-A047-459B-964A-CF905F8B3D07}" dt="2021-07-27T18:25:56.467" v="12196" actId="26606"/>
          <ac:spMkLst>
            <pc:docMk/>
            <pc:sldMk cId="2410340259" sldId="271"/>
            <ac:spMk id="8" creationId="{AC224410-FF86-4FBB-A05E-61232D4B1368}"/>
          </ac:spMkLst>
        </pc:spChg>
        <pc:spChg chg="add del">
          <ac:chgData name="Onkar Singh" userId="7142d4e8-959c-43eb-8636-e3ca76370d1f" providerId="ADAL" clId="{6A3EFD1E-A047-459B-964A-CF905F8B3D07}" dt="2021-07-27T18:25:56.467" v="12196" actId="26606"/>
          <ac:spMkLst>
            <pc:docMk/>
            <pc:sldMk cId="2410340259" sldId="271"/>
            <ac:spMk id="10" creationId="{F3BDD110-869E-4A8C-9250-C7AE5C840842}"/>
          </ac:spMkLst>
        </pc:spChg>
        <pc:spChg chg="add del">
          <ac:chgData name="Onkar Singh" userId="7142d4e8-959c-43eb-8636-e3ca76370d1f" providerId="ADAL" clId="{6A3EFD1E-A047-459B-964A-CF905F8B3D07}" dt="2021-07-27T18:25:56.467" v="12196" actId="26606"/>
          <ac:spMkLst>
            <pc:docMk/>
            <pc:sldMk cId="2410340259" sldId="271"/>
            <ac:spMk id="14" creationId="{7E7B2B4E-5B88-4AEE-92ED-D3C12A57C2C7}"/>
          </ac:spMkLst>
        </pc:spChg>
        <pc:graphicFrameChg chg="add del">
          <ac:chgData name="Onkar Singh" userId="7142d4e8-959c-43eb-8636-e3ca76370d1f" providerId="ADAL" clId="{6A3EFD1E-A047-459B-964A-CF905F8B3D07}" dt="2021-07-27T18:23:25.296" v="12159" actId="26606"/>
          <ac:graphicFrameMkLst>
            <pc:docMk/>
            <pc:sldMk cId="2410340259" sldId="271"/>
            <ac:graphicFrameMk id="5" creationId="{BFA0E935-6D74-41FB-ACA9-7207C21FFECB}"/>
          </ac:graphicFrameMkLst>
        </pc:graphicFrameChg>
        <pc:graphicFrameChg chg="add del">
          <ac:chgData name="Onkar Singh" userId="7142d4e8-959c-43eb-8636-e3ca76370d1f" providerId="ADAL" clId="{6A3EFD1E-A047-459B-964A-CF905F8B3D07}" dt="2021-07-27T18:23:26.473" v="12161" actId="26606"/>
          <ac:graphicFrameMkLst>
            <pc:docMk/>
            <pc:sldMk cId="2410340259" sldId="271"/>
            <ac:graphicFrameMk id="12" creationId="{8D644B1C-2BCC-41A8-9924-F28D28355257}"/>
          </ac:graphicFrameMkLst>
        </pc:graphicFrameChg>
        <pc:picChg chg="add del">
          <ac:chgData name="Onkar Singh" userId="7142d4e8-959c-43eb-8636-e3ca76370d1f" providerId="ADAL" clId="{6A3EFD1E-A047-459B-964A-CF905F8B3D07}" dt="2021-07-27T18:23:25.296" v="12159" actId="26606"/>
          <ac:picMkLst>
            <pc:docMk/>
            <pc:sldMk cId="2410340259" sldId="271"/>
            <ac:picMk id="9" creationId="{B577D423-FE81-4236-89DE-39776B810941}"/>
          </ac:picMkLst>
        </pc:picChg>
        <pc:picChg chg="add del">
          <ac:chgData name="Onkar Singh" userId="7142d4e8-959c-43eb-8636-e3ca76370d1f" providerId="ADAL" clId="{6A3EFD1E-A047-459B-964A-CF905F8B3D07}" dt="2021-07-27T18:23:26.473" v="12161" actId="26606"/>
          <ac:picMkLst>
            <pc:docMk/>
            <pc:sldMk cId="2410340259" sldId="271"/>
            <ac:picMk id="11" creationId="{82AABC82-C2D1-4340-A6DF-6E73DF06FCAC}"/>
          </ac:picMkLst>
        </pc:picChg>
      </pc:sldChg>
    </pc:docChg>
  </pc:docChgLst>
  <pc:docChgLst>
    <pc:chgData name="Omi Singh" userId="5a81ff42f2610943" providerId="LiveId" clId="{592F0127-9D14-46BB-94F3-163C23DBEEBC}"/>
    <pc:docChg chg="undo redo custSel addSld delSld modSld sldOrd">
      <pc:chgData name="Omi Singh" userId="5a81ff42f2610943" providerId="LiveId" clId="{592F0127-9D14-46BB-94F3-163C23DBEEBC}" dt="2024-07-22T01:24:03.852" v="6296" actId="20577"/>
      <pc:docMkLst>
        <pc:docMk/>
      </pc:docMkLst>
      <pc:sldChg chg="addSp delSp modSp mod modNotesTx">
        <pc:chgData name="Omi Singh" userId="5a81ff42f2610943" providerId="LiveId" clId="{592F0127-9D14-46BB-94F3-163C23DBEEBC}" dt="2024-07-22T01:09:35.011" v="6146" actId="20577"/>
        <pc:sldMkLst>
          <pc:docMk/>
          <pc:sldMk cId="2363560851" sldId="256"/>
        </pc:sldMkLst>
        <pc:spChg chg="mod ord">
          <ac:chgData name="Omi Singh" userId="5a81ff42f2610943" providerId="LiveId" clId="{592F0127-9D14-46BB-94F3-163C23DBEEBC}" dt="2024-07-21T22:25:45.872" v="1895" actId="26606"/>
          <ac:spMkLst>
            <pc:docMk/>
            <pc:sldMk cId="2363560851" sldId="256"/>
            <ac:spMk id="2" creationId="{947D6D27-A93D-4420-8680-76BCC3525F0D}"/>
          </ac:spMkLst>
        </pc:spChg>
        <pc:picChg chg="mod">
          <ac:chgData name="Omi Singh" userId="5a81ff42f2610943" providerId="LiveId" clId="{592F0127-9D14-46BB-94F3-163C23DBEEBC}" dt="2024-07-21T22:25:45.872" v="1895" actId="26606"/>
          <ac:picMkLst>
            <pc:docMk/>
            <pc:sldMk cId="2363560851" sldId="256"/>
            <ac:picMk id="5" creationId="{B27C14E9-2BAE-4C2B-8EE9-078F4105D1CA}"/>
          </ac:picMkLst>
        </pc:picChg>
        <pc:picChg chg="add del">
          <ac:chgData name="Omi Singh" userId="5a81ff42f2610943" providerId="LiveId" clId="{592F0127-9D14-46BB-94F3-163C23DBEEBC}" dt="2024-07-21T22:25:45.872" v="1895" actId="26606"/>
          <ac:picMkLst>
            <pc:docMk/>
            <pc:sldMk cId="2363560851" sldId="256"/>
            <ac:picMk id="10" creationId="{2BFB581C-2142-4222-9A3B-905AD6C09535}"/>
          </ac:picMkLst>
        </pc:picChg>
      </pc:sldChg>
      <pc:sldChg chg="addSp delSp modSp mod modClrScheme chgLayout modNotesTx">
        <pc:chgData name="Omi Singh" userId="5a81ff42f2610943" providerId="LiveId" clId="{592F0127-9D14-46BB-94F3-163C23DBEEBC}" dt="2024-07-22T01:13:31.112" v="6230" actId="1076"/>
        <pc:sldMkLst>
          <pc:docMk/>
          <pc:sldMk cId="1080108373" sldId="267"/>
        </pc:sldMkLst>
        <pc:spChg chg="mod ord">
          <ac:chgData name="Omi Singh" userId="5a81ff42f2610943" providerId="LiveId" clId="{592F0127-9D14-46BB-94F3-163C23DBEEBC}" dt="2024-07-21T22:48:21.395" v="2854" actId="20577"/>
          <ac:spMkLst>
            <pc:docMk/>
            <pc:sldMk cId="1080108373" sldId="267"/>
            <ac:spMk id="2" creationId="{53857D42-F061-4EA3-A563-C6A3235CF515}"/>
          </ac:spMkLst>
        </pc:spChg>
        <pc:spChg chg="add del mod ord">
          <ac:chgData name="Omi Singh" userId="5a81ff42f2610943" providerId="LiveId" clId="{592F0127-9D14-46BB-94F3-163C23DBEEBC}" dt="2024-07-21T21:00:01.465" v="692" actId="22"/>
          <ac:spMkLst>
            <pc:docMk/>
            <pc:sldMk cId="1080108373" sldId="267"/>
            <ac:spMk id="3" creationId="{B331331B-97C0-1F13-BD7A-ADB24CDE65AF}"/>
          </ac:spMkLst>
        </pc:spChg>
        <pc:spChg chg="mod ord">
          <ac:chgData name="Omi Singh" userId="5a81ff42f2610943" providerId="LiveId" clId="{592F0127-9D14-46BB-94F3-163C23DBEEBC}" dt="2024-07-22T01:13:29.536" v="6229" actId="1076"/>
          <ac:spMkLst>
            <pc:docMk/>
            <pc:sldMk cId="1080108373" sldId="267"/>
            <ac:spMk id="4" creationId="{6DF74BD5-B1E5-F7D3-FE05-1A677F6CEFCD}"/>
          </ac:spMkLst>
        </pc:spChg>
        <pc:spChg chg="del">
          <ac:chgData name="Omi Singh" userId="5a81ff42f2610943" providerId="LiveId" clId="{592F0127-9D14-46BB-94F3-163C23DBEEBC}" dt="2024-07-21T20:37:49.278" v="124" actId="478"/>
          <ac:spMkLst>
            <pc:docMk/>
            <pc:sldMk cId="1080108373" sldId="267"/>
            <ac:spMk id="10" creationId="{69608088-53A1-6A0E-AB18-711ACB2D2777}"/>
          </ac:spMkLst>
        </pc:spChg>
        <pc:spChg chg="del">
          <ac:chgData name="Omi Singh" userId="5a81ff42f2610943" providerId="LiveId" clId="{592F0127-9D14-46BB-94F3-163C23DBEEBC}" dt="2024-07-21T20:37:49.814" v="125" actId="478"/>
          <ac:spMkLst>
            <pc:docMk/>
            <pc:sldMk cId="1080108373" sldId="267"/>
            <ac:spMk id="11" creationId="{ACEA18F2-5563-B269-15CF-A6612C0ADFCB}"/>
          </ac:spMkLst>
        </pc:spChg>
        <pc:picChg chg="del">
          <ac:chgData name="Omi Singh" userId="5a81ff42f2610943" providerId="LiveId" clId="{592F0127-9D14-46BB-94F3-163C23DBEEBC}" dt="2024-07-21T20:37:47.716" v="122" actId="478"/>
          <ac:picMkLst>
            <pc:docMk/>
            <pc:sldMk cId="1080108373" sldId="267"/>
            <ac:picMk id="5" creationId="{C0F4F387-D6D0-2065-D18E-274D349F1791}"/>
          </ac:picMkLst>
        </pc:picChg>
        <pc:picChg chg="del">
          <ac:chgData name="Omi Singh" userId="5a81ff42f2610943" providerId="LiveId" clId="{592F0127-9D14-46BB-94F3-163C23DBEEBC}" dt="2024-07-21T20:37:48.454" v="123" actId="478"/>
          <ac:picMkLst>
            <pc:docMk/>
            <pc:sldMk cId="1080108373" sldId="267"/>
            <ac:picMk id="7" creationId="{94F9E02E-5590-AF0E-951C-DE983F7559C9}"/>
          </ac:picMkLst>
        </pc:picChg>
        <pc:picChg chg="add mod ord">
          <ac:chgData name="Omi Singh" userId="5a81ff42f2610943" providerId="LiveId" clId="{592F0127-9D14-46BB-94F3-163C23DBEEBC}" dt="2024-07-22T01:13:31.112" v="6230" actId="1076"/>
          <ac:picMkLst>
            <pc:docMk/>
            <pc:sldMk cId="1080108373" sldId="267"/>
            <ac:picMk id="8" creationId="{5A3E5E5F-77F8-D8CE-9793-63104AE26A35}"/>
          </ac:picMkLst>
        </pc:picChg>
        <pc:picChg chg="del">
          <ac:chgData name="Omi Singh" userId="5a81ff42f2610943" providerId="LiveId" clId="{592F0127-9D14-46BB-94F3-163C23DBEEBC}" dt="2024-07-21T20:37:50.239" v="126" actId="478"/>
          <ac:picMkLst>
            <pc:docMk/>
            <pc:sldMk cId="1080108373" sldId="267"/>
            <ac:picMk id="9" creationId="{7D9ABDA1-D622-B8E0-4F82-C1A170BAB169}"/>
          </ac:picMkLst>
        </pc:picChg>
      </pc:sldChg>
      <pc:sldChg chg="modSp mod modNotesTx">
        <pc:chgData name="Omi Singh" userId="5a81ff42f2610943" providerId="LiveId" clId="{592F0127-9D14-46BB-94F3-163C23DBEEBC}" dt="2024-07-22T01:10:47.282" v="6216" actId="20577"/>
        <pc:sldMkLst>
          <pc:docMk/>
          <pc:sldMk cId="997627657" sldId="268"/>
        </pc:sldMkLst>
        <pc:spChg chg="mod">
          <ac:chgData name="Omi Singh" userId="5a81ff42f2610943" providerId="LiveId" clId="{592F0127-9D14-46BB-94F3-163C23DBEEBC}" dt="2024-07-21T22:22:58.857" v="1891" actId="20577"/>
          <ac:spMkLst>
            <pc:docMk/>
            <pc:sldMk cId="997627657" sldId="268"/>
            <ac:spMk id="3" creationId="{6208F7ED-5CBC-4707-9AB5-087262D3329A}"/>
          </ac:spMkLst>
        </pc:spChg>
      </pc:sldChg>
      <pc:sldChg chg="addSp delSp modSp mod modNotesTx">
        <pc:chgData name="Omi Singh" userId="5a81ff42f2610943" providerId="LiveId" clId="{592F0127-9D14-46BB-94F3-163C23DBEEBC}" dt="2024-07-22T01:21:23.485" v="6292" actId="20577"/>
        <pc:sldMkLst>
          <pc:docMk/>
          <pc:sldMk cId="2410340259" sldId="271"/>
        </pc:sldMkLst>
        <pc:spChg chg="mod">
          <ac:chgData name="Omi Singh" userId="5a81ff42f2610943" providerId="LiveId" clId="{592F0127-9D14-46BB-94F3-163C23DBEEBC}" dt="2024-07-21T22:11:37.853" v="1535" actId="20577"/>
          <ac:spMkLst>
            <pc:docMk/>
            <pc:sldMk cId="2410340259" sldId="271"/>
            <ac:spMk id="2" creationId="{53857D42-F061-4EA3-A563-C6A3235CF515}"/>
          </ac:spMkLst>
        </pc:spChg>
        <pc:spChg chg="del">
          <ac:chgData name="Omi Singh" userId="5a81ff42f2610943" providerId="LiveId" clId="{592F0127-9D14-46BB-94F3-163C23DBEEBC}" dt="2024-07-21T22:03:57.769" v="1331" actId="478"/>
          <ac:spMkLst>
            <pc:docMk/>
            <pc:sldMk cId="2410340259" sldId="271"/>
            <ac:spMk id="4" creationId="{34F84320-D1D0-0720-FE0C-72615C07EBEF}"/>
          </ac:spMkLst>
        </pc:spChg>
        <pc:spChg chg="add mod">
          <ac:chgData name="Omi Singh" userId="5a81ff42f2610943" providerId="LiveId" clId="{592F0127-9D14-46BB-94F3-163C23DBEEBC}" dt="2024-07-22T01:21:23.485" v="6292" actId="20577"/>
          <ac:spMkLst>
            <pc:docMk/>
            <pc:sldMk cId="2410340259" sldId="271"/>
            <ac:spMk id="5" creationId="{E351A0F5-5A6D-3DBA-0015-9DA0E7893AA4}"/>
          </ac:spMkLst>
        </pc:spChg>
        <pc:picChg chg="add mod">
          <ac:chgData name="Omi Singh" userId="5a81ff42f2610943" providerId="LiveId" clId="{592F0127-9D14-46BB-94F3-163C23DBEEBC}" dt="2024-07-21T21:24:44.265" v="1299"/>
          <ac:picMkLst>
            <pc:docMk/>
            <pc:sldMk cId="2410340259" sldId="271"/>
            <ac:picMk id="6" creationId="{88AB5DE3-E05A-FAE0-730E-82CEC40B3209}"/>
          </ac:picMkLst>
        </pc:picChg>
      </pc:sldChg>
      <pc:sldChg chg="del">
        <pc:chgData name="Omi Singh" userId="5a81ff42f2610943" providerId="LiveId" clId="{592F0127-9D14-46BB-94F3-163C23DBEEBC}" dt="2024-07-21T20:54:04.310" v="595" actId="2696"/>
        <pc:sldMkLst>
          <pc:docMk/>
          <pc:sldMk cId="1936260790" sldId="272"/>
        </pc:sldMkLst>
      </pc:sldChg>
      <pc:sldChg chg="del">
        <pc:chgData name="Omi Singh" userId="5a81ff42f2610943" providerId="LiveId" clId="{592F0127-9D14-46BB-94F3-163C23DBEEBC}" dt="2024-07-21T20:37:12.318" v="115" actId="2696"/>
        <pc:sldMkLst>
          <pc:docMk/>
          <pc:sldMk cId="3996343102" sldId="273"/>
        </pc:sldMkLst>
      </pc:sldChg>
      <pc:sldChg chg="del">
        <pc:chgData name="Omi Singh" userId="5a81ff42f2610943" providerId="LiveId" clId="{592F0127-9D14-46BB-94F3-163C23DBEEBC}" dt="2024-07-21T20:37:14.747" v="116" actId="2696"/>
        <pc:sldMkLst>
          <pc:docMk/>
          <pc:sldMk cId="1984634798" sldId="274"/>
        </pc:sldMkLst>
      </pc:sldChg>
      <pc:sldChg chg="del">
        <pc:chgData name="Omi Singh" userId="5a81ff42f2610943" providerId="LiveId" clId="{592F0127-9D14-46BB-94F3-163C23DBEEBC}" dt="2024-07-21T20:37:30.214" v="120" actId="2696"/>
        <pc:sldMkLst>
          <pc:docMk/>
          <pc:sldMk cId="2067104241" sldId="275"/>
        </pc:sldMkLst>
      </pc:sldChg>
      <pc:sldChg chg="del">
        <pc:chgData name="Omi Singh" userId="5a81ff42f2610943" providerId="LiveId" clId="{592F0127-9D14-46BB-94F3-163C23DBEEBC}" dt="2024-07-21T20:38:12.401" v="130" actId="2696"/>
        <pc:sldMkLst>
          <pc:docMk/>
          <pc:sldMk cId="1131688804" sldId="277"/>
        </pc:sldMkLst>
      </pc:sldChg>
      <pc:sldChg chg="del modNotesTx">
        <pc:chgData name="Omi Singh" userId="5a81ff42f2610943" providerId="LiveId" clId="{592F0127-9D14-46BB-94F3-163C23DBEEBC}" dt="2024-07-21T20:38:17.531" v="131" actId="2696"/>
        <pc:sldMkLst>
          <pc:docMk/>
          <pc:sldMk cId="1444657931" sldId="278"/>
        </pc:sldMkLst>
      </pc:sldChg>
      <pc:sldChg chg="del">
        <pc:chgData name="Omi Singh" userId="5a81ff42f2610943" providerId="LiveId" clId="{592F0127-9D14-46BB-94F3-163C23DBEEBC}" dt="2024-07-21T20:54:10.679" v="598" actId="2696"/>
        <pc:sldMkLst>
          <pc:docMk/>
          <pc:sldMk cId="551257656" sldId="279"/>
        </pc:sldMkLst>
      </pc:sldChg>
      <pc:sldChg chg="del">
        <pc:chgData name="Omi Singh" userId="5a81ff42f2610943" providerId="LiveId" clId="{592F0127-9D14-46BB-94F3-163C23DBEEBC}" dt="2024-07-21T20:37:42.117" v="121" actId="2696"/>
        <pc:sldMkLst>
          <pc:docMk/>
          <pc:sldMk cId="3417206218" sldId="280"/>
        </pc:sldMkLst>
      </pc:sldChg>
      <pc:sldChg chg="del">
        <pc:chgData name="Omi Singh" userId="5a81ff42f2610943" providerId="LiveId" clId="{592F0127-9D14-46BB-94F3-163C23DBEEBC}" dt="2024-07-21T20:54:12.917" v="599" actId="2696"/>
        <pc:sldMkLst>
          <pc:docMk/>
          <pc:sldMk cId="303854813" sldId="281"/>
        </pc:sldMkLst>
      </pc:sldChg>
      <pc:sldChg chg="del">
        <pc:chgData name="Omi Singh" userId="5a81ff42f2610943" providerId="LiveId" clId="{592F0127-9D14-46BB-94F3-163C23DBEEBC}" dt="2024-07-21T20:37:06.012" v="114" actId="2696"/>
        <pc:sldMkLst>
          <pc:docMk/>
          <pc:sldMk cId="1063623804" sldId="282"/>
        </pc:sldMkLst>
      </pc:sldChg>
      <pc:sldChg chg="del">
        <pc:chgData name="Omi Singh" userId="5a81ff42f2610943" providerId="LiveId" clId="{592F0127-9D14-46BB-94F3-163C23DBEEBC}" dt="2024-07-21T20:37:17.159" v="117" actId="2696"/>
        <pc:sldMkLst>
          <pc:docMk/>
          <pc:sldMk cId="1227073083" sldId="283"/>
        </pc:sldMkLst>
      </pc:sldChg>
      <pc:sldChg chg="del">
        <pc:chgData name="Omi Singh" userId="5a81ff42f2610943" providerId="LiveId" clId="{592F0127-9D14-46BB-94F3-163C23DBEEBC}" dt="2024-07-21T20:37:21.007" v="118" actId="2696"/>
        <pc:sldMkLst>
          <pc:docMk/>
          <pc:sldMk cId="399584593" sldId="284"/>
        </pc:sldMkLst>
      </pc:sldChg>
      <pc:sldChg chg="del">
        <pc:chgData name="Omi Singh" userId="5a81ff42f2610943" providerId="LiveId" clId="{592F0127-9D14-46BB-94F3-163C23DBEEBC}" dt="2024-07-21T20:37:24.916" v="119" actId="2696"/>
        <pc:sldMkLst>
          <pc:docMk/>
          <pc:sldMk cId="1846313625" sldId="285"/>
        </pc:sldMkLst>
      </pc:sldChg>
      <pc:sldChg chg="del modNotesTx">
        <pc:chgData name="Omi Singh" userId="5a81ff42f2610943" providerId="LiveId" clId="{592F0127-9D14-46BB-94F3-163C23DBEEBC}" dt="2024-07-21T20:54:06.802" v="596" actId="2696"/>
        <pc:sldMkLst>
          <pc:docMk/>
          <pc:sldMk cId="2508058849" sldId="286"/>
        </pc:sldMkLst>
      </pc:sldChg>
      <pc:sldChg chg="del">
        <pc:chgData name="Omi Singh" userId="5a81ff42f2610943" providerId="LiveId" clId="{592F0127-9D14-46BB-94F3-163C23DBEEBC}" dt="2024-07-21T20:54:08.552" v="597" actId="2696"/>
        <pc:sldMkLst>
          <pc:docMk/>
          <pc:sldMk cId="2702416131" sldId="287"/>
        </pc:sldMkLst>
      </pc:sldChg>
      <pc:sldChg chg="addSp delSp modSp new mod modClrScheme chgLayout modNotesTx">
        <pc:chgData name="Omi Singh" userId="5a81ff42f2610943" providerId="LiveId" clId="{592F0127-9D14-46BB-94F3-163C23DBEEBC}" dt="2024-07-22T01:12:25.464" v="6226" actId="20577"/>
        <pc:sldMkLst>
          <pc:docMk/>
          <pc:sldMk cId="829115449" sldId="288"/>
        </pc:sldMkLst>
        <pc:spChg chg="mod ord">
          <ac:chgData name="Omi Singh" userId="5a81ff42f2610943" providerId="LiveId" clId="{592F0127-9D14-46BB-94F3-163C23DBEEBC}" dt="2024-07-22T01:12:25.464" v="6226" actId="20577"/>
          <ac:spMkLst>
            <pc:docMk/>
            <pc:sldMk cId="829115449" sldId="288"/>
            <ac:spMk id="2" creationId="{EF8ADBE9-600C-3B17-7A9E-CAE720550A0A}"/>
          </ac:spMkLst>
        </pc:spChg>
        <pc:spChg chg="del mod ord">
          <ac:chgData name="Omi Singh" userId="5a81ff42f2610943" providerId="LiveId" clId="{592F0127-9D14-46BB-94F3-163C23DBEEBC}" dt="2024-07-21T20:45:51.857" v="288" actId="700"/>
          <ac:spMkLst>
            <pc:docMk/>
            <pc:sldMk cId="829115449" sldId="288"/>
            <ac:spMk id="3" creationId="{669CA91F-D55D-DBE2-A4F0-C52DB028E0B9}"/>
          </ac:spMkLst>
        </pc:spChg>
        <pc:spChg chg="add mod ord">
          <ac:chgData name="Omi Singh" userId="5a81ff42f2610943" providerId="LiveId" clId="{592F0127-9D14-46BB-94F3-163C23DBEEBC}" dt="2024-07-21T22:34:06.954" v="1966" actId="700"/>
          <ac:spMkLst>
            <pc:docMk/>
            <pc:sldMk cId="829115449" sldId="288"/>
            <ac:spMk id="4" creationId="{5DFD65F8-EEC7-E507-2465-6283CCDCD1B0}"/>
          </ac:spMkLst>
        </pc:spChg>
        <pc:spChg chg="add del mod ord">
          <ac:chgData name="Omi Singh" userId="5a81ff42f2610943" providerId="LiveId" clId="{592F0127-9D14-46BB-94F3-163C23DBEEBC}" dt="2024-07-21T20:53:09.842" v="492" actId="22"/>
          <ac:spMkLst>
            <pc:docMk/>
            <pc:sldMk cId="829115449" sldId="288"/>
            <ac:spMk id="5" creationId="{D8478731-9158-F5D0-872B-D07F77C2183F}"/>
          </ac:spMkLst>
        </pc:spChg>
        <pc:spChg chg="add del mod">
          <ac:chgData name="Omi Singh" userId="5a81ff42f2610943" providerId="LiveId" clId="{592F0127-9D14-46BB-94F3-163C23DBEEBC}" dt="2024-07-21T22:22:23.076" v="1874" actId="22"/>
          <ac:spMkLst>
            <pc:docMk/>
            <pc:sldMk cId="829115449" sldId="288"/>
            <ac:spMk id="9" creationId="{DCAB102A-3E30-2D59-6048-B851431BECAD}"/>
          </ac:spMkLst>
        </pc:spChg>
        <pc:spChg chg="add del mod">
          <ac:chgData name="Omi Singh" userId="5a81ff42f2610943" providerId="LiveId" clId="{592F0127-9D14-46BB-94F3-163C23DBEEBC}" dt="2024-07-21T22:28:30.684" v="1898" actId="22"/>
          <ac:spMkLst>
            <pc:docMk/>
            <pc:sldMk cId="829115449" sldId="288"/>
            <ac:spMk id="15" creationId="{7C96A5BC-1579-8BCD-0A98-6DD1BE9C79ED}"/>
          </ac:spMkLst>
        </pc:spChg>
        <pc:spChg chg="add del mod">
          <ac:chgData name="Omi Singh" userId="5a81ff42f2610943" providerId="LiveId" clId="{592F0127-9D14-46BB-94F3-163C23DBEEBC}" dt="2024-07-21T22:34:04.291" v="1965" actId="478"/>
          <ac:spMkLst>
            <pc:docMk/>
            <pc:sldMk cId="829115449" sldId="288"/>
            <ac:spMk id="19" creationId="{D4DCD92F-AD2F-0581-8B51-03E19CD1020A}"/>
          </ac:spMkLst>
        </pc:spChg>
        <pc:picChg chg="add del mod ord">
          <ac:chgData name="Omi Singh" userId="5a81ff42f2610943" providerId="LiveId" clId="{592F0127-9D14-46BB-94F3-163C23DBEEBC}" dt="2024-07-21T22:22:21.331" v="1873" actId="478"/>
          <ac:picMkLst>
            <pc:docMk/>
            <pc:sldMk cId="829115449" sldId="288"/>
            <ac:picMk id="7" creationId="{45BE3D01-01F5-70F6-564A-6082C49F9F41}"/>
          </ac:picMkLst>
        </pc:picChg>
        <pc:picChg chg="add del mod ord">
          <ac:chgData name="Omi Singh" userId="5a81ff42f2610943" providerId="LiveId" clId="{592F0127-9D14-46BB-94F3-163C23DBEEBC}" dt="2024-07-21T22:28:28.123" v="1897" actId="478"/>
          <ac:picMkLst>
            <pc:docMk/>
            <pc:sldMk cId="829115449" sldId="288"/>
            <ac:picMk id="11" creationId="{CE7B915B-6AF1-7033-3A9E-AEDA78C15EF6}"/>
          </ac:picMkLst>
        </pc:picChg>
        <pc:picChg chg="add del">
          <ac:chgData name="Omi Singh" userId="5a81ff42f2610943" providerId="LiveId" clId="{592F0127-9D14-46BB-94F3-163C23DBEEBC}" dt="2024-07-21T22:28:32.107" v="1899" actId="478"/>
          <ac:picMkLst>
            <pc:docMk/>
            <pc:sldMk cId="829115449" sldId="288"/>
            <ac:picMk id="13" creationId="{EFEF8160-9F5A-9678-E875-4A77D4C0FB3C}"/>
          </ac:picMkLst>
        </pc:picChg>
        <pc:picChg chg="add del mod ord">
          <ac:chgData name="Omi Singh" userId="5a81ff42f2610943" providerId="LiveId" clId="{592F0127-9D14-46BB-94F3-163C23DBEEBC}" dt="2024-07-21T22:33:39.995" v="1959" actId="21"/>
          <ac:picMkLst>
            <pc:docMk/>
            <pc:sldMk cId="829115449" sldId="288"/>
            <ac:picMk id="17" creationId="{73177ADA-831D-AF8D-133D-BF8B24D45230}"/>
          </ac:picMkLst>
        </pc:picChg>
        <pc:picChg chg="add mod">
          <ac:chgData name="Omi Singh" userId="5a81ff42f2610943" providerId="LiveId" clId="{592F0127-9D14-46BB-94F3-163C23DBEEBC}" dt="2024-07-21T22:34:55.678" v="1980" actId="1076"/>
          <ac:picMkLst>
            <pc:docMk/>
            <pc:sldMk cId="829115449" sldId="288"/>
            <ac:picMk id="20" creationId="{650D7F52-CDAB-DBB1-39E8-9DD4A6A0E934}"/>
          </ac:picMkLst>
        </pc:picChg>
      </pc:sldChg>
      <pc:sldChg chg="addSp delSp modSp add mod modClrScheme chgLayout modNotesTx">
        <pc:chgData name="Omi Singh" userId="5a81ff42f2610943" providerId="LiveId" clId="{592F0127-9D14-46BB-94F3-163C23DBEEBC}" dt="2024-07-21T22:53:49.242" v="3539" actId="20577"/>
        <pc:sldMkLst>
          <pc:docMk/>
          <pc:sldMk cId="2767487424" sldId="289"/>
        </pc:sldMkLst>
        <pc:spChg chg="mod ord">
          <ac:chgData name="Omi Singh" userId="5a81ff42f2610943" providerId="LiveId" clId="{592F0127-9D14-46BB-94F3-163C23DBEEBC}" dt="2024-07-21T22:48:30.092" v="2861" actId="20577"/>
          <ac:spMkLst>
            <pc:docMk/>
            <pc:sldMk cId="2767487424" sldId="289"/>
            <ac:spMk id="2" creationId="{53857D42-F061-4EA3-A563-C6A3235CF515}"/>
          </ac:spMkLst>
        </pc:spChg>
        <pc:spChg chg="add del mod ord">
          <ac:chgData name="Omi Singh" userId="5a81ff42f2610943" providerId="LiveId" clId="{592F0127-9D14-46BB-94F3-163C23DBEEBC}" dt="2024-07-21T21:04:50.344" v="917" actId="22"/>
          <ac:spMkLst>
            <pc:docMk/>
            <pc:sldMk cId="2767487424" sldId="289"/>
            <ac:spMk id="3" creationId="{81753652-1B31-35CD-A994-2FC7A8273AF0}"/>
          </ac:spMkLst>
        </pc:spChg>
        <pc:spChg chg="del mod ord">
          <ac:chgData name="Omi Singh" userId="5a81ff42f2610943" providerId="LiveId" clId="{592F0127-9D14-46BB-94F3-163C23DBEEBC}" dt="2024-07-21T21:05:36.457" v="929" actId="478"/>
          <ac:spMkLst>
            <pc:docMk/>
            <pc:sldMk cId="2767487424" sldId="289"/>
            <ac:spMk id="4" creationId="{6DF74BD5-B1E5-F7D3-FE05-1A677F6CEFCD}"/>
          </ac:spMkLst>
        </pc:spChg>
        <pc:spChg chg="add del mod">
          <ac:chgData name="Omi Singh" userId="5a81ff42f2610943" providerId="LiveId" clId="{592F0127-9D14-46BB-94F3-163C23DBEEBC}" dt="2024-07-21T21:05:43.034" v="932"/>
          <ac:spMkLst>
            <pc:docMk/>
            <pc:sldMk cId="2767487424" sldId="289"/>
            <ac:spMk id="10" creationId="{B05E8DD4-18AE-1B7C-86D5-E0E44FB1E28D}"/>
          </ac:spMkLst>
        </pc:spChg>
        <pc:spChg chg="add del mod">
          <ac:chgData name="Omi Singh" userId="5a81ff42f2610943" providerId="LiveId" clId="{592F0127-9D14-46BB-94F3-163C23DBEEBC}" dt="2024-07-21T21:05:48.985" v="936"/>
          <ac:spMkLst>
            <pc:docMk/>
            <pc:sldMk cId="2767487424" sldId="289"/>
            <ac:spMk id="12" creationId="{6C0C889C-6A3D-31F7-0D7F-18CD519F5D67}"/>
          </ac:spMkLst>
        </pc:spChg>
        <pc:spChg chg="add mod">
          <ac:chgData name="Omi Singh" userId="5a81ff42f2610943" providerId="LiveId" clId="{592F0127-9D14-46BB-94F3-163C23DBEEBC}" dt="2024-07-21T22:32:04.548" v="1957" actId="20577"/>
          <ac:spMkLst>
            <pc:docMk/>
            <pc:sldMk cId="2767487424" sldId="289"/>
            <ac:spMk id="20" creationId="{EF200539-E593-6309-E57F-547E3E7238EA}"/>
          </ac:spMkLst>
        </pc:spChg>
        <pc:picChg chg="add del mod ord">
          <ac:chgData name="Omi Singh" userId="5a81ff42f2610943" providerId="LiveId" clId="{592F0127-9D14-46BB-94F3-163C23DBEEBC}" dt="2024-07-21T21:05:42.073" v="931" actId="21"/>
          <ac:picMkLst>
            <pc:docMk/>
            <pc:sldMk cId="2767487424" sldId="289"/>
            <ac:picMk id="6" creationId="{8E4C405E-4B9C-B49F-A35D-7F7259721E43}"/>
          </ac:picMkLst>
        </pc:picChg>
        <pc:picChg chg="add del mod">
          <ac:chgData name="Omi Singh" userId="5a81ff42f2610943" providerId="LiveId" clId="{592F0127-9D14-46BB-94F3-163C23DBEEBC}" dt="2024-07-21T21:05:44.813" v="933" actId="21"/>
          <ac:picMkLst>
            <pc:docMk/>
            <pc:sldMk cId="2767487424" sldId="289"/>
            <ac:picMk id="8" creationId="{4C67AA4D-0297-E3C3-3E80-7E6196C28754}"/>
          </ac:picMkLst>
        </pc:picChg>
        <pc:picChg chg="add mod ord">
          <ac:chgData name="Omi Singh" userId="5a81ff42f2610943" providerId="LiveId" clId="{592F0127-9D14-46BB-94F3-163C23DBEEBC}" dt="2024-07-21T22:34:13.630" v="1968" actId="700"/>
          <ac:picMkLst>
            <pc:docMk/>
            <pc:sldMk cId="2767487424" sldId="289"/>
            <ac:picMk id="13" creationId="{8E4C405E-4B9C-B49F-A35D-7F7259721E43}"/>
          </ac:picMkLst>
        </pc:picChg>
        <pc:picChg chg="add del mod">
          <ac:chgData name="Omi Singh" userId="5a81ff42f2610943" providerId="LiveId" clId="{592F0127-9D14-46BB-94F3-163C23DBEEBC}" dt="2024-07-21T21:05:48.025" v="935" actId="21"/>
          <ac:picMkLst>
            <pc:docMk/>
            <pc:sldMk cId="2767487424" sldId="289"/>
            <ac:picMk id="14" creationId="{4C67AA4D-0297-E3C3-3E80-7E6196C28754}"/>
          </ac:picMkLst>
        </pc:picChg>
        <pc:picChg chg="add mod ord">
          <ac:chgData name="Omi Singh" userId="5a81ff42f2610943" providerId="LiveId" clId="{592F0127-9D14-46BB-94F3-163C23DBEEBC}" dt="2024-07-21T22:34:13.630" v="1968" actId="700"/>
          <ac:picMkLst>
            <pc:docMk/>
            <pc:sldMk cId="2767487424" sldId="289"/>
            <ac:picMk id="15" creationId="{4C67AA4D-0297-E3C3-3E80-7E6196C28754}"/>
          </ac:picMkLst>
        </pc:picChg>
        <pc:picChg chg="add mod">
          <ac:chgData name="Omi Singh" userId="5a81ff42f2610943" providerId="LiveId" clId="{592F0127-9D14-46BB-94F3-163C23DBEEBC}" dt="2024-07-21T21:08:01.373" v="962" actId="14100"/>
          <ac:picMkLst>
            <pc:docMk/>
            <pc:sldMk cId="2767487424" sldId="289"/>
            <ac:picMk id="17" creationId="{E2B6F8BF-FEFC-168B-90C9-5829083B78D9}"/>
          </ac:picMkLst>
        </pc:picChg>
        <pc:picChg chg="add mod">
          <ac:chgData name="Omi Singh" userId="5a81ff42f2610943" providerId="LiveId" clId="{592F0127-9D14-46BB-94F3-163C23DBEEBC}" dt="2024-07-21T21:07:57.297" v="961" actId="14100"/>
          <ac:picMkLst>
            <pc:docMk/>
            <pc:sldMk cId="2767487424" sldId="289"/>
            <ac:picMk id="19" creationId="{8B9126A4-6F88-8F4B-4F67-9D7E12758939}"/>
          </ac:picMkLst>
        </pc:picChg>
      </pc:sldChg>
      <pc:sldChg chg="addSp delSp modSp add mod setBg modClrScheme setClrOvrMap chgLayout modNotesTx">
        <pc:chgData name="Omi Singh" userId="5a81ff42f2610943" providerId="LiveId" clId="{592F0127-9D14-46BB-94F3-163C23DBEEBC}" dt="2024-07-22T01:17:01.970" v="6289" actId="20577"/>
        <pc:sldMkLst>
          <pc:docMk/>
          <pc:sldMk cId="2865639312" sldId="290"/>
        </pc:sldMkLst>
        <pc:spChg chg="mod ord">
          <ac:chgData name="Omi Singh" userId="5a81ff42f2610943" providerId="LiveId" clId="{592F0127-9D14-46BB-94F3-163C23DBEEBC}" dt="2024-07-21T22:49:57.603" v="2904" actId="20577"/>
          <ac:spMkLst>
            <pc:docMk/>
            <pc:sldMk cId="2865639312" sldId="290"/>
            <ac:spMk id="2" creationId="{53857D42-F061-4EA3-A563-C6A3235CF515}"/>
          </ac:spMkLst>
        </pc:spChg>
        <pc:spChg chg="mod ord">
          <ac:chgData name="Omi Singh" userId="5a81ff42f2610943" providerId="LiveId" clId="{592F0127-9D14-46BB-94F3-163C23DBEEBC}" dt="2024-07-21T21:25:14.504" v="1309" actId="14100"/>
          <ac:spMkLst>
            <pc:docMk/>
            <pc:sldMk cId="2865639312" sldId="290"/>
            <ac:spMk id="4" creationId="{6DF74BD5-B1E5-F7D3-FE05-1A677F6CEFCD}"/>
          </ac:spMkLst>
        </pc:spChg>
        <pc:spChg chg="add del mod ord">
          <ac:chgData name="Omi Singh" userId="5a81ff42f2610943" providerId="LiveId" clId="{592F0127-9D14-46BB-94F3-163C23DBEEBC}" dt="2024-07-21T21:10:00.099" v="999" actId="700"/>
          <ac:spMkLst>
            <pc:docMk/>
            <pc:sldMk cId="2865639312" sldId="290"/>
            <ac:spMk id="5" creationId="{FCED3BB0-C337-D1A6-25AD-BDB23BE14412}"/>
          </ac:spMkLst>
        </pc:spChg>
        <pc:spChg chg="add del mod ord">
          <ac:chgData name="Omi Singh" userId="5a81ff42f2610943" providerId="LiveId" clId="{592F0127-9D14-46BB-94F3-163C23DBEEBC}" dt="2024-07-21T21:14:21.449" v="1033" actId="22"/>
          <ac:spMkLst>
            <pc:docMk/>
            <pc:sldMk cId="2865639312" sldId="290"/>
            <ac:spMk id="7" creationId="{64B6CB3F-88F2-E563-D98E-AEB03AA5BDD3}"/>
          </ac:spMkLst>
        </pc:spChg>
        <pc:spChg chg="add del mod">
          <ac:chgData name="Omi Singh" userId="5a81ff42f2610943" providerId="LiveId" clId="{592F0127-9D14-46BB-94F3-163C23DBEEBC}" dt="2024-07-21T21:15:03.548" v="1037" actId="22"/>
          <ac:spMkLst>
            <pc:docMk/>
            <pc:sldMk cId="2865639312" sldId="290"/>
            <ac:spMk id="14" creationId="{A1F01FEC-0518-8C42-E588-C6BD08AD057F}"/>
          </ac:spMkLst>
        </pc:spChg>
        <pc:spChg chg="add del">
          <ac:chgData name="Omi Singh" userId="5a81ff42f2610943" providerId="LiveId" clId="{592F0127-9D14-46BB-94F3-163C23DBEEBC}" dt="2024-07-21T21:13:33.246" v="1031" actId="26606"/>
          <ac:spMkLst>
            <pc:docMk/>
            <pc:sldMk cId="2865639312" sldId="290"/>
            <ac:spMk id="15" creationId="{6540ED7E-4309-4CF9-9C8D-82E304E02832}"/>
          </ac:spMkLst>
        </pc:spChg>
        <pc:spChg chg="add del">
          <ac:chgData name="Omi Singh" userId="5a81ff42f2610943" providerId="LiveId" clId="{592F0127-9D14-46BB-94F3-163C23DBEEBC}" dt="2024-07-21T21:13:33.246" v="1031" actId="26606"/>
          <ac:spMkLst>
            <pc:docMk/>
            <pc:sldMk cId="2865639312" sldId="290"/>
            <ac:spMk id="17" creationId="{CA8ACC6B-EC7C-4E3C-8D08-C0A3AA40779C}"/>
          </ac:spMkLst>
        </pc:spChg>
        <pc:graphicFrameChg chg="add mod">
          <ac:chgData name="Omi Singh" userId="5a81ff42f2610943" providerId="LiveId" clId="{592F0127-9D14-46BB-94F3-163C23DBEEBC}" dt="2024-07-21T21:13:08.247" v="1024"/>
          <ac:graphicFrameMkLst>
            <pc:docMk/>
            <pc:sldMk cId="2865639312" sldId="290"/>
            <ac:graphicFrameMk id="8" creationId="{AA7EBEDA-1EDD-6750-59DD-5B80F12F5072}"/>
          </ac:graphicFrameMkLst>
        </pc:graphicFrameChg>
        <pc:graphicFrameChg chg="add mod modGraphic">
          <ac:chgData name="Omi Singh" userId="5a81ff42f2610943" providerId="LiveId" clId="{592F0127-9D14-46BB-94F3-163C23DBEEBC}" dt="2024-07-21T21:13:35.422" v="1032"/>
          <ac:graphicFrameMkLst>
            <pc:docMk/>
            <pc:sldMk cId="2865639312" sldId="290"/>
            <ac:graphicFrameMk id="10" creationId="{DC1F2286-E6EA-495A-642E-1E3962D5AF61}"/>
          </ac:graphicFrameMkLst>
        </pc:graphicFrameChg>
        <pc:picChg chg="add del mod">
          <ac:chgData name="Omi Singh" userId="5a81ff42f2610943" providerId="LiveId" clId="{592F0127-9D14-46BB-94F3-163C23DBEEBC}" dt="2024-07-21T21:10:00.657" v="1000"/>
          <ac:picMkLst>
            <pc:docMk/>
            <pc:sldMk cId="2865639312" sldId="290"/>
            <ac:picMk id="3" creationId="{566676C9-188C-2821-F016-D8AE30219E79}"/>
          </ac:picMkLst>
        </pc:picChg>
        <pc:picChg chg="add mod">
          <ac:chgData name="Omi Singh" userId="5a81ff42f2610943" providerId="LiveId" clId="{592F0127-9D14-46BB-94F3-163C23DBEEBC}" dt="2024-07-21T21:09:56.296" v="997"/>
          <ac:picMkLst>
            <pc:docMk/>
            <pc:sldMk cId="2865639312" sldId="290"/>
            <ac:picMk id="6" creationId="{566676C9-188C-2821-F016-D8AE30219E79}"/>
          </ac:picMkLst>
        </pc:picChg>
        <pc:picChg chg="add mod">
          <ac:chgData name="Omi Singh" userId="5a81ff42f2610943" providerId="LiveId" clId="{592F0127-9D14-46BB-94F3-163C23DBEEBC}" dt="2024-07-21T21:13:18.740" v="1028"/>
          <ac:picMkLst>
            <pc:docMk/>
            <pc:sldMk cId="2865639312" sldId="290"/>
            <ac:picMk id="9" creationId="{006CC23C-0364-CDDE-1DD4-34CB57A846C1}"/>
          </ac:picMkLst>
        </pc:picChg>
        <pc:picChg chg="add del mod ord">
          <ac:chgData name="Omi Singh" userId="5a81ff42f2610943" providerId="LiveId" clId="{592F0127-9D14-46BB-94F3-163C23DBEEBC}" dt="2024-07-21T21:14:26.846" v="1036" actId="478"/>
          <ac:picMkLst>
            <pc:docMk/>
            <pc:sldMk cId="2865639312" sldId="290"/>
            <ac:picMk id="12" creationId="{B6850F8C-9B7D-6BCE-B936-B35678DC2177}"/>
          </ac:picMkLst>
        </pc:picChg>
        <pc:picChg chg="add mod ord">
          <ac:chgData name="Omi Singh" userId="5a81ff42f2610943" providerId="LiveId" clId="{592F0127-9D14-46BB-94F3-163C23DBEEBC}" dt="2024-07-21T21:25:19.400" v="1310" actId="1076"/>
          <ac:picMkLst>
            <pc:docMk/>
            <pc:sldMk cId="2865639312" sldId="290"/>
            <ac:picMk id="18" creationId="{0FBBD8E7-2028-0EB9-FC9C-5A36C34ACA35}"/>
          </ac:picMkLst>
        </pc:picChg>
      </pc:sldChg>
      <pc:sldChg chg="addSp delSp modSp add mod modClrScheme chgLayout modNotesTx">
        <pc:chgData name="Omi Singh" userId="5a81ff42f2610943" providerId="LiveId" clId="{592F0127-9D14-46BB-94F3-163C23DBEEBC}" dt="2024-07-22T00:12:51.639" v="4717" actId="313"/>
        <pc:sldMkLst>
          <pc:docMk/>
          <pc:sldMk cId="1955689413" sldId="291"/>
        </pc:sldMkLst>
        <pc:spChg chg="mod ord">
          <ac:chgData name="Omi Singh" userId="5a81ff42f2610943" providerId="LiveId" clId="{592F0127-9D14-46BB-94F3-163C23DBEEBC}" dt="2024-07-21T22:11:29.253" v="1520" actId="20577"/>
          <ac:spMkLst>
            <pc:docMk/>
            <pc:sldMk cId="1955689413" sldId="291"/>
            <ac:spMk id="2" creationId="{53857D42-F061-4EA3-A563-C6A3235CF515}"/>
          </ac:spMkLst>
        </pc:spChg>
        <pc:spChg chg="add del mod ord">
          <ac:chgData name="Omi Singh" userId="5a81ff42f2610943" providerId="LiveId" clId="{592F0127-9D14-46BB-94F3-163C23DBEEBC}" dt="2024-07-21T21:19:12.053" v="1102" actId="22"/>
          <ac:spMkLst>
            <pc:docMk/>
            <pc:sldMk cId="1955689413" sldId="291"/>
            <ac:spMk id="3" creationId="{295A31C7-DF5D-BE60-1596-2019DB0EB710}"/>
          </ac:spMkLst>
        </pc:spChg>
        <pc:spChg chg="mod ord">
          <ac:chgData name="Omi Singh" userId="5a81ff42f2610943" providerId="LiveId" clId="{592F0127-9D14-46BB-94F3-163C23DBEEBC}" dt="2024-07-21T22:11:13.872" v="1502" actId="255"/>
          <ac:spMkLst>
            <pc:docMk/>
            <pc:sldMk cId="1955689413" sldId="291"/>
            <ac:spMk id="4" creationId="{6DF74BD5-B1E5-F7D3-FE05-1A677F6CEFCD}"/>
          </ac:spMkLst>
        </pc:spChg>
        <pc:spChg chg="add del mod">
          <ac:chgData name="Omi Singh" userId="5a81ff42f2610943" providerId="LiveId" clId="{592F0127-9D14-46BB-94F3-163C23DBEEBC}" dt="2024-07-21T21:24:47.547" v="1301"/>
          <ac:spMkLst>
            <pc:docMk/>
            <pc:sldMk cId="1955689413" sldId="291"/>
            <ac:spMk id="8" creationId="{D642A2D0-ADD8-BF0B-4030-FDCBBBE6B28F}"/>
          </ac:spMkLst>
        </pc:spChg>
        <pc:picChg chg="add del mod ord">
          <ac:chgData name="Omi Singh" userId="5a81ff42f2610943" providerId="LiveId" clId="{592F0127-9D14-46BB-94F3-163C23DBEEBC}" dt="2024-07-21T21:24:41.036" v="1298" actId="21"/>
          <ac:picMkLst>
            <pc:docMk/>
            <pc:sldMk cId="1955689413" sldId="291"/>
            <ac:picMk id="6" creationId="{88AB5DE3-E05A-FAE0-730E-82CEC40B3209}"/>
          </ac:picMkLst>
        </pc:picChg>
        <pc:picChg chg="add mod">
          <ac:chgData name="Omi Singh" userId="5a81ff42f2610943" providerId="LiveId" clId="{592F0127-9D14-46BB-94F3-163C23DBEEBC}" dt="2024-07-21T21:25:02.686" v="1307" actId="14100"/>
          <ac:picMkLst>
            <pc:docMk/>
            <pc:sldMk cId="1955689413" sldId="291"/>
            <ac:picMk id="9" creationId="{B4725F40-2537-BA0D-A17E-9E33E6E385AC}"/>
          </ac:picMkLst>
        </pc:picChg>
      </pc:sldChg>
      <pc:sldChg chg="addSp delSp modSp add mod ord modNotesTx">
        <pc:chgData name="Omi Singh" userId="5a81ff42f2610943" providerId="LiveId" clId="{592F0127-9D14-46BB-94F3-163C23DBEEBC}" dt="2024-07-22T00:55:56.934" v="5719" actId="20577"/>
        <pc:sldMkLst>
          <pc:docMk/>
          <pc:sldMk cId="717417787" sldId="292"/>
        </pc:sldMkLst>
        <pc:spChg chg="mod">
          <ac:chgData name="Omi Singh" userId="5a81ff42f2610943" providerId="LiveId" clId="{592F0127-9D14-46BB-94F3-163C23DBEEBC}" dt="2024-07-21T22:36:47.574" v="2072" actId="1076"/>
          <ac:spMkLst>
            <pc:docMk/>
            <pc:sldMk cId="717417787" sldId="292"/>
            <ac:spMk id="2" creationId="{53857D42-F061-4EA3-A563-C6A3235CF515}"/>
          </ac:spMkLst>
        </pc:spChg>
        <pc:spChg chg="mod">
          <ac:chgData name="Omi Singh" userId="5a81ff42f2610943" providerId="LiveId" clId="{592F0127-9D14-46BB-94F3-163C23DBEEBC}" dt="2024-07-22T00:52:32.412" v="5085" actId="20577"/>
          <ac:spMkLst>
            <pc:docMk/>
            <pc:sldMk cId="717417787" sldId="292"/>
            <ac:spMk id="4" creationId="{6DF74BD5-B1E5-F7D3-FE05-1A677F6CEFCD}"/>
          </ac:spMkLst>
        </pc:spChg>
        <pc:picChg chg="add del">
          <ac:chgData name="Omi Singh" userId="5a81ff42f2610943" providerId="LiveId" clId="{592F0127-9D14-46BB-94F3-163C23DBEEBC}" dt="2024-07-21T21:24:45.949" v="1300" actId="21"/>
          <ac:picMkLst>
            <pc:docMk/>
            <pc:sldMk cId="717417787" sldId="292"/>
            <ac:picMk id="5" creationId="{B4725F40-2537-BA0D-A17E-9E33E6E385AC}"/>
          </ac:picMkLst>
        </pc:picChg>
        <pc:picChg chg="add mod">
          <ac:chgData name="Omi Singh" userId="5a81ff42f2610943" providerId="LiveId" clId="{592F0127-9D14-46BB-94F3-163C23DBEEBC}" dt="2024-07-21T22:05:24.729" v="1339" actId="1076"/>
          <ac:picMkLst>
            <pc:docMk/>
            <pc:sldMk cId="717417787" sldId="292"/>
            <ac:picMk id="6" creationId="{05F44410-6AB8-D8C9-72E2-5CE775336248}"/>
          </ac:picMkLst>
        </pc:picChg>
      </pc:sldChg>
      <pc:sldChg chg="modSp new mod modNotesTx">
        <pc:chgData name="Omi Singh" userId="5a81ff42f2610943" providerId="LiveId" clId="{592F0127-9D14-46BB-94F3-163C23DBEEBC}" dt="2024-07-22T01:24:03.852" v="6296" actId="20577"/>
        <pc:sldMkLst>
          <pc:docMk/>
          <pc:sldMk cId="2086969473" sldId="293"/>
        </pc:sldMkLst>
        <pc:spChg chg="mod">
          <ac:chgData name="Omi Singh" userId="5a81ff42f2610943" providerId="LiveId" clId="{592F0127-9D14-46BB-94F3-163C23DBEEBC}" dt="2024-07-21T22:14:52.758" v="1606" actId="255"/>
          <ac:spMkLst>
            <pc:docMk/>
            <pc:sldMk cId="2086969473" sldId="293"/>
            <ac:spMk id="2" creationId="{4B8A9ED1-0990-B2B6-9198-9D9C08330F8B}"/>
          </ac:spMkLst>
        </pc:spChg>
        <pc:spChg chg="mod">
          <ac:chgData name="Omi Singh" userId="5a81ff42f2610943" providerId="LiveId" clId="{592F0127-9D14-46BB-94F3-163C23DBEEBC}" dt="2024-07-22T01:24:03.852" v="6296" actId="20577"/>
          <ac:spMkLst>
            <pc:docMk/>
            <pc:sldMk cId="2086969473" sldId="293"/>
            <ac:spMk id="3" creationId="{DFF04895-61EE-85B9-F18F-5B936DD24B06}"/>
          </ac:spMkLst>
        </pc:spChg>
      </pc:sldChg>
      <pc:sldChg chg="addSp delSp modSp new mod modNotesTx">
        <pc:chgData name="Omi Singh" userId="5a81ff42f2610943" providerId="LiveId" clId="{592F0127-9D14-46BB-94F3-163C23DBEEBC}" dt="2024-07-22T01:15:44.390" v="6260" actId="20577"/>
        <pc:sldMkLst>
          <pc:docMk/>
          <pc:sldMk cId="560255870" sldId="294"/>
        </pc:sldMkLst>
        <pc:spChg chg="mod">
          <ac:chgData name="Omi Singh" userId="5a81ff42f2610943" providerId="LiveId" clId="{592F0127-9D14-46BB-94F3-163C23DBEEBC}" dt="2024-07-21T22:48:43.269" v="2863" actId="14100"/>
          <ac:spMkLst>
            <pc:docMk/>
            <pc:sldMk cId="560255870" sldId="294"/>
            <ac:spMk id="2" creationId="{49A5C570-B3E6-4E65-F2AE-29B665C8AA48}"/>
          </ac:spMkLst>
        </pc:spChg>
        <pc:spChg chg="mod">
          <ac:chgData name="Omi Singh" userId="5a81ff42f2610943" providerId="LiveId" clId="{592F0127-9D14-46BB-94F3-163C23DBEEBC}" dt="2024-07-21T22:49:12.775" v="2872" actId="1076"/>
          <ac:spMkLst>
            <pc:docMk/>
            <pc:sldMk cId="560255870" sldId="294"/>
            <ac:spMk id="3" creationId="{B79ED6EF-5F14-CC9E-483D-B9AE2F14848B}"/>
          </ac:spMkLst>
        </pc:spChg>
        <pc:spChg chg="del">
          <ac:chgData name="Omi Singh" userId="5a81ff42f2610943" providerId="LiveId" clId="{592F0127-9D14-46BB-94F3-163C23DBEEBC}" dt="2024-07-21T22:33:45.977" v="1960"/>
          <ac:spMkLst>
            <pc:docMk/>
            <pc:sldMk cId="560255870" sldId="294"/>
            <ac:spMk id="4" creationId="{D554E62F-672C-0BAA-6A9E-70C836E3FD32}"/>
          </ac:spMkLst>
        </pc:spChg>
        <pc:picChg chg="add mod">
          <ac:chgData name="Omi Singh" userId="5a81ff42f2610943" providerId="LiveId" clId="{592F0127-9D14-46BB-94F3-163C23DBEEBC}" dt="2024-07-21T22:49:19.336" v="2875" actId="14100"/>
          <ac:picMkLst>
            <pc:docMk/>
            <pc:sldMk cId="560255870" sldId="294"/>
            <ac:picMk id="17" creationId="{73177ADA-831D-AF8D-133D-BF8B24D45230}"/>
          </ac:picMkLst>
        </pc:picChg>
      </pc:sldChg>
    </pc:docChg>
  </pc:docChgLst>
  <pc:docChgLst>
    <pc:chgData name="Onkar Singh" userId="7142d4e8-959c-43eb-8636-e3ca76370d1f" providerId="ADAL" clId="{331A49B8-DBEF-4650-9E88-F1D4B4D4B990}"/>
    <pc:docChg chg="modSld">
      <pc:chgData name="Onkar Singh" userId="7142d4e8-959c-43eb-8636-e3ca76370d1f" providerId="ADAL" clId="{331A49B8-DBEF-4650-9E88-F1D4B4D4B990}" dt="2023-12-01T23:12:12.374" v="13"/>
      <pc:docMkLst>
        <pc:docMk/>
      </pc:docMkLst>
      <pc:sldChg chg="addSp delSp delDesignElem">
        <pc:chgData name="Onkar Singh" userId="7142d4e8-959c-43eb-8636-e3ca76370d1f" providerId="ADAL" clId="{331A49B8-DBEF-4650-9E88-F1D4B4D4B990}" dt="2023-12-01T23:12:12.374" v="13"/>
        <pc:sldMkLst>
          <pc:docMk/>
          <pc:sldMk cId="2363560851" sldId="256"/>
        </pc:sldMkLst>
        <pc:picChg chg="add del">
          <ac:chgData name="Onkar Singh" userId="7142d4e8-959c-43eb-8636-e3ca76370d1f" providerId="ADAL" clId="{331A49B8-DBEF-4650-9E88-F1D4B4D4B990}" dt="2023-12-01T23:12:12.374" v="13"/>
          <ac:picMkLst>
            <pc:docMk/>
            <pc:sldMk cId="2363560851" sldId="256"/>
            <ac:picMk id="10" creationId="{2BFB581C-2142-4222-9A3B-905AD6C09535}"/>
          </ac:picMkLst>
        </pc:picChg>
      </pc:sldChg>
      <pc:sldChg chg="addSp delSp delDesignElem">
        <pc:chgData name="Onkar Singh" userId="7142d4e8-959c-43eb-8636-e3ca76370d1f" providerId="ADAL" clId="{331A49B8-DBEF-4650-9E88-F1D4B4D4B990}" dt="2023-12-01T23:12:12.374" v="13"/>
        <pc:sldMkLst>
          <pc:docMk/>
          <pc:sldMk cId="1379403171" sldId="257"/>
        </pc:sldMkLst>
        <pc:spChg chg="add del">
          <ac:chgData name="Onkar Singh" userId="7142d4e8-959c-43eb-8636-e3ca76370d1f" providerId="ADAL" clId="{331A49B8-DBEF-4650-9E88-F1D4B4D4B990}" dt="2023-12-01T23:12:12.374" v="13"/>
          <ac:spMkLst>
            <pc:docMk/>
            <pc:sldMk cId="1379403171" sldId="257"/>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086091380" sldId="258"/>
        </pc:sldMkLst>
        <pc:spChg chg="add del">
          <ac:chgData name="Onkar Singh" userId="7142d4e8-959c-43eb-8636-e3ca76370d1f" providerId="ADAL" clId="{331A49B8-DBEF-4650-9E88-F1D4B4D4B990}" dt="2023-12-01T23:12:12.374" v="13"/>
          <ac:spMkLst>
            <pc:docMk/>
            <pc:sldMk cId="4086091380" sldId="258"/>
            <ac:spMk id="12"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722205924" sldId="259"/>
        </pc:sldMkLst>
        <pc:spChg chg="add del">
          <ac:chgData name="Onkar Singh" userId="7142d4e8-959c-43eb-8636-e3ca76370d1f" providerId="ADAL" clId="{331A49B8-DBEF-4650-9E88-F1D4B4D4B990}" dt="2023-12-01T23:12:12.374" v="13"/>
          <ac:spMkLst>
            <pc:docMk/>
            <pc:sldMk cId="3722205924" sldId="259"/>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39566129" sldId="260"/>
        </pc:sldMkLst>
        <pc:spChg chg="add del">
          <ac:chgData name="Onkar Singh" userId="7142d4e8-959c-43eb-8636-e3ca76370d1f" providerId="ADAL" clId="{331A49B8-DBEF-4650-9E88-F1D4B4D4B990}" dt="2023-12-01T23:12:12.374" v="13"/>
          <ac:spMkLst>
            <pc:docMk/>
            <pc:sldMk cId="1539566129" sldId="260"/>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896488827" sldId="261"/>
        </pc:sldMkLst>
        <pc:spChg chg="add del">
          <ac:chgData name="Onkar Singh" userId="7142d4e8-959c-43eb-8636-e3ca76370d1f" providerId="ADAL" clId="{331A49B8-DBEF-4650-9E88-F1D4B4D4B990}" dt="2023-12-01T23:12:12.374" v="13"/>
          <ac:spMkLst>
            <pc:docMk/>
            <pc:sldMk cId="2896488827" sldId="261"/>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414760385" sldId="262"/>
        </pc:sldMkLst>
        <pc:spChg chg="add del">
          <ac:chgData name="Onkar Singh" userId="7142d4e8-959c-43eb-8636-e3ca76370d1f" providerId="ADAL" clId="{331A49B8-DBEF-4650-9E88-F1D4B4D4B990}" dt="2023-12-01T23:12:12.374" v="13"/>
          <ac:spMkLst>
            <pc:docMk/>
            <pc:sldMk cId="1414760385" sldId="262"/>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13736342" sldId="263"/>
        </pc:sldMkLst>
        <pc:spChg chg="add del">
          <ac:chgData name="Onkar Singh" userId="7142d4e8-959c-43eb-8636-e3ca76370d1f" providerId="ADAL" clId="{331A49B8-DBEF-4650-9E88-F1D4B4D4B990}" dt="2023-12-01T23:12:12.374" v="13"/>
          <ac:spMkLst>
            <pc:docMk/>
            <pc:sldMk cId="313736342" sldId="263"/>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398549963" sldId="264"/>
        </pc:sldMkLst>
        <pc:spChg chg="add del">
          <ac:chgData name="Onkar Singh" userId="7142d4e8-959c-43eb-8636-e3ca76370d1f" providerId="ADAL" clId="{331A49B8-DBEF-4650-9E88-F1D4B4D4B990}" dt="2023-12-01T23:12:12.374" v="13"/>
          <ac:spMkLst>
            <pc:docMk/>
            <pc:sldMk cId="2398549963" sldId="264"/>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76682376" sldId="265"/>
        </pc:sldMkLst>
        <pc:spChg chg="add del">
          <ac:chgData name="Onkar Singh" userId="7142d4e8-959c-43eb-8636-e3ca76370d1f" providerId="ADAL" clId="{331A49B8-DBEF-4650-9E88-F1D4B4D4B990}" dt="2023-12-01T23:12:12.374" v="13"/>
          <ac:spMkLst>
            <pc:docMk/>
            <pc:sldMk cId="476682376" sldId="265"/>
            <ac:spMk id="14"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013928048" sldId="266"/>
        </pc:sldMkLst>
        <pc:spChg chg="add del">
          <ac:chgData name="Onkar Singh" userId="7142d4e8-959c-43eb-8636-e3ca76370d1f" providerId="ADAL" clId="{331A49B8-DBEF-4650-9E88-F1D4B4D4B990}" dt="2023-12-01T23:12:12.374" v="13"/>
          <ac:spMkLst>
            <pc:docMk/>
            <pc:sldMk cId="3013928048" sldId="266"/>
            <ac:spMk id="29"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00511282" sldId="269"/>
        </pc:sldMkLst>
        <pc:picChg chg="add del">
          <ac:chgData name="Onkar Singh" userId="7142d4e8-959c-43eb-8636-e3ca76370d1f" providerId="ADAL" clId="{331A49B8-DBEF-4650-9E88-F1D4B4D4B990}" dt="2023-12-01T23:12:12.374" v="13"/>
          <ac:picMkLst>
            <pc:docMk/>
            <pc:sldMk cId="1500511282" sldId="269"/>
            <ac:picMk id="11" creationId="{76AAFF90-89E1-46D5-B8B5-3BFDBB92D867}"/>
          </ac:picMkLst>
        </pc:picChg>
      </pc:sldChg>
    </pc:docChg>
  </pc:docChgLst>
  <pc:docChgLst>
    <pc:chgData name="Onkar Singh" userId="7142d4e8-959c-43eb-8636-e3ca76370d1f" providerId="ADAL" clId="{2F01D753-A486-4B7F-B8CB-2F6219C3187E}"/>
    <pc:docChg chg="undo redo custSel addSld delSld modSld sldOrd">
      <pc:chgData name="Onkar Singh" userId="7142d4e8-959c-43eb-8636-e3ca76370d1f" providerId="ADAL" clId="{2F01D753-A486-4B7F-B8CB-2F6219C3187E}" dt="2024-07-14T22:04:56.861" v="8621" actId="20577"/>
      <pc:docMkLst>
        <pc:docMk/>
      </pc:docMkLst>
      <pc:sldChg chg="modSp mod modNotesTx">
        <pc:chgData name="Onkar Singh" userId="7142d4e8-959c-43eb-8636-e3ca76370d1f" providerId="ADAL" clId="{2F01D753-A486-4B7F-B8CB-2F6219C3187E}" dt="2024-07-09T23:40:54.696" v="3197" actId="20577"/>
        <pc:sldMkLst>
          <pc:docMk/>
          <pc:sldMk cId="2363560851" sldId="256"/>
        </pc:sldMkLst>
        <pc:spChg chg="mod">
          <ac:chgData name="Onkar Singh" userId="7142d4e8-959c-43eb-8636-e3ca76370d1f" providerId="ADAL" clId="{2F01D753-A486-4B7F-B8CB-2F6219C3187E}" dt="2024-07-09T15:32:26.103" v="65" actId="1076"/>
          <ac:spMkLst>
            <pc:docMk/>
            <pc:sldMk cId="2363560851" sldId="256"/>
            <ac:spMk id="2" creationId="{947D6D27-A93D-4420-8680-76BCC3525F0D}"/>
          </ac:spMkLst>
        </pc:spChg>
        <pc:picChg chg="mod">
          <ac:chgData name="Onkar Singh" userId="7142d4e8-959c-43eb-8636-e3ca76370d1f" providerId="ADAL" clId="{2F01D753-A486-4B7F-B8CB-2F6219C3187E}" dt="2024-07-09T21:53:06.150" v="1548" actId="14826"/>
          <ac:picMkLst>
            <pc:docMk/>
            <pc:sldMk cId="2363560851" sldId="256"/>
            <ac:picMk id="5" creationId="{B27C14E9-2BAE-4C2B-8EE9-078F4105D1CA}"/>
          </ac:picMkLst>
        </pc:picChg>
      </pc:sldChg>
      <pc:sldChg chg="del ord modNotesTx">
        <pc:chgData name="Onkar Singh" userId="7142d4e8-959c-43eb-8636-e3ca76370d1f" providerId="ADAL" clId="{2F01D753-A486-4B7F-B8CB-2F6219C3187E}" dt="2024-07-09T16:04:33.965" v="543" actId="47"/>
        <pc:sldMkLst>
          <pc:docMk/>
          <pc:sldMk cId="1379403171" sldId="257"/>
        </pc:sldMkLst>
      </pc:sldChg>
      <pc:sldChg chg="del modNotesTx">
        <pc:chgData name="Onkar Singh" userId="7142d4e8-959c-43eb-8636-e3ca76370d1f" providerId="ADAL" clId="{2F01D753-A486-4B7F-B8CB-2F6219C3187E}" dt="2024-07-09T15:33:42.427" v="125" actId="47"/>
        <pc:sldMkLst>
          <pc:docMk/>
          <pc:sldMk cId="4086091380" sldId="258"/>
        </pc:sldMkLst>
      </pc:sldChg>
      <pc:sldChg chg="del">
        <pc:chgData name="Onkar Singh" userId="7142d4e8-959c-43eb-8636-e3ca76370d1f" providerId="ADAL" clId="{2F01D753-A486-4B7F-B8CB-2F6219C3187E}" dt="2024-07-09T15:33:43.357" v="127" actId="47"/>
        <pc:sldMkLst>
          <pc:docMk/>
          <pc:sldMk cId="3722205924" sldId="259"/>
        </pc:sldMkLst>
      </pc:sldChg>
      <pc:sldChg chg="del modNotesTx">
        <pc:chgData name="Onkar Singh" userId="7142d4e8-959c-43eb-8636-e3ca76370d1f" providerId="ADAL" clId="{2F01D753-A486-4B7F-B8CB-2F6219C3187E}" dt="2024-07-09T15:33:41.980" v="124" actId="47"/>
        <pc:sldMkLst>
          <pc:docMk/>
          <pc:sldMk cId="1539566129" sldId="260"/>
        </pc:sldMkLst>
      </pc:sldChg>
      <pc:sldChg chg="del modNotesTx">
        <pc:chgData name="Onkar Singh" userId="7142d4e8-959c-43eb-8636-e3ca76370d1f" providerId="ADAL" clId="{2F01D753-A486-4B7F-B8CB-2F6219C3187E}" dt="2024-07-09T15:33:41.449" v="123" actId="47"/>
        <pc:sldMkLst>
          <pc:docMk/>
          <pc:sldMk cId="2896488827" sldId="261"/>
        </pc:sldMkLst>
      </pc:sldChg>
      <pc:sldChg chg="del modNotesTx">
        <pc:chgData name="Onkar Singh" userId="7142d4e8-959c-43eb-8636-e3ca76370d1f" providerId="ADAL" clId="{2F01D753-A486-4B7F-B8CB-2F6219C3187E}" dt="2024-07-09T15:33:42.878" v="126" actId="47"/>
        <pc:sldMkLst>
          <pc:docMk/>
          <pc:sldMk cId="1414760385" sldId="262"/>
        </pc:sldMkLst>
      </pc:sldChg>
      <pc:sldChg chg="del modNotesTx">
        <pc:chgData name="Onkar Singh" userId="7142d4e8-959c-43eb-8636-e3ca76370d1f" providerId="ADAL" clId="{2F01D753-A486-4B7F-B8CB-2F6219C3187E}" dt="2024-07-09T15:33:44.288" v="129" actId="47"/>
        <pc:sldMkLst>
          <pc:docMk/>
          <pc:sldMk cId="313736342" sldId="263"/>
        </pc:sldMkLst>
      </pc:sldChg>
      <pc:sldChg chg="del modNotesTx">
        <pc:chgData name="Onkar Singh" userId="7142d4e8-959c-43eb-8636-e3ca76370d1f" providerId="ADAL" clId="{2F01D753-A486-4B7F-B8CB-2F6219C3187E}" dt="2024-07-09T15:33:43.818" v="128" actId="47"/>
        <pc:sldMkLst>
          <pc:docMk/>
          <pc:sldMk cId="2398549963" sldId="264"/>
        </pc:sldMkLst>
      </pc:sldChg>
      <pc:sldChg chg="del modNotesTx">
        <pc:chgData name="Onkar Singh" userId="7142d4e8-959c-43eb-8636-e3ca76370d1f" providerId="ADAL" clId="{2F01D753-A486-4B7F-B8CB-2F6219C3187E}" dt="2024-07-09T15:33:45.020" v="130" actId="47"/>
        <pc:sldMkLst>
          <pc:docMk/>
          <pc:sldMk cId="476682376" sldId="265"/>
        </pc:sldMkLst>
      </pc:sldChg>
      <pc:sldChg chg="del modNotesTx">
        <pc:chgData name="Onkar Singh" userId="7142d4e8-959c-43eb-8636-e3ca76370d1f" providerId="ADAL" clId="{2F01D753-A486-4B7F-B8CB-2F6219C3187E}" dt="2024-07-09T15:33:46.757" v="131" actId="47"/>
        <pc:sldMkLst>
          <pc:docMk/>
          <pc:sldMk cId="3013928048" sldId="266"/>
        </pc:sldMkLst>
      </pc:sldChg>
      <pc:sldChg chg="addSp delSp modSp mod chgLayout modNotesTx">
        <pc:chgData name="Onkar Singh" userId="7142d4e8-959c-43eb-8636-e3ca76370d1f" providerId="ADAL" clId="{2F01D753-A486-4B7F-B8CB-2F6219C3187E}" dt="2024-07-14T19:10:58.764" v="8577" actId="255"/>
        <pc:sldMkLst>
          <pc:docMk/>
          <pc:sldMk cId="1080108373" sldId="267"/>
        </pc:sldMkLst>
        <pc:spChg chg="mod ord">
          <ac:chgData name="Onkar Singh" userId="7142d4e8-959c-43eb-8636-e3ca76370d1f" providerId="ADAL" clId="{2F01D753-A486-4B7F-B8CB-2F6219C3187E}" dt="2024-07-11T19:44:14.835" v="8347" actId="255"/>
          <ac:spMkLst>
            <pc:docMk/>
            <pc:sldMk cId="1080108373" sldId="267"/>
            <ac:spMk id="2" creationId="{53857D42-F061-4EA3-A563-C6A3235CF515}"/>
          </ac:spMkLst>
        </pc:spChg>
        <pc:spChg chg="del mod">
          <ac:chgData name="Onkar Singh" userId="7142d4e8-959c-43eb-8636-e3ca76370d1f" providerId="ADAL" clId="{2F01D753-A486-4B7F-B8CB-2F6219C3187E}" dt="2024-07-09T21:47:19.735" v="1532" actId="700"/>
          <ac:spMkLst>
            <pc:docMk/>
            <pc:sldMk cId="1080108373" sldId="267"/>
            <ac:spMk id="3" creationId="{7E7B2B4E-5B88-4AEE-92ED-D3C12A57C2C7}"/>
          </ac:spMkLst>
        </pc:spChg>
        <pc:spChg chg="add mod ord">
          <ac:chgData name="Onkar Singh" userId="7142d4e8-959c-43eb-8636-e3ca76370d1f" providerId="ADAL" clId="{2F01D753-A486-4B7F-B8CB-2F6219C3187E}" dt="2024-07-14T19:10:58.764" v="8577" actId="255"/>
          <ac:spMkLst>
            <pc:docMk/>
            <pc:sldMk cId="1080108373" sldId="267"/>
            <ac:spMk id="4" creationId="{6DF74BD5-B1E5-F7D3-FE05-1A677F6CEFCD}"/>
          </ac:spMkLst>
        </pc:spChg>
        <pc:spChg chg="add mod">
          <ac:chgData name="Onkar Singh" userId="7142d4e8-959c-43eb-8636-e3ca76370d1f" providerId="ADAL" clId="{2F01D753-A486-4B7F-B8CB-2F6219C3187E}" dt="2024-07-11T19:27:20.958" v="8202" actId="1076"/>
          <ac:spMkLst>
            <pc:docMk/>
            <pc:sldMk cId="1080108373" sldId="267"/>
            <ac:spMk id="10" creationId="{69608088-53A1-6A0E-AB18-711ACB2D2777}"/>
          </ac:spMkLst>
        </pc:spChg>
        <pc:spChg chg="add mod">
          <ac:chgData name="Onkar Singh" userId="7142d4e8-959c-43eb-8636-e3ca76370d1f" providerId="ADAL" clId="{2F01D753-A486-4B7F-B8CB-2F6219C3187E}" dt="2024-07-11T19:27:28.643" v="8204" actId="1076"/>
          <ac:spMkLst>
            <pc:docMk/>
            <pc:sldMk cId="1080108373" sldId="267"/>
            <ac:spMk id="11" creationId="{ACEA18F2-5563-B269-15CF-A6612C0ADFCB}"/>
          </ac:spMkLst>
        </pc:spChg>
        <pc:picChg chg="add mod">
          <ac:chgData name="Onkar Singh" userId="7142d4e8-959c-43eb-8636-e3ca76370d1f" providerId="ADAL" clId="{2F01D753-A486-4B7F-B8CB-2F6219C3187E}" dt="2024-07-11T19:26:30.207" v="8190" actId="1076"/>
          <ac:picMkLst>
            <pc:docMk/>
            <pc:sldMk cId="1080108373" sldId="267"/>
            <ac:picMk id="5" creationId="{C0F4F387-D6D0-2065-D18E-274D349F1791}"/>
          </ac:picMkLst>
        </pc:picChg>
        <pc:picChg chg="add mod">
          <ac:chgData name="Onkar Singh" userId="7142d4e8-959c-43eb-8636-e3ca76370d1f" providerId="ADAL" clId="{2F01D753-A486-4B7F-B8CB-2F6219C3187E}" dt="2024-07-11T19:26:47.641" v="8195" actId="1076"/>
          <ac:picMkLst>
            <pc:docMk/>
            <pc:sldMk cId="1080108373" sldId="267"/>
            <ac:picMk id="7" creationId="{94F9E02E-5590-AF0E-951C-DE983F7559C9}"/>
          </ac:picMkLst>
        </pc:picChg>
        <pc:picChg chg="add mod">
          <ac:chgData name="Onkar Singh" userId="7142d4e8-959c-43eb-8636-e3ca76370d1f" providerId="ADAL" clId="{2F01D753-A486-4B7F-B8CB-2F6219C3187E}" dt="2024-07-11T19:26:45.460" v="8194" actId="1076"/>
          <ac:picMkLst>
            <pc:docMk/>
            <pc:sldMk cId="1080108373" sldId="267"/>
            <ac:picMk id="9" creationId="{7D9ABDA1-D622-B8E0-4F82-C1A170BAB169}"/>
          </ac:picMkLst>
        </pc:picChg>
      </pc:sldChg>
      <pc:sldChg chg="modSp mod modNotesTx">
        <pc:chgData name="Onkar Singh" userId="7142d4e8-959c-43eb-8636-e3ca76370d1f" providerId="ADAL" clId="{2F01D753-A486-4B7F-B8CB-2F6219C3187E}" dt="2024-07-14T16:51:44.651" v="8463" actId="20577"/>
        <pc:sldMkLst>
          <pc:docMk/>
          <pc:sldMk cId="997627657" sldId="268"/>
        </pc:sldMkLst>
        <pc:spChg chg="mod">
          <ac:chgData name="Onkar Singh" userId="7142d4e8-959c-43eb-8636-e3ca76370d1f" providerId="ADAL" clId="{2F01D753-A486-4B7F-B8CB-2F6219C3187E}" dt="2024-07-09T21:53:29.339" v="1550" actId="1076"/>
          <ac:spMkLst>
            <pc:docMk/>
            <pc:sldMk cId="997627657" sldId="268"/>
            <ac:spMk id="2" creationId="{F0D3D838-D9E1-49C4-9A04-D4673AEC83C2}"/>
          </ac:spMkLst>
        </pc:spChg>
        <pc:spChg chg="mod">
          <ac:chgData name="Onkar Singh" userId="7142d4e8-959c-43eb-8636-e3ca76370d1f" providerId="ADAL" clId="{2F01D753-A486-4B7F-B8CB-2F6219C3187E}" dt="2024-07-14T16:51:44.651" v="8463" actId="20577"/>
          <ac:spMkLst>
            <pc:docMk/>
            <pc:sldMk cId="997627657" sldId="268"/>
            <ac:spMk id="3" creationId="{6208F7ED-5CBC-4707-9AB5-087262D3329A}"/>
          </ac:spMkLst>
        </pc:spChg>
      </pc:sldChg>
      <pc:sldChg chg="modSp mod">
        <pc:chgData name="Onkar Singh" userId="7142d4e8-959c-43eb-8636-e3ca76370d1f" providerId="ADAL" clId="{2F01D753-A486-4B7F-B8CB-2F6219C3187E}" dt="2024-07-11T19:44:29.370" v="8350" actId="2711"/>
        <pc:sldMkLst>
          <pc:docMk/>
          <pc:sldMk cId="1500511282" sldId="269"/>
        </pc:sldMkLst>
        <pc:spChg chg="mod">
          <ac:chgData name="Onkar Singh" userId="7142d4e8-959c-43eb-8636-e3ca76370d1f" providerId="ADAL" clId="{2F01D753-A486-4B7F-B8CB-2F6219C3187E}" dt="2024-07-11T19:44:29.370" v="8350" actId="2711"/>
          <ac:spMkLst>
            <pc:docMk/>
            <pc:sldMk cId="1500511282" sldId="269"/>
            <ac:spMk id="4" creationId="{72073D72-F870-4E72-99C7-833F382982CF}"/>
          </ac:spMkLst>
        </pc:spChg>
      </pc:sldChg>
      <pc:sldChg chg="addSp delSp modSp mod chgLayout modNotesTx">
        <pc:chgData name="Onkar Singh" userId="7142d4e8-959c-43eb-8636-e3ca76370d1f" providerId="ADAL" clId="{2F01D753-A486-4B7F-B8CB-2F6219C3187E}" dt="2024-07-14T19:11:06.560" v="8579" actId="255"/>
        <pc:sldMkLst>
          <pc:docMk/>
          <pc:sldMk cId="2410340259" sldId="271"/>
        </pc:sldMkLst>
        <pc:spChg chg="mod ord">
          <ac:chgData name="Onkar Singh" userId="7142d4e8-959c-43eb-8636-e3ca76370d1f" providerId="ADAL" clId="{2F01D753-A486-4B7F-B8CB-2F6219C3187E}" dt="2024-07-11T19:44:22.074" v="8349" actId="255"/>
          <ac:spMkLst>
            <pc:docMk/>
            <pc:sldMk cId="2410340259" sldId="271"/>
            <ac:spMk id="2" creationId="{53857D42-F061-4EA3-A563-C6A3235CF515}"/>
          </ac:spMkLst>
        </pc:spChg>
        <pc:spChg chg="del mod">
          <ac:chgData name="Onkar Singh" userId="7142d4e8-959c-43eb-8636-e3ca76370d1f" providerId="ADAL" clId="{2F01D753-A486-4B7F-B8CB-2F6219C3187E}" dt="2024-07-09T21:47:27.216" v="1533" actId="700"/>
          <ac:spMkLst>
            <pc:docMk/>
            <pc:sldMk cId="2410340259" sldId="271"/>
            <ac:spMk id="3" creationId="{7E7B2B4E-5B88-4AEE-92ED-D3C12A57C2C7}"/>
          </ac:spMkLst>
        </pc:spChg>
        <pc:spChg chg="add mod ord">
          <ac:chgData name="Onkar Singh" userId="7142d4e8-959c-43eb-8636-e3ca76370d1f" providerId="ADAL" clId="{2F01D753-A486-4B7F-B8CB-2F6219C3187E}" dt="2024-07-14T19:11:06.560" v="8579" actId="255"/>
          <ac:spMkLst>
            <pc:docMk/>
            <pc:sldMk cId="2410340259" sldId="271"/>
            <ac:spMk id="4" creationId="{34F84320-D1D0-0720-FE0C-72615C07EBEF}"/>
          </ac:spMkLst>
        </pc:spChg>
      </pc:sldChg>
      <pc:sldChg chg="modSp new mod modNotesTx">
        <pc:chgData name="Onkar Singh" userId="7142d4e8-959c-43eb-8636-e3ca76370d1f" providerId="ADAL" clId="{2F01D753-A486-4B7F-B8CB-2F6219C3187E}" dt="2024-07-14T18:42:53.254" v="8524" actId="1076"/>
        <pc:sldMkLst>
          <pc:docMk/>
          <pc:sldMk cId="1936260790" sldId="272"/>
        </pc:sldMkLst>
        <pc:spChg chg="mod">
          <ac:chgData name="Onkar Singh" userId="7142d4e8-959c-43eb-8636-e3ca76370d1f" providerId="ADAL" clId="{2F01D753-A486-4B7F-B8CB-2F6219C3187E}" dt="2024-07-14T18:42:53.254" v="8524" actId="1076"/>
          <ac:spMkLst>
            <pc:docMk/>
            <pc:sldMk cId="1936260790" sldId="272"/>
            <ac:spMk id="2" creationId="{D4DB125B-2CCF-8283-C7F3-EEEDF5BD600B}"/>
          </ac:spMkLst>
        </pc:spChg>
        <pc:spChg chg="mod">
          <ac:chgData name="Onkar Singh" userId="7142d4e8-959c-43eb-8636-e3ca76370d1f" providerId="ADAL" clId="{2F01D753-A486-4B7F-B8CB-2F6219C3187E}" dt="2024-07-09T20:52:44.896" v="971" actId="27636"/>
          <ac:spMkLst>
            <pc:docMk/>
            <pc:sldMk cId="1936260790" sldId="272"/>
            <ac:spMk id="3" creationId="{AC566F64-1DE2-A7EE-E6F5-7AFA049365F5}"/>
          </ac:spMkLst>
        </pc:spChg>
      </pc:sldChg>
      <pc:sldChg chg="addSp delSp modSp new mod setBg modClrScheme chgLayout modNotesTx">
        <pc:chgData name="Onkar Singh" userId="7142d4e8-959c-43eb-8636-e3ca76370d1f" providerId="ADAL" clId="{2F01D753-A486-4B7F-B8CB-2F6219C3187E}" dt="2024-07-14T18:43:46.757" v="8530" actId="255"/>
        <pc:sldMkLst>
          <pc:docMk/>
          <pc:sldMk cId="3996343102" sldId="273"/>
        </pc:sldMkLst>
        <pc:spChg chg="del mod ord">
          <ac:chgData name="Onkar Singh" userId="7142d4e8-959c-43eb-8636-e3ca76370d1f" providerId="ADAL" clId="{2F01D753-A486-4B7F-B8CB-2F6219C3187E}" dt="2024-07-09T16:04:30.853" v="542" actId="700"/>
          <ac:spMkLst>
            <pc:docMk/>
            <pc:sldMk cId="3996343102" sldId="273"/>
            <ac:spMk id="2" creationId="{703097BC-E5C4-B1AC-4568-04093D40B0EF}"/>
          </ac:spMkLst>
        </pc:spChg>
        <pc:spChg chg="del mod ord">
          <ac:chgData name="Onkar Singh" userId="7142d4e8-959c-43eb-8636-e3ca76370d1f" providerId="ADAL" clId="{2F01D753-A486-4B7F-B8CB-2F6219C3187E}" dt="2024-07-09T16:04:30.853" v="542" actId="700"/>
          <ac:spMkLst>
            <pc:docMk/>
            <pc:sldMk cId="3996343102" sldId="273"/>
            <ac:spMk id="3" creationId="{25544DAC-AE16-722D-C37A-5F6EEDC832E3}"/>
          </ac:spMkLst>
        </pc:spChg>
        <pc:spChg chg="add mod ord">
          <ac:chgData name="Onkar Singh" userId="7142d4e8-959c-43eb-8636-e3ca76370d1f" providerId="ADAL" clId="{2F01D753-A486-4B7F-B8CB-2F6219C3187E}" dt="2024-07-14T18:43:21.719" v="8527" actId="1076"/>
          <ac:spMkLst>
            <pc:docMk/>
            <pc:sldMk cId="3996343102" sldId="273"/>
            <ac:spMk id="4" creationId="{E0E9E4D2-3D6D-0422-3C89-01E5E91DB3BF}"/>
          </ac:spMkLst>
        </pc:spChg>
        <pc:spChg chg="add del mod ord">
          <ac:chgData name="Onkar Singh" userId="7142d4e8-959c-43eb-8636-e3ca76370d1f" providerId="ADAL" clId="{2F01D753-A486-4B7F-B8CB-2F6219C3187E}" dt="2024-07-09T16:09:59.062" v="547"/>
          <ac:spMkLst>
            <pc:docMk/>
            <pc:sldMk cId="3996343102" sldId="273"/>
            <ac:spMk id="5" creationId="{5D10B6F9-50A6-1DCA-F1DB-771123B9A890}"/>
          </ac:spMkLst>
        </pc:spChg>
        <pc:spChg chg="add del mod ord">
          <ac:chgData name="Onkar Singh" userId="7142d4e8-959c-43eb-8636-e3ca76370d1f" providerId="ADAL" clId="{2F01D753-A486-4B7F-B8CB-2F6219C3187E}" dt="2024-07-09T16:10:06.872" v="550"/>
          <ac:spMkLst>
            <pc:docMk/>
            <pc:sldMk cId="3996343102" sldId="273"/>
            <ac:spMk id="6" creationId="{3E89AE21-1527-C4BB-C510-C1D978864E1F}"/>
          </ac:spMkLst>
        </pc:spChg>
        <pc:spChg chg="add del mod">
          <ac:chgData name="Onkar Singh" userId="7142d4e8-959c-43eb-8636-e3ca76370d1f" providerId="ADAL" clId="{2F01D753-A486-4B7F-B8CB-2F6219C3187E}" dt="2024-07-09T16:13:29.920" v="568"/>
          <ac:spMkLst>
            <pc:docMk/>
            <pc:sldMk cId="3996343102" sldId="273"/>
            <ac:spMk id="12" creationId="{EF15ABA4-E415-500C-E32F-57BB0B671167}"/>
          </ac:spMkLst>
        </pc:spChg>
        <pc:spChg chg="add del">
          <ac:chgData name="Onkar Singh" userId="7142d4e8-959c-43eb-8636-e3ca76370d1f" providerId="ADAL" clId="{2F01D753-A486-4B7F-B8CB-2F6219C3187E}" dt="2024-07-09T16:13:18.506" v="563"/>
          <ac:spMkLst>
            <pc:docMk/>
            <pc:sldMk cId="3996343102" sldId="273"/>
            <ac:spMk id="14" creationId="{F5F68864-20BE-F96A-8457-AE470732D868}"/>
          </ac:spMkLst>
        </pc:spChg>
        <pc:spChg chg="add mod">
          <ac:chgData name="Onkar Singh" userId="7142d4e8-959c-43eb-8636-e3ca76370d1f" providerId="ADAL" clId="{2F01D753-A486-4B7F-B8CB-2F6219C3187E}" dt="2024-07-14T18:43:46.757" v="8530" actId="255"/>
          <ac:spMkLst>
            <pc:docMk/>
            <pc:sldMk cId="3996343102" sldId="273"/>
            <ac:spMk id="22" creationId="{56474D8C-E0D9-496D-EF74-14B687890200}"/>
          </ac:spMkLst>
        </pc:spChg>
        <pc:picChg chg="add del mod">
          <ac:chgData name="Onkar Singh" userId="7142d4e8-959c-43eb-8636-e3ca76370d1f" providerId="ADAL" clId="{2F01D753-A486-4B7F-B8CB-2F6219C3187E}" dt="2024-07-09T16:11:07.322" v="562" actId="478"/>
          <ac:picMkLst>
            <pc:docMk/>
            <pc:sldMk cId="3996343102" sldId="273"/>
            <ac:picMk id="8" creationId="{F31CCC48-B686-6B43-2EF4-590A27D9929E}"/>
          </ac:picMkLst>
        </pc:picChg>
        <pc:picChg chg="add del mod">
          <ac:chgData name="Onkar Singh" userId="7142d4e8-959c-43eb-8636-e3ca76370d1f" providerId="ADAL" clId="{2F01D753-A486-4B7F-B8CB-2F6219C3187E}" dt="2024-07-09T16:11:05.308" v="561" actId="478"/>
          <ac:picMkLst>
            <pc:docMk/>
            <pc:sldMk cId="3996343102" sldId="273"/>
            <ac:picMk id="10" creationId="{466F683D-C264-0A87-8567-6302477FD559}"/>
          </ac:picMkLst>
        </pc:picChg>
        <pc:picChg chg="add mod ord">
          <ac:chgData name="Onkar Singh" userId="7142d4e8-959c-43eb-8636-e3ca76370d1f" providerId="ADAL" clId="{2F01D753-A486-4B7F-B8CB-2F6219C3187E}" dt="2024-07-09T21:53:46.243" v="1553" actId="14100"/>
          <ac:picMkLst>
            <pc:docMk/>
            <pc:sldMk cId="3996343102" sldId="273"/>
            <ac:picMk id="15" creationId="{C7E89A19-7499-FD99-EFB7-A854C0B91E3E}"/>
          </ac:picMkLst>
        </pc:picChg>
        <pc:picChg chg="add del">
          <ac:chgData name="Onkar Singh" userId="7142d4e8-959c-43eb-8636-e3ca76370d1f" providerId="ADAL" clId="{2F01D753-A486-4B7F-B8CB-2F6219C3187E}" dt="2024-07-09T16:13:24.861" v="567" actId="26606"/>
          <ac:picMkLst>
            <pc:docMk/>
            <pc:sldMk cId="3996343102" sldId="273"/>
            <ac:picMk id="17" creationId="{F15A1844-5CB8-438B-B90E-EF2A51CF87B6}"/>
          </ac:picMkLst>
        </pc:picChg>
        <pc:picChg chg="add mod">
          <ac:chgData name="Onkar Singh" userId="7142d4e8-959c-43eb-8636-e3ca76370d1f" providerId="ADAL" clId="{2F01D753-A486-4B7F-B8CB-2F6219C3187E}" dt="2024-07-09T21:53:55.632" v="1555" actId="14100"/>
          <ac:picMkLst>
            <pc:docMk/>
            <pc:sldMk cId="3996343102" sldId="273"/>
            <ac:picMk id="18" creationId="{6DB07976-999F-A77E-2943-136AA94517FB}"/>
          </ac:picMkLst>
        </pc:picChg>
        <pc:picChg chg="add">
          <ac:chgData name="Onkar Singh" userId="7142d4e8-959c-43eb-8636-e3ca76370d1f" providerId="ADAL" clId="{2F01D753-A486-4B7F-B8CB-2F6219C3187E}" dt="2024-07-09T16:13:31.781" v="571" actId="26606"/>
          <ac:picMkLst>
            <pc:docMk/>
            <pc:sldMk cId="3996343102" sldId="273"/>
            <ac:picMk id="25" creationId="{F15A1844-5CB8-438B-B90E-EF2A51CF87B6}"/>
          </ac:picMkLst>
        </pc:picChg>
      </pc:sldChg>
      <pc:sldChg chg="addSp delSp modSp new mod ord setBg setClrOvrMap modNotesTx">
        <pc:chgData name="Onkar Singh" userId="7142d4e8-959c-43eb-8636-e3ca76370d1f" providerId="ADAL" clId="{2F01D753-A486-4B7F-B8CB-2F6219C3187E}" dt="2024-07-14T18:43:57.005" v="8532" actId="255"/>
        <pc:sldMkLst>
          <pc:docMk/>
          <pc:sldMk cId="1984634798" sldId="274"/>
        </pc:sldMkLst>
        <pc:spChg chg="add del mod">
          <ac:chgData name="Onkar Singh" userId="7142d4e8-959c-43eb-8636-e3ca76370d1f" providerId="ADAL" clId="{2F01D753-A486-4B7F-B8CB-2F6219C3187E}" dt="2024-07-11T19:42:06.157" v="8293" actId="122"/>
          <ac:spMkLst>
            <pc:docMk/>
            <pc:sldMk cId="1984634798" sldId="274"/>
            <ac:spMk id="2" creationId="{B20A20C6-325D-EE48-5853-E3F94329ECD6}"/>
          </ac:spMkLst>
        </pc:spChg>
        <pc:spChg chg="del">
          <ac:chgData name="Onkar Singh" userId="7142d4e8-959c-43eb-8636-e3ca76370d1f" providerId="ADAL" clId="{2F01D753-A486-4B7F-B8CB-2F6219C3187E}" dt="2024-07-09T16:14:40.895" v="637"/>
          <ac:spMkLst>
            <pc:docMk/>
            <pc:sldMk cId="1984634798" sldId="274"/>
            <ac:spMk id="3" creationId="{1D23C15E-E610-157E-6711-5E8AF5815018}"/>
          </ac:spMkLst>
        </pc:spChg>
        <pc:spChg chg="add del mod">
          <ac:chgData name="Onkar Singh" userId="7142d4e8-959c-43eb-8636-e3ca76370d1f" providerId="ADAL" clId="{2F01D753-A486-4B7F-B8CB-2F6219C3187E}" dt="2024-07-09T20:54:31.308" v="1055" actId="478"/>
          <ac:spMkLst>
            <pc:docMk/>
            <pc:sldMk cId="1984634798" sldId="274"/>
            <ac:spMk id="7" creationId="{5CE6A0B8-2154-9615-BD3A-1E8C39A313FB}"/>
          </ac:spMkLst>
        </pc:spChg>
        <pc:spChg chg="add mod">
          <ac:chgData name="Onkar Singh" userId="7142d4e8-959c-43eb-8636-e3ca76370d1f" providerId="ADAL" clId="{2F01D753-A486-4B7F-B8CB-2F6219C3187E}" dt="2024-07-09T20:54:17.676" v="1049"/>
          <ac:spMkLst>
            <pc:docMk/>
            <pc:sldMk cId="1984634798" sldId="274"/>
            <ac:spMk id="8" creationId="{68A9B770-3D90-1221-36A8-CBB2417666BA}"/>
          </ac:spMkLst>
        </pc:spChg>
        <pc:spChg chg="add del mod">
          <ac:chgData name="Onkar Singh" userId="7142d4e8-959c-43eb-8636-e3ca76370d1f" providerId="ADAL" clId="{2F01D753-A486-4B7F-B8CB-2F6219C3187E}" dt="2024-07-09T21:20:16.217" v="1233" actId="478"/>
          <ac:spMkLst>
            <pc:docMk/>
            <pc:sldMk cId="1984634798" sldId="274"/>
            <ac:spMk id="9" creationId="{0457D806-422B-E9EF-FEB3-8A3FEEBB797C}"/>
          </ac:spMkLst>
        </pc:spChg>
        <pc:spChg chg="add mod">
          <ac:chgData name="Onkar Singh" userId="7142d4e8-959c-43eb-8636-e3ca76370d1f" providerId="ADAL" clId="{2F01D753-A486-4B7F-B8CB-2F6219C3187E}" dt="2024-07-09T20:54:30.196" v="1053" actId="1076"/>
          <ac:spMkLst>
            <pc:docMk/>
            <pc:sldMk cId="1984634798" sldId="274"/>
            <ac:spMk id="10" creationId="{D63C8F2A-491F-DBCD-B572-10D4839BF4B8}"/>
          </ac:spMkLst>
        </pc:spChg>
        <pc:spChg chg="add mod">
          <ac:chgData name="Onkar Singh" userId="7142d4e8-959c-43eb-8636-e3ca76370d1f" providerId="ADAL" clId="{2F01D753-A486-4B7F-B8CB-2F6219C3187E}" dt="2024-07-09T21:20:20.773" v="1237"/>
          <ac:spMkLst>
            <pc:docMk/>
            <pc:sldMk cId="1984634798" sldId="274"/>
            <ac:spMk id="11" creationId="{342AD756-922C-BD64-1626-486735192453}"/>
          </ac:spMkLst>
        </pc:spChg>
        <pc:spChg chg="add">
          <ac:chgData name="Onkar Singh" userId="7142d4e8-959c-43eb-8636-e3ca76370d1f" providerId="ADAL" clId="{2F01D753-A486-4B7F-B8CB-2F6219C3187E}" dt="2024-07-09T16:15:14.098" v="643" actId="26606"/>
          <ac:spMkLst>
            <pc:docMk/>
            <pc:sldMk cId="1984634798" sldId="274"/>
            <ac:spMk id="12" creationId="{95CB840F-8E41-4CA5-B79B-25CC80AD234A}"/>
          </ac:spMkLst>
        </pc:spChg>
        <pc:spChg chg="add mod">
          <ac:chgData name="Onkar Singh" userId="7142d4e8-959c-43eb-8636-e3ca76370d1f" providerId="ADAL" clId="{2F01D753-A486-4B7F-B8CB-2F6219C3187E}" dt="2024-07-14T18:43:57.005" v="8532" actId="255"/>
          <ac:spMkLst>
            <pc:docMk/>
            <pc:sldMk cId="1984634798" sldId="274"/>
            <ac:spMk id="13" creationId="{DF56BD9D-8DF3-16D9-9748-0240B5583E86}"/>
          </ac:spMkLst>
        </pc:spChg>
        <pc:picChg chg="add mod">
          <ac:chgData name="Onkar Singh" userId="7142d4e8-959c-43eb-8636-e3ca76370d1f" providerId="ADAL" clId="{2F01D753-A486-4B7F-B8CB-2F6219C3187E}" dt="2024-07-09T21:54:04.730" v="1557" actId="1076"/>
          <ac:picMkLst>
            <pc:docMk/>
            <pc:sldMk cId="1984634798" sldId="274"/>
            <ac:picMk id="5" creationId="{64EAAED3-DF7B-D6E7-457D-ACA6732EE49C}"/>
          </ac:picMkLst>
        </pc:picChg>
      </pc:sldChg>
      <pc:sldChg chg="addSp delSp modSp new mod ord modClrScheme chgLayout modNotesTx">
        <pc:chgData name="Onkar Singh" userId="7142d4e8-959c-43eb-8636-e3ca76370d1f" providerId="ADAL" clId="{2F01D753-A486-4B7F-B8CB-2F6219C3187E}" dt="2024-07-14T18:48:03.632" v="8555" actId="255"/>
        <pc:sldMkLst>
          <pc:docMk/>
          <pc:sldMk cId="2067104241" sldId="275"/>
        </pc:sldMkLst>
        <pc:spChg chg="del mod ord">
          <ac:chgData name="Onkar Singh" userId="7142d4e8-959c-43eb-8636-e3ca76370d1f" providerId="ADAL" clId="{2F01D753-A486-4B7F-B8CB-2F6219C3187E}" dt="2024-07-09T16:15:28.509" v="645" actId="700"/>
          <ac:spMkLst>
            <pc:docMk/>
            <pc:sldMk cId="2067104241" sldId="275"/>
            <ac:spMk id="2" creationId="{930E17CE-4AC3-009D-DDD3-A6135BD0170B}"/>
          </ac:spMkLst>
        </pc:spChg>
        <pc:spChg chg="del mod ord">
          <ac:chgData name="Onkar Singh" userId="7142d4e8-959c-43eb-8636-e3ca76370d1f" providerId="ADAL" clId="{2F01D753-A486-4B7F-B8CB-2F6219C3187E}" dt="2024-07-09T16:15:28.509" v="645" actId="700"/>
          <ac:spMkLst>
            <pc:docMk/>
            <pc:sldMk cId="2067104241" sldId="275"/>
            <ac:spMk id="3" creationId="{66E998C9-529E-723C-2E18-9E9099887E2E}"/>
          </ac:spMkLst>
        </pc:spChg>
        <pc:spChg chg="add mod ord">
          <ac:chgData name="Onkar Singh" userId="7142d4e8-959c-43eb-8636-e3ca76370d1f" providerId="ADAL" clId="{2F01D753-A486-4B7F-B8CB-2F6219C3187E}" dt="2024-07-14T18:47:45.121" v="8550" actId="1076"/>
          <ac:spMkLst>
            <pc:docMk/>
            <pc:sldMk cId="2067104241" sldId="275"/>
            <ac:spMk id="4" creationId="{F42970DA-9331-6EFF-51CA-BEAB95E938FF}"/>
          </ac:spMkLst>
        </pc:spChg>
        <pc:spChg chg="add mod ord">
          <ac:chgData name="Onkar Singh" userId="7142d4e8-959c-43eb-8636-e3ca76370d1f" providerId="ADAL" clId="{2F01D753-A486-4B7F-B8CB-2F6219C3187E}" dt="2024-07-14T18:48:03.632" v="8555" actId="255"/>
          <ac:spMkLst>
            <pc:docMk/>
            <pc:sldMk cId="2067104241" sldId="275"/>
            <ac:spMk id="5" creationId="{2F12B47B-3788-8757-562A-650F7286EE93}"/>
          </ac:spMkLst>
        </pc:spChg>
        <pc:spChg chg="add del mod ord">
          <ac:chgData name="Onkar Singh" userId="7142d4e8-959c-43eb-8636-e3ca76370d1f" providerId="ADAL" clId="{2F01D753-A486-4B7F-B8CB-2F6219C3187E}" dt="2024-07-09T16:32:50.869" v="646"/>
          <ac:spMkLst>
            <pc:docMk/>
            <pc:sldMk cId="2067104241" sldId="275"/>
            <ac:spMk id="6" creationId="{7996E299-9EEF-40B1-28D6-C9E785EFF667}"/>
          </ac:spMkLst>
        </pc:spChg>
        <pc:picChg chg="add mod">
          <ac:chgData name="Onkar Singh" userId="7142d4e8-959c-43eb-8636-e3ca76370d1f" providerId="ADAL" clId="{2F01D753-A486-4B7F-B8CB-2F6219C3187E}" dt="2024-07-14T18:47:57.151" v="8553" actId="1076"/>
          <ac:picMkLst>
            <pc:docMk/>
            <pc:sldMk cId="2067104241" sldId="275"/>
            <ac:picMk id="3" creationId="{847B3A35-5930-4B48-9E69-6F1A97ADB0DA}"/>
          </ac:picMkLst>
        </pc:picChg>
        <pc:picChg chg="add mod">
          <ac:chgData name="Onkar Singh" userId="7142d4e8-959c-43eb-8636-e3ca76370d1f" providerId="ADAL" clId="{2F01D753-A486-4B7F-B8CB-2F6219C3187E}" dt="2024-07-14T18:47:52.707" v="8552" actId="1076"/>
          <ac:picMkLst>
            <pc:docMk/>
            <pc:sldMk cId="2067104241" sldId="275"/>
            <ac:picMk id="8" creationId="{067864EB-9978-6338-5299-04C7FA5493B1}"/>
          </ac:picMkLst>
        </pc:picChg>
      </pc:sldChg>
      <pc:sldChg chg="addSp delSp modSp new del mod setBg modNotesTx">
        <pc:chgData name="Onkar Singh" userId="7142d4e8-959c-43eb-8636-e3ca76370d1f" providerId="ADAL" clId="{2F01D753-A486-4B7F-B8CB-2F6219C3187E}" dt="2024-07-11T17:15:49.839" v="7559" actId="47"/>
        <pc:sldMkLst>
          <pc:docMk/>
          <pc:sldMk cId="2698640749" sldId="276"/>
        </pc:sldMkLst>
        <pc:spChg chg="mod">
          <ac:chgData name="Onkar Singh" userId="7142d4e8-959c-43eb-8636-e3ca76370d1f" providerId="ADAL" clId="{2F01D753-A486-4B7F-B8CB-2F6219C3187E}" dt="2024-07-09T21:54:55.215" v="1568" actId="14100"/>
          <ac:spMkLst>
            <pc:docMk/>
            <pc:sldMk cId="2698640749" sldId="276"/>
            <ac:spMk id="2" creationId="{485CB9E8-5038-9F71-43AC-BAC958480714}"/>
          </ac:spMkLst>
        </pc:spChg>
        <pc:spChg chg="del">
          <ac:chgData name="Onkar Singh" userId="7142d4e8-959c-43eb-8636-e3ca76370d1f" providerId="ADAL" clId="{2F01D753-A486-4B7F-B8CB-2F6219C3187E}" dt="2024-07-09T16:34:54.187" v="674"/>
          <ac:spMkLst>
            <pc:docMk/>
            <pc:sldMk cId="2698640749" sldId="276"/>
            <ac:spMk id="3" creationId="{AABC89E9-3947-EE5C-5B2E-BDFD9A9AF137}"/>
          </ac:spMkLst>
        </pc:spChg>
        <pc:spChg chg="del">
          <ac:chgData name="Onkar Singh" userId="7142d4e8-959c-43eb-8636-e3ca76370d1f" providerId="ADAL" clId="{2F01D753-A486-4B7F-B8CB-2F6219C3187E}" dt="2024-07-09T16:33:10.120" v="650"/>
          <ac:spMkLst>
            <pc:docMk/>
            <pc:sldMk cId="2698640749" sldId="276"/>
            <ac:spMk id="4" creationId="{203F48A1-3708-DF60-FBAB-4318BE4AFCF4}"/>
          </ac:spMkLst>
        </pc:spChg>
        <pc:spChg chg="add del mod">
          <ac:chgData name="Onkar Singh" userId="7142d4e8-959c-43eb-8636-e3ca76370d1f" providerId="ADAL" clId="{2F01D753-A486-4B7F-B8CB-2F6219C3187E}" dt="2024-07-11T17:15:37.809" v="7557" actId="478"/>
          <ac:spMkLst>
            <pc:docMk/>
            <pc:sldMk cId="2698640749" sldId="276"/>
            <ac:spMk id="4" creationId="{B7A09F08-6808-98C8-8216-AB89794D5437}"/>
          </ac:spMkLst>
        </pc:spChg>
        <pc:spChg chg="add mod">
          <ac:chgData name="Onkar Singh" userId="7142d4e8-959c-43eb-8636-e3ca76370d1f" providerId="ADAL" clId="{2F01D753-A486-4B7F-B8CB-2F6219C3187E}" dt="2024-07-09T21:55:32.057" v="1575" actId="14100"/>
          <ac:spMkLst>
            <pc:docMk/>
            <pc:sldMk cId="2698640749" sldId="276"/>
            <ac:spMk id="9" creationId="{C6DEE292-DA53-7C7D-45C0-77E91160E413}"/>
          </ac:spMkLst>
        </pc:spChg>
        <pc:spChg chg="add del mod">
          <ac:chgData name="Onkar Singh" userId="7142d4e8-959c-43eb-8636-e3ca76370d1f" providerId="ADAL" clId="{2F01D753-A486-4B7F-B8CB-2F6219C3187E}" dt="2024-07-09T21:30:36.675" v="1381" actId="478"/>
          <ac:spMkLst>
            <pc:docMk/>
            <pc:sldMk cId="2698640749" sldId="276"/>
            <ac:spMk id="11" creationId="{EB82E507-BFCC-BF99-5063-E5170DBC4954}"/>
          </ac:spMkLst>
        </pc:spChg>
        <pc:spChg chg="add del">
          <ac:chgData name="Onkar Singh" userId="7142d4e8-959c-43eb-8636-e3ca76370d1f" providerId="ADAL" clId="{2F01D753-A486-4B7F-B8CB-2F6219C3187E}" dt="2024-07-09T16:35:18.034" v="679" actId="26606"/>
          <ac:spMkLst>
            <pc:docMk/>
            <pc:sldMk cId="2698640749" sldId="276"/>
            <ac:spMk id="14" creationId="{FEB31415-7BF1-4297-867D-3EA440C99172}"/>
          </ac:spMkLst>
        </pc:spChg>
        <pc:picChg chg="add del mod ord modCrop">
          <ac:chgData name="Onkar Singh" userId="7142d4e8-959c-43eb-8636-e3ca76370d1f" providerId="ADAL" clId="{2F01D753-A486-4B7F-B8CB-2F6219C3187E}" dt="2024-07-11T17:05:04.285" v="7379" actId="21"/>
          <ac:picMkLst>
            <pc:docMk/>
            <pc:sldMk cId="2698640749" sldId="276"/>
            <ac:picMk id="6" creationId="{EBD5D508-CE8C-417C-2999-E0AB233BD69D}"/>
          </ac:picMkLst>
        </pc:picChg>
        <pc:picChg chg="add del mod">
          <ac:chgData name="Onkar Singh" userId="7142d4e8-959c-43eb-8636-e3ca76370d1f" providerId="ADAL" clId="{2F01D753-A486-4B7F-B8CB-2F6219C3187E}" dt="2024-07-11T17:12:07.276" v="7428" actId="21"/>
          <ac:picMkLst>
            <pc:docMk/>
            <pc:sldMk cId="2698640749" sldId="276"/>
            <ac:picMk id="7" creationId="{0026700D-7A3E-18B3-481B-835CA9727DD9}"/>
          </ac:picMkLst>
        </pc:picChg>
        <pc:picChg chg="add">
          <ac:chgData name="Onkar Singh" userId="7142d4e8-959c-43eb-8636-e3ca76370d1f" providerId="ADAL" clId="{2F01D753-A486-4B7F-B8CB-2F6219C3187E}" dt="2024-07-09T16:35:18.034" v="679" actId="26606"/>
          <ac:picMkLst>
            <pc:docMk/>
            <pc:sldMk cId="2698640749" sldId="276"/>
            <ac:picMk id="19" creationId="{F15A1844-5CB8-438B-B90E-EF2A51CF87B6}"/>
          </ac:picMkLst>
        </pc:picChg>
      </pc:sldChg>
      <pc:sldChg chg="addSp delSp modSp new mod modClrScheme chgLayout modNotesTx">
        <pc:chgData name="Onkar Singh" userId="7142d4e8-959c-43eb-8636-e3ca76370d1f" providerId="ADAL" clId="{2F01D753-A486-4B7F-B8CB-2F6219C3187E}" dt="2024-07-14T18:47:38.875" v="8549" actId="255"/>
        <pc:sldMkLst>
          <pc:docMk/>
          <pc:sldMk cId="1131688804" sldId="277"/>
        </pc:sldMkLst>
        <pc:spChg chg="mod ord">
          <ac:chgData name="Onkar Singh" userId="7142d4e8-959c-43eb-8636-e3ca76370d1f" providerId="ADAL" clId="{2F01D753-A486-4B7F-B8CB-2F6219C3187E}" dt="2024-07-14T18:47:33.054" v="8547" actId="1076"/>
          <ac:spMkLst>
            <pc:docMk/>
            <pc:sldMk cId="1131688804" sldId="277"/>
            <ac:spMk id="2" creationId="{10358239-FFC9-D39F-84C2-9EACD8293C96}"/>
          </ac:spMkLst>
        </pc:spChg>
        <pc:spChg chg="add mod">
          <ac:chgData name="Onkar Singh" userId="7142d4e8-959c-43eb-8636-e3ca76370d1f" providerId="ADAL" clId="{2F01D753-A486-4B7F-B8CB-2F6219C3187E}" dt="2024-07-14T18:47:38.875" v="8549" actId="255"/>
          <ac:spMkLst>
            <pc:docMk/>
            <pc:sldMk cId="1131688804" sldId="277"/>
            <ac:spMk id="3" creationId="{640E09CC-D805-7B5C-CE75-CD6D0927AF1E}"/>
          </ac:spMkLst>
        </pc:spChg>
        <pc:spChg chg="add del">
          <ac:chgData name="Onkar Singh" userId="7142d4e8-959c-43eb-8636-e3ca76370d1f" providerId="ADAL" clId="{2F01D753-A486-4B7F-B8CB-2F6219C3187E}" dt="2024-07-09T21:33:13.723" v="1437" actId="22"/>
          <ac:spMkLst>
            <pc:docMk/>
            <pc:sldMk cId="1131688804" sldId="277"/>
            <ac:spMk id="3" creationId="{C3538BAE-F542-69F7-E499-1ED5E160CBCE}"/>
          </ac:spMkLst>
        </pc:spChg>
        <pc:spChg chg="del">
          <ac:chgData name="Onkar Singh" userId="7142d4e8-959c-43eb-8636-e3ca76370d1f" providerId="ADAL" clId="{2F01D753-A486-4B7F-B8CB-2F6219C3187E}" dt="2024-07-09T16:34:14.947" v="662"/>
          <ac:spMkLst>
            <pc:docMk/>
            <pc:sldMk cId="1131688804" sldId="277"/>
            <ac:spMk id="4" creationId="{6DC396D2-733C-C1EE-3151-CC7508EB1D28}"/>
          </ac:spMkLst>
        </pc:spChg>
        <pc:spChg chg="add del mod">
          <ac:chgData name="Onkar Singh" userId="7142d4e8-959c-43eb-8636-e3ca76370d1f" providerId="ADAL" clId="{2F01D753-A486-4B7F-B8CB-2F6219C3187E}" dt="2024-07-09T16:38:13.618" v="680" actId="22"/>
          <ac:spMkLst>
            <pc:docMk/>
            <pc:sldMk cId="1131688804" sldId="277"/>
            <ac:spMk id="8" creationId="{343FCEBA-187E-E38A-1FF9-8988E9513308}"/>
          </ac:spMkLst>
        </pc:spChg>
        <pc:spChg chg="add del mod">
          <ac:chgData name="Onkar Singh" userId="7142d4e8-959c-43eb-8636-e3ca76370d1f" providerId="ADAL" clId="{2F01D753-A486-4B7F-B8CB-2F6219C3187E}" dt="2024-07-09T21:33:44.653" v="1445" actId="478"/>
          <ac:spMkLst>
            <pc:docMk/>
            <pc:sldMk cId="1131688804" sldId="277"/>
            <ac:spMk id="14" creationId="{EF75252E-AEA9-CD7D-B8FB-232ED8D8C282}"/>
          </ac:spMkLst>
        </pc:spChg>
        <pc:spChg chg="add del mod">
          <ac:chgData name="Onkar Singh" userId="7142d4e8-959c-43eb-8636-e3ca76370d1f" providerId="ADAL" clId="{2F01D753-A486-4B7F-B8CB-2F6219C3187E}" dt="2024-07-10T00:26:46.686" v="5611" actId="478"/>
          <ac:spMkLst>
            <pc:docMk/>
            <pc:sldMk cId="1131688804" sldId="277"/>
            <ac:spMk id="18" creationId="{00B8B7FF-58A5-5AF8-F495-052E0AEB009D}"/>
          </ac:spMkLst>
        </pc:spChg>
        <pc:picChg chg="add del mod modCrop">
          <ac:chgData name="Onkar Singh" userId="7142d4e8-959c-43eb-8636-e3ca76370d1f" providerId="ADAL" clId="{2F01D753-A486-4B7F-B8CB-2F6219C3187E}" dt="2024-07-09T16:34:50.626" v="673" actId="21"/>
          <ac:picMkLst>
            <pc:docMk/>
            <pc:sldMk cId="1131688804" sldId="277"/>
            <ac:picMk id="6" creationId="{0026700D-7A3E-18B3-481B-835CA9727DD9}"/>
          </ac:picMkLst>
        </pc:picChg>
        <pc:picChg chg="add mod ord">
          <ac:chgData name="Onkar Singh" userId="7142d4e8-959c-43eb-8636-e3ca76370d1f" providerId="ADAL" clId="{2F01D753-A486-4B7F-B8CB-2F6219C3187E}" dt="2024-07-11T17:32:13.897" v="7647" actId="1076"/>
          <ac:picMkLst>
            <pc:docMk/>
            <pc:sldMk cId="1131688804" sldId="277"/>
            <ac:picMk id="10" creationId="{905613D3-62E1-CDE1-50DC-D5A238413189}"/>
          </ac:picMkLst>
        </pc:picChg>
        <pc:picChg chg="add del mod ord">
          <ac:chgData name="Onkar Singh" userId="7142d4e8-959c-43eb-8636-e3ca76370d1f" providerId="ADAL" clId="{2F01D753-A486-4B7F-B8CB-2F6219C3187E}" dt="2024-07-10T00:26:23.134" v="5605" actId="478"/>
          <ac:picMkLst>
            <pc:docMk/>
            <pc:sldMk cId="1131688804" sldId="277"/>
            <ac:picMk id="12" creationId="{9AE00073-0DE1-A36A-8DE1-43FFD905F6B8}"/>
          </ac:picMkLst>
        </pc:picChg>
        <pc:picChg chg="add mod">
          <ac:chgData name="Onkar Singh" userId="7142d4e8-959c-43eb-8636-e3ca76370d1f" providerId="ADAL" clId="{2F01D753-A486-4B7F-B8CB-2F6219C3187E}" dt="2024-07-11T17:32:21.622" v="7650" actId="1076"/>
          <ac:picMkLst>
            <pc:docMk/>
            <pc:sldMk cId="1131688804" sldId="277"/>
            <ac:picMk id="20" creationId="{2B5AF388-5FBD-5EBC-1E30-FCDF59D57944}"/>
          </ac:picMkLst>
        </pc:picChg>
      </pc:sldChg>
      <pc:sldChg chg="addSp delSp modSp new mod modNotesTx">
        <pc:chgData name="Onkar Singh" userId="7142d4e8-959c-43eb-8636-e3ca76370d1f" providerId="ADAL" clId="{2F01D753-A486-4B7F-B8CB-2F6219C3187E}" dt="2024-07-14T19:09:29.400" v="8559" actId="1076"/>
        <pc:sldMkLst>
          <pc:docMk/>
          <pc:sldMk cId="1444657931" sldId="278"/>
        </pc:sldMkLst>
        <pc:spChg chg="mod">
          <ac:chgData name="Onkar Singh" userId="7142d4e8-959c-43eb-8636-e3ca76370d1f" providerId="ADAL" clId="{2F01D753-A486-4B7F-B8CB-2F6219C3187E}" dt="2024-07-11T19:53:03.607" v="8437" actId="1076"/>
          <ac:spMkLst>
            <pc:docMk/>
            <pc:sldMk cId="1444657931" sldId="278"/>
            <ac:spMk id="2" creationId="{B0EE7D90-E252-4F9D-8E1B-2AD519469AA1}"/>
          </ac:spMkLst>
        </pc:spChg>
        <pc:spChg chg="mod">
          <ac:chgData name="Onkar Singh" userId="7142d4e8-959c-43eb-8636-e3ca76370d1f" providerId="ADAL" clId="{2F01D753-A486-4B7F-B8CB-2F6219C3187E}" dt="2024-07-14T19:09:29.400" v="8559" actId="1076"/>
          <ac:spMkLst>
            <pc:docMk/>
            <pc:sldMk cId="1444657931" sldId="278"/>
            <ac:spMk id="3" creationId="{EBA31567-DCE6-FD1F-CE2B-1010B8ACA5A4}"/>
          </ac:spMkLst>
        </pc:spChg>
        <pc:spChg chg="del">
          <ac:chgData name="Onkar Singh" userId="7142d4e8-959c-43eb-8636-e3ca76370d1f" providerId="ADAL" clId="{2F01D753-A486-4B7F-B8CB-2F6219C3187E}" dt="2024-07-09T16:46:01.717" v="682" actId="22"/>
          <ac:spMkLst>
            <pc:docMk/>
            <pc:sldMk cId="1444657931" sldId="278"/>
            <ac:spMk id="4" creationId="{032950A2-7B46-881D-55F4-87582862F8D7}"/>
          </ac:spMkLst>
        </pc:spChg>
        <pc:picChg chg="add mod">
          <ac:chgData name="Onkar Singh" userId="7142d4e8-959c-43eb-8636-e3ca76370d1f" providerId="ADAL" clId="{2F01D753-A486-4B7F-B8CB-2F6219C3187E}" dt="2024-07-11T19:46:38.205" v="8411" actId="1076"/>
          <ac:picMkLst>
            <pc:docMk/>
            <pc:sldMk cId="1444657931" sldId="278"/>
            <ac:picMk id="5" creationId="{501C9627-C721-6C7D-DA9F-96124627518A}"/>
          </ac:picMkLst>
        </pc:picChg>
        <pc:picChg chg="add mod ord">
          <ac:chgData name="Onkar Singh" userId="7142d4e8-959c-43eb-8636-e3ca76370d1f" providerId="ADAL" clId="{2F01D753-A486-4B7F-B8CB-2F6219C3187E}" dt="2024-07-11T19:46:47.291" v="8414" actId="1076"/>
          <ac:picMkLst>
            <pc:docMk/>
            <pc:sldMk cId="1444657931" sldId="278"/>
            <ac:picMk id="6" creationId="{4580AFB7-ABE2-426C-04FB-D7B06FDCA402}"/>
          </ac:picMkLst>
        </pc:picChg>
      </pc:sldChg>
      <pc:sldChg chg="addSp delSp modSp new mod">
        <pc:chgData name="Onkar Singh" userId="7142d4e8-959c-43eb-8636-e3ca76370d1f" providerId="ADAL" clId="{2F01D753-A486-4B7F-B8CB-2F6219C3187E}" dt="2024-07-14T19:09:56.688" v="8565" actId="255"/>
        <pc:sldMkLst>
          <pc:docMk/>
          <pc:sldMk cId="551257656" sldId="279"/>
        </pc:sldMkLst>
        <pc:spChg chg="mod">
          <ac:chgData name="Onkar Singh" userId="7142d4e8-959c-43eb-8636-e3ca76370d1f" providerId="ADAL" clId="{2F01D753-A486-4B7F-B8CB-2F6219C3187E}" dt="2024-07-11T19:53:14.117" v="8439" actId="1076"/>
          <ac:spMkLst>
            <pc:docMk/>
            <pc:sldMk cId="551257656" sldId="279"/>
            <ac:spMk id="2" creationId="{A1E503ED-E995-72C7-CA52-7206F68C6938}"/>
          </ac:spMkLst>
        </pc:spChg>
        <pc:spChg chg="mod">
          <ac:chgData name="Onkar Singh" userId="7142d4e8-959c-43eb-8636-e3ca76370d1f" providerId="ADAL" clId="{2F01D753-A486-4B7F-B8CB-2F6219C3187E}" dt="2024-07-14T19:09:56.688" v="8565" actId="255"/>
          <ac:spMkLst>
            <pc:docMk/>
            <pc:sldMk cId="551257656" sldId="279"/>
            <ac:spMk id="3" creationId="{B770B9A7-4A8C-EC69-D7F7-6EE5EBEEB471}"/>
          </ac:spMkLst>
        </pc:spChg>
        <pc:spChg chg="del">
          <ac:chgData name="Onkar Singh" userId="7142d4e8-959c-43eb-8636-e3ca76370d1f" providerId="ADAL" clId="{2F01D753-A486-4B7F-B8CB-2F6219C3187E}" dt="2024-07-09T17:02:02.864" v="737" actId="22"/>
          <ac:spMkLst>
            <pc:docMk/>
            <pc:sldMk cId="551257656" sldId="279"/>
            <ac:spMk id="4" creationId="{F2252D29-0DEB-2E19-375C-79AA43AE638D}"/>
          </ac:spMkLst>
        </pc:spChg>
        <pc:spChg chg="add del mod">
          <ac:chgData name="Onkar Singh" userId="7142d4e8-959c-43eb-8636-e3ca76370d1f" providerId="ADAL" clId="{2F01D753-A486-4B7F-B8CB-2F6219C3187E}" dt="2024-07-09T17:02:34.883" v="740" actId="22"/>
          <ac:spMkLst>
            <pc:docMk/>
            <pc:sldMk cId="551257656" sldId="279"/>
            <ac:spMk id="8" creationId="{2042AA03-FF6C-A6DF-E078-D318DB72CDD4}"/>
          </ac:spMkLst>
        </pc:spChg>
        <pc:picChg chg="add del mod ord">
          <ac:chgData name="Onkar Singh" userId="7142d4e8-959c-43eb-8636-e3ca76370d1f" providerId="ADAL" clId="{2F01D753-A486-4B7F-B8CB-2F6219C3187E}" dt="2024-07-09T17:02:09.892" v="739" actId="478"/>
          <ac:picMkLst>
            <pc:docMk/>
            <pc:sldMk cId="551257656" sldId="279"/>
            <ac:picMk id="6" creationId="{75A4D670-AC2C-4282-1114-AB27D3FB64BB}"/>
          </ac:picMkLst>
        </pc:picChg>
        <pc:picChg chg="add mod ord">
          <ac:chgData name="Onkar Singh" userId="7142d4e8-959c-43eb-8636-e3ca76370d1f" providerId="ADAL" clId="{2F01D753-A486-4B7F-B8CB-2F6219C3187E}" dt="2024-07-09T21:56:59.860" v="1590" actId="1076"/>
          <ac:picMkLst>
            <pc:docMk/>
            <pc:sldMk cId="551257656" sldId="279"/>
            <ac:picMk id="10" creationId="{C713A4AD-255D-42ED-511D-22B1854ADE99}"/>
          </ac:picMkLst>
        </pc:picChg>
      </pc:sldChg>
      <pc:sldChg chg="addSp delSp modSp new mod ord setBg modClrScheme setClrOvrMap chgLayout">
        <pc:chgData name="Onkar Singh" userId="7142d4e8-959c-43eb-8636-e3ca76370d1f" providerId="ADAL" clId="{2F01D753-A486-4B7F-B8CB-2F6219C3187E}" dt="2024-07-14T19:10:47.278" v="8575" actId="14100"/>
        <pc:sldMkLst>
          <pc:docMk/>
          <pc:sldMk cId="3417206218" sldId="280"/>
        </pc:sldMkLst>
        <pc:spChg chg="del mod ord">
          <ac:chgData name="Onkar Singh" userId="7142d4e8-959c-43eb-8636-e3ca76370d1f" providerId="ADAL" clId="{2F01D753-A486-4B7F-B8CB-2F6219C3187E}" dt="2024-07-09T17:08:18.421" v="770" actId="700"/>
          <ac:spMkLst>
            <pc:docMk/>
            <pc:sldMk cId="3417206218" sldId="280"/>
            <ac:spMk id="2" creationId="{04669FB7-DA30-D9C6-57D8-60C466A40ED3}"/>
          </ac:spMkLst>
        </pc:spChg>
        <pc:spChg chg="add mod ord">
          <ac:chgData name="Onkar Singh" userId="7142d4e8-959c-43eb-8636-e3ca76370d1f" providerId="ADAL" clId="{2F01D753-A486-4B7F-B8CB-2F6219C3187E}" dt="2024-07-14T19:10:47.278" v="8575" actId="14100"/>
          <ac:spMkLst>
            <pc:docMk/>
            <pc:sldMk cId="3417206218" sldId="280"/>
            <ac:spMk id="2" creationId="{95954074-512D-4AFB-AD5D-FDF256A7B149}"/>
          </ac:spMkLst>
        </pc:spChg>
        <pc:spChg chg="del mod ord">
          <ac:chgData name="Onkar Singh" userId="7142d4e8-959c-43eb-8636-e3ca76370d1f" providerId="ADAL" clId="{2F01D753-A486-4B7F-B8CB-2F6219C3187E}" dt="2024-07-09T17:08:18.421" v="770" actId="700"/>
          <ac:spMkLst>
            <pc:docMk/>
            <pc:sldMk cId="3417206218" sldId="280"/>
            <ac:spMk id="3" creationId="{11451B98-A8DD-36BD-FE21-501964246208}"/>
          </ac:spMkLst>
        </pc:spChg>
        <pc:spChg chg="del">
          <ac:chgData name="Onkar Singh" userId="7142d4e8-959c-43eb-8636-e3ca76370d1f" providerId="ADAL" clId="{2F01D753-A486-4B7F-B8CB-2F6219C3187E}" dt="2024-07-09T17:07:21.493" v="747"/>
          <ac:spMkLst>
            <pc:docMk/>
            <pc:sldMk cId="3417206218" sldId="280"/>
            <ac:spMk id="4" creationId="{EDBC58EB-6650-D9D0-1A74-858C88B51FBC}"/>
          </ac:spMkLst>
        </pc:spChg>
        <pc:spChg chg="add mod ord">
          <ac:chgData name="Onkar Singh" userId="7142d4e8-959c-43eb-8636-e3ca76370d1f" providerId="ADAL" clId="{2F01D753-A486-4B7F-B8CB-2F6219C3187E}" dt="2024-07-11T19:44:05.935" v="8345" actId="255"/>
          <ac:spMkLst>
            <pc:docMk/>
            <pc:sldMk cId="3417206218" sldId="280"/>
            <ac:spMk id="6" creationId="{EB08377C-9824-5427-D740-BBA129060E9A}"/>
          </ac:spMkLst>
        </pc:spChg>
        <pc:spChg chg="add del">
          <ac:chgData name="Onkar Singh" userId="7142d4e8-959c-43eb-8636-e3ca76370d1f" providerId="ADAL" clId="{2F01D753-A486-4B7F-B8CB-2F6219C3187E}" dt="2024-07-09T17:08:10.948" v="769" actId="26606"/>
          <ac:spMkLst>
            <pc:docMk/>
            <pc:sldMk cId="3417206218" sldId="280"/>
            <ac:spMk id="7" creationId="{95CB840F-8E41-4CA5-B79B-25CC80AD234A}"/>
          </ac:spMkLst>
        </pc:spChg>
        <pc:spChg chg="add del">
          <ac:chgData name="Onkar Singh" userId="7142d4e8-959c-43eb-8636-e3ca76370d1f" providerId="ADAL" clId="{2F01D753-A486-4B7F-B8CB-2F6219C3187E}" dt="2024-07-09T17:07:30.354" v="749" actId="26606"/>
          <ac:spMkLst>
            <pc:docMk/>
            <pc:sldMk cId="3417206218" sldId="280"/>
            <ac:spMk id="10" creationId="{0A22D114-11B7-46ED-94A9-18DC1C977BF4}"/>
          </ac:spMkLst>
        </pc:spChg>
        <pc:spChg chg="add del">
          <ac:chgData name="Onkar Singh" userId="7142d4e8-959c-43eb-8636-e3ca76370d1f" providerId="ADAL" clId="{2F01D753-A486-4B7F-B8CB-2F6219C3187E}" dt="2024-07-09T17:08:10.948" v="769" actId="26606"/>
          <ac:spMkLst>
            <pc:docMk/>
            <pc:sldMk cId="3417206218" sldId="280"/>
            <ac:spMk id="12" creationId="{BEF75C5D-2BA1-43DF-A7EA-02C7DEC122DF}"/>
          </ac:spMkLst>
        </pc:spChg>
        <pc:spChg chg="add del">
          <ac:chgData name="Onkar Singh" userId="7142d4e8-959c-43eb-8636-e3ca76370d1f" providerId="ADAL" clId="{2F01D753-A486-4B7F-B8CB-2F6219C3187E}" dt="2024-07-09T17:08:09.596" v="766" actId="26606"/>
          <ac:spMkLst>
            <pc:docMk/>
            <pc:sldMk cId="3417206218" sldId="280"/>
            <ac:spMk id="17" creationId="{95CB840F-8E41-4CA5-B79B-25CC80AD234A}"/>
          </ac:spMkLst>
        </pc:spChg>
        <pc:picChg chg="add mod ord">
          <ac:chgData name="Onkar Singh" userId="7142d4e8-959c-43eb-8636-e3ca76370d1f" providerId="ADAL" clId="{2F01D753-A486-4B7F-B8CB-2F6219C3187E}" dt="2024-07-11T19:12:07.146" v="7985" actId="14100"/>
          <ac:picMkLst>
            <pc:docMk/>
            <pc:sldMk cId="3417206218" sldId="280"/>
            <ac:picMk id="5" creationId="{A5EC8705-8FF0-0DA9-367E-081C2F656893}"/>
          </ac:picMkLst>
        </pc:picChg>
      </pc:sldChg>
      <pc:sldChg chg="addSp delSp modSp new mod modClrScheme chgLayout">
        <pc:chgData name="Onkar Singh" userId="7142d4e8-959c-43eb-8636-e3ca76370d1f" providerId="ADAL" clId="{2F01D753-A486-4B7F-B8CB-2F6219C3187E}" dt="2024-07-14T22:04:56.861" v="8621" actId="20577"/>
        <pc:sldMkLst>
          <pc:docMk/>
          <pc:sldMk cId="303854813" sldId="281"/>
        </pc:sldMkLst>
        <pc:spChg chg="add del mod ord">
          <ac:chgData name="Onkar Singh" userId="7142d4e8-959c-43eb-8636-e3ca76370d1f" providerId="ADAL" clId="{2F01D753-A486-4B7F-B8CB-2F6219C3187E}" dt="2024-07-09T17:12:59.199" v="785" actId="700"/>
          <ac:spMkLst>
            <pc:docMk/>
            <pc:sldMk cId="303854813" sldId="281"/>
            <ac:spMk id="2" creationId="{3BEC829E-8AD1-A37B-2A99-CC179589DDF7}"/>
          </ac:spMkLst>
        </pc:spChg>
        <pc:spChg chg="add del mod">
          <ac:chgData name="Onkar Singh" userId="7142d4e8-959c-43eb-8636-e3ca76370d1f" providerId="ADAL" clId="{2F01D753-A486-4B7F-B8CB-2F6219C3187E}" dt="2024-07-11T18:59:54.933" v="7965" actId="22"/>
          <ac:spMkLst>
            <pc:docMk/>
            <pc:sldMk cId="303854813" sldId="281"/>
            <ac:spMk id="3" creationId="{C46579B2-A8A4-D109-49C0-3E8105B93F9E}"/>
          </ac:spMkLst>
        </pc:spChg>
        <pc:spChg chg="add del mod ord">
          <ac:chgData name="Onkar Singh" userId="7142d4e8-959c-43eb-8636-e3ca76370d1f" providerId="ADAL" clId="{2F01D753-A486-4B7F-B8CB-2F6219C3187E}" dt="2024-07-09T17:12:59.199" v="785" actId="700"/>
          <ac:spMkLst>
            <pc:docMk/>
            <pc:sldMk cId="303854813" sldId="281"/>
            <ac:spMk id="3" creationId="{CA7236C9-B246-97B6-1955-FA3D35AE428B}"/>
          </ac:spMkLst>
        </pc:spChg>
        <pc:spChg chg="add del mod ord">
          <ac:chgData name="Onkar Singh" userId="7142d4e8-959c-43eb-8636-e3ca76370d1f" providerId="ADAL" clId="{2F01D753-A486-4B7F-B8CB-2F6219C3187E}" dt="2024-07-09T17:12:54.396" v="783" actId="700"/>
          <ac:spMkLst>
            <pc:docMk/>
            <pc:sldMk cId="303854813" sldId="281"/>
            <ac:spMk id="6" creationId="{378B70D8-5D79-FF57-C0D0-5BABA5625204}"/>
          </ac:spMkLst>
        </pc:spChg>
        <pc:spChg chg="add del mod ord">
          <ac:chgData name="Onkar Singh" userId="7142d4e8-959c-43eb-8636-e3ca76370d1f" providerId="ADAL" clId="{2F01D753-A486-4B7F-B8CB-2F6219C3187E}" dt="2024-07-09T17:12:54.396" v="783" actId="700"/>
          <ac:spMkLst>
            <pc:docMk/>
            <pc:sldMk cId="303854813" sldId="281"/>
            <ac:spMk id="7" creationId="{632237FE-D074-9F0C-E211-138CFBF22E64}"/>
          </ac:spMkLst>
        </pc:spChg>
        <pc:spChg chg="add mod ord">
          <ac:chgData name="Onkar Singh" userId="7142d4e8-959c-43eb-8636-e3ca76370d1f" providerId="ADAL" clId="{2F01D753-A486-4B7F-B8CB-2F6219C3187E}" dt="2024-07-11T19:43:57.456" v="8342" actId="2711"/>
          <ac:spMkLst>
            <pc:docMk/>
            <pc:sldMk cId="303854813" sldId="281"/>
            <ac:spMk id="8" creationId="{33AD21E3-D934-2C18-FCF6-49EF683D764F}"/>
          </ac:spMkLst>
        </pc:spChg>
        <pc:spChg chg="add mod ord">
          <ac:chgData name="Onkar Singh" userId="7142d4e8-959c-43eb-8636-e3ca76370d1f" providerId="ADAL" clId="{2F01D753-A486-4B7F-B8CB-2F6219C3187E}" dt="2024-07-14T22:04:56.861" v="8621" actId="20577"/>
          <ac:spMkLst>
            <pc:docMk/>
            <pc:sldMk cId="303854813" sldId="281"/>
            <ac:spMk id="9" creationId="{87DBE0CE-F17D-D8C7-0957-F753CF596CCF}"/>
          </ac:spMkLst>
        </pc:spChg>
        <pc:spChg chg="add del mod ord">
          <ac:chgData name="Onkar Singh" userId="7142d4e8-959c-43eb-8636-e3ca76370d1f" providerId="ADAL" clId="{2F01D753-A486-4B7F-B8CB-2F6219C3187E}" dt="2024-07-09T17:13:00.238" v="786" actId="22"/>
          <ac:spMkLst>
            <pc:docMk/>
            <pc:sldMk cId="303854813" sldId="281"/>
            <ac:spMk id="10" creationId="{2EFD1EB0-1A53-5DF8-12E6-89A34CFBAABB}"/>
          </ac:spMkLst>
        </pc:spChg>
        <pc:picChg chg="add del mod ord">
          <ac:chgData name="Onkar Singh" userId="7142d4e8-959c-43eb-8636-e3ca76370d1f" providerId="ADAL" clId="{2F01D753-A486-4B7F-B8CB-2F6219C3187E}" dt="2024-07-09T17:12:54.933" v="784" actId="22"/>
          <ac:picMkLst>
            <pc:docMk/>
            <pc:sldMk cId="303854813" sldId="281"/>
            <ac:picMk id="5" creationId="{D5779B7B-219F-2911-05FE-843B67529993}"/>
          </ac:picMkLst>
        </pc:picChg>
        <pc:picChg chg="add mod ord">
          <ac:chgData name="Onkar Singh" userId="7142d4e8-959c-43eb-8636-e3ca76370d1f" providerId="ADAL" clId="{2F01D753-A486-4B7F-B8CB-2F6219C3187E}" dt="2024-07-11T19:00:09.343" v="7970" actId="1076"/>
          <ac:picMkLst>
            <pc:docMk/>
            <pc:sldMk cId="303854813" sldId="281"/>
            <ac:picMk id="5" creationId="{F1994D41-37C9-A700-76A7-11C5072E2FE6}"/>
          </ac:picMkLst>
        </pc:picChg>
        <pc:picChg chg="add del mod ord">
          <ac:chgData name="Onkar Singh" userId="7142d4e8-959c-43eb-8636-e3ca76370d1f" providerId="ADAL" clId="{2F01D753-A486-4B7F-B8CB-2F6219C3187E}" dt="2024-07-11T18:31:42.336" v="7837" actId="478"/>
          <ac:picMkLst>
            <pc:docMk/>
            <pc:sldMk cId="303854813" sldId="281"/>
            <ac:picMk id="12" creationId="{A7E71FFC-C49C-8028-B783-8C869B3550B5}"/>
          </ac:picMkLst>
        </pc:picChg>
      </pc:sldChg>
      <pc:sldChg chg="modSp new mod">
        <pc:chgData name="Onkar Singh" userId="7142d4e8-959c-43eb-8636-e3ca76370d1f" providerId="ADAL" clId="{2F01D753-A486-4B7F-B8CB-2F6219C3187E}" dt="2024-07-14T18:42:48.650" v="8523" actId="1076"/>
        <pc:sldMkLst>
          <pc:docMk/>
          <pc:sldMk cId="1063623804" sldId="282"/>
        </pc:sldMkLst>
        <pc:spChg chg="mod">
          <ac:chgData name="Onkar Singh" userId="7142d4e8-959c-43eb-8636-e3ca76370d1f" providerId="ADAL" clId="{2F01D753-A486-4B7F-B8CB-2F6219C3187E}" dt="2024-07-14T18:42:48.650" v="8523" actId="1076"/>
          <ac:spMkLst>
            <pc:docMk/>
            <pc:sldMk cId="1063623804" sldId="282"/>
            <ac:spMk id="2" creationId="{1FC1F637-6424-E59A-B18D-7B86924A49A3}"/>
          </ac:spMkLst>
        </pc:spChg>
        <pc:spChg chg="mod">
          <ac:chgData name="Onkar Singh" userId="7142d4e8-959c-43eb-8636-e3ca76370d1f" providerId="ADAL" clId="{2F01D753-A486-4B7F-B8CB-2F6219C3187E}" dt="2024-07-14T16:51:52.525" v="8464" actId="255"/>
          <ac:spMkLst>
            <pc:docMk/>
            <pc:sldMk cId="1063623804" sldId="282"/>
            <ac:spMk id="3" creationId="{497D549E-141B-7770-29AA-24220FEA73C8}"/>
          </ac:spMkLst>
        </pc:spChg>
      </pc:sldChg>
      <pc:sldChg chg="modSp new mod">
        <pc:chgData name="Onkar Singh" userId="7142d4e8-959c-43eb-8636-e3ca76370d1f" providerId="ADAL" clId="{2F01D753-A486-4B7F-B8CB-2F6219C3187E}" dt="2024-07-14T18:44:15.330" v="8536" actId="1076"/>
        <pc:sldMkLst>
          <pc:docMk/>
          <pc:sldMk cId="1227073083" sldId="283"/>
        </pc:sldMkLst>
        <pc:spChg chg="mod">
          <ac:chgData name="Onkar Singh" userId="7142d4e8-959c-43eb-8636-e3ca76370d1f" providerId="ADAL" clId="{2F01D753-A486-4B7F-B8CB-2F6219C3187E}" dt="2024-07-14T18:44:12.655" v="8535" actId="1076"/>
          <ac:spMkLst>
            <pc:docMk/>
            <pc:sldMk cId="1227073083" sldId="283"/>
            <ac:spMk id="2" creationId="{FC13E4ED-A4BA-1774-6496-C40AB7E1E4DA}"/>
          </ac:spMkLst>
        </pc:spChg>
        <pc:spChg chg="mod">
          <ac:chgData name="Onkar Singh" userId="7142d4e8-959c-43eb-8636-e3ca76370d1f" providerId="ADAL" clId="{2F01D753-A486-4B7F-B8CB-2F6219C3187E}" dt="2024-07-14T18:44:15.330" v="8536" actId="1076"/>
          <ac:spMkLst>
            <pc:docMk/>
            <pc:sldMk cId="1227073083" sldId="283"/>
            <ac:spMk id="3" creationId="{5617BE6B-37B3-1FCD-C2A9-A4CA0BAD8A44}"/>
          </ac:spMkLst>
        </pc:spChg>
      </pc:sldChg>
      <pc:sldChg chg="addSp delSp modSp new mod ord modClrScheme chgLayout">
        <pc:chgData name="Onkar Singh" userId="7142d4e8-959c-43eb-8636-e3ca76370d1f" providerId="ADAL" clId="{2F01D753-A486-4B7F-B8CB-2F6219C3187E}" dt="2024-07-14T18:44:24.974" v="8539" actId="255"/>
        <pc:sldMkLst>
          <pc:docMk/>
          <pc:sldMk cId="399584593" sldId="284"/>
        </pc:sldMkLst>
        <pc:spChg chg="del mod ord">
          <ac:chgData name="Onkar Singh" userId="7142d4e8-959c-43eb-8636-e3ca76370d1f" providerId="ADAL" clId="{2F01D753-A486-4B7F-B8CB-2F6219C3187E}" dt="2024-07-11T16:48:48.188" v="7211" actId="700"/>
          <ac:spMkLst>
            <pc:docMk/>
            <pc:sldMk cId="399584593" sldId="284"/>
            <ac:spMk id="2" creationId="{A96941A7-3F36-3139-6A5E-2EC715F9FD7D}"/>
          </ac:spMkLst>
        </pc:spChg>
        <pc:spChg chg="del mod ord">
          <ac:chgData name="Onkar Singh" userId="7142d4e8-959c-43eb-8636-e3ca76370d1f" providerId="ADAL" clId="{2F01D753-A486-4B7F-B8CB-2F6219C3187E}" dt="2024-07-11T16:48:48.188" v="7211" actId="700"/>
          <ac:spMkLst>
            <pc:docMk/>
            <pc:sldMk cId="399584593" sldId="284"/>
            <ac:spMk id="3" creationId="{A6B93EEC-07E3-380D-1D8C-2D4BC0CE9FD8}"/>
          </ac:spMkLst>
        </pc:spChg>
        <pc:spChg chg="del">
          <ac:chgData name="Onkar Singh" userId="7142d4e8-959c-43eb-8636-e3ca76370d1f" providerId="ADAL" clId="{2F01D753-A486-4B7F-B8CB-2F6219C3187E}" dt="2024-07-11T16:48:48.188" v="7211" actId="700"/>
          <ac:spMkLst>
            <pc:docMk/>
            <pc:sldMk cId="399584593" sldId="284"/>
            <ac:spMk id="4" creationId="{0C5E14AC-0731-A488-7F85-51EB6EDC04AD}"/>
          </ac:spMkLst>
        </pc:spChg>
        <pc:spChg chg="add mod ord">
          <ac:chgData name="Onkar Singh" userId="7142d4e8-959c-43eb-8636-e3ca76370d1f" providerId="ADAL" clId="{2F01D753-A486-4B7F-B8CB-2F6219C3187E}" dt="2024-07-14T18:44:19.629" v="8537" actId="1076"/>
          <ac:spMkLst>
            <pc:docMk/>
            <pc:sldMk cId="399584593" sldId="284"/>
            <ac:spMk id="5" creationId="{77B4E83B-7071-ABEA-25FB-A372899E2F9C}"/>
          </ac:spMkLst>
        </pc:spChg>
        <pc:spChg chg="add mod ord">
          <ac:chgData name="Onkar Singh" userId="7142d4e8-959c-43eb-8636-e3ca76370d1f" providerId="ADAL" clId="{2F01D753-A486-4B7F-B8CB-2F6219C3187E}" dt="2024-07-14T18:44:24.974" v="8539" actId="255"/>
          <ac:spMkLst>
            <pc:docMk/>
            <pc:sldMk cId="399584593" sldId="284"/>
            <ac:spMk id="6" creationId="{1943720F-BFFF-221A-106A-D8ED2AC111BD}"/>
          </ac:spMkLst>
        </pc:spChg>
      </pc:sldChg>
      <pc:sldChg chg="addSp delSp modSp new mod setBg modClrScheme chgLayout">
        <pc:chgData name="Onkar Singh" userId="7142d4e8-959c-43eb-8636-e3ca76370d1f" providerId="ADAL" clId="{2F01D753-A486-4B7F-B8CB-2F6219C3187E}" dt="2024-07-14T18:44:54.350" v="8543" actId="14100"/>
        <pc:sldMkLst>
          <pc:docMk/>
          <pc:sldMk cId="1846313625" sldId="285"/>
        </pc:sldMkLst>
        <pc:spChg chg="del mod ord">
          <ac:chgData name="Onkar Singh" userId="7142d4e8-959c-43eb-8636-e3ca76370d1f" providerId="ADAL" clId="{2F01D753-A486-4B7F-B8CB-2F6219C3187E}" dt="2024-07-11T17:02:11.734" v="7331" actId="700"/>
          <ac:spMkLst>
            <pc:docMk/>
            <pc:sldMk cId="1846313625" sldId="285"/>
            <ac:spMk id="2" creationId="{FCA84814-4455-77B6-FED6-BA262EE20251}"/>
          </ac:spMkLst>
        </pc:spChg>
        <pc:spChg chg="del mod ord">
          <ac:chgData name="Onkar Singh" userId="7142d4e8-959c-43eb-8636-e3ca76370d1f" providerId="ADAL" clId="{2F01D753-A486-4B7F-B8CB-2F6219C3187E}" dt="2024-07-11T17:02:11.734" v="7331" actId="700"/>
          <ac:spMkLst>
            <pc:docMk/>
            <pc:sldMk cId="1846313625" sldId="285"/>
            <ac:spMk id="3" creationId="{720B0BF4-CAE8-C3E2-A762-0E5858F6659E}"/>
          </ac:spMkLst>
        </pc:spChg>
        <pc:spChg chg="add mod ord">
          <ac:chgData name="Onkar Singh" userId="7142d4e8-959c-43eb-8636-e3ca76370d1f" providerId="ADAL" clId="{2F01D753-A486-4B7F-B8CB-2F6219C3187E}" dt="2024-07-14T18:44:34.209" v="8540" actId="1076"/>
          <ac:spMkLst>
            <pc:docMk/>
            <pc:sldMk cId="1846313625" sldId="285"/>
            <ac:spMk id="4" creationId="{B3F6D6E4-6582-02AD-D564-33C1867ADD7C}"/>
          </ac:spMkLst>
        </pc:spChg>
        <pc:spChg chg="add mod ord">
          <ac:chgData name="Onkar Singh" userId="7142d4e8-959c-43eb-8636-e3ca76370d1f" providerId="ADAL" clId="{2F01D753-A486-4B7F-B8CB-2F6219C3187E}" dt="2024-07-14T18:44:54.350" v="8543" actId="14100"/>
          <ac:spMkLst>
            <pc:docMk/>
            <pc:sldMk cId="1846313625" sldId="285"/>
            <ac:spMk id="5" creationId="{3B468673-7AA2-AEF3-7B01-8881591294B0}"/>
          </ac:spMkLst>
        </pc:spChg>
        <pc:spChg chg="add del mod ord">
          <ac:chgData name="Onkar Singh" userId="7142d4e8-959c-43eb-8636-e3ca76370d1f" providerId="ADAL" clId="{2F01D753-A486-4B7F-B8CB-2F6219C3187E}" dt="2024-07-11T17:04:48.166" v="7374" actId="22"/>
          <ac:spMkLst>
            <pc:docMk/>
            <pc:sldMk cId="1846313625" sldId="285"/>
            <ac:spMk id="6" creationId="{F62DDDA4-2977-BBCA-955F-8C9F985A22EE}"/>
          </ac:spMkLst>
        </pc:spChg>
        <pc:picChg chg="add mod ord">
          <ac:chgData name="Onkar Singh" userId="7142d4e8-959c-43eb-8636-e3ca76370d1f" providerId="ADAL" clId="{2F01D753-A486-4B7F-B8CB-2F6219C3187E}" dt="2024-07-11T19:52:27.774" v="8431" actId="14100"/>
          <ac:picMkLst>
            <pc:docMk/>
            <pc:sldMk cId="1846313625" sldId="285"/>
            <ac:picMk id="8" creationId="{CA174276-A62E-AACC-FCA3-D1C9D301F8DB}"/>
          </ac:picMkLst>
        </pc:picChg>
        <pc:picChg chg="add mod">
          <ac:chgData name="Onkar Singh" userId="7142d4e8-959c-43eb-8636-e3ca76370d1f" providerId="ADAL" clId="{2F01D753-A486-4B7F-B8CB-2F6219C3187E}" dt="2024-07-11T19:52:23.779" v="8430" actId="1076"/>
          <ac:picMkLst>
            <pc:docMk/>
            <pc:sldMk cId="1846313625" sldId="285"/>
            <ac:picMk id="9" creationId="{EBD5D508-CE8C-417C-2999-E0AB233BD69D}"/>
          </ac:picMkLst>
        </pc:picChg>
        <pc:picChg chg="add del">
          <ac:chgData name="Onkar Singh" userId="7142d4e8-959c-43eb-8636-e3ca76370d1f" providerId="ADAL" clId="{2F01D753-A486-4B7F-B8CB-2F6219C3187E}" dt="2024-07-11T17:05:17.446" v="7384" actId="26606"/>
          <ac:picMkLst>
            <pc:docMk/>
            <pc:sldMk cId="1846313625" sldId="285"/>
            <ac:picMk id="14" creationId="{F15A1844-5CB8-438B-B90E-EF2A51CF87B6}"/>
          </ac:picMkLst>
        </pc:picChg>
      </pc:sldChg>
      <pc:sldChg chg="addSp delSp modSp new mod ord modNotesTx">
        <pc:chgData name="Onkar Singh" userId="7142d4e8-959c-43eb-8636-e3ca76370d1f" providerId="ADAL" clId="{2F01D753-A486-4B7F-B8CB-2F6219C3187E}" dt="2024-07-14T18:47:26.476" v="8546" actId="255"/>
        <pc:sldMkLst>
          <pc:docMk/>
          <pc:sldMk cId="2508058849" sldId="286"/>
        </pc:sldMkLst>
        <pc:spChg chg="mod">
          <ac:chgData name="Onkar Singh" userId="7142d4e8-959c-43eb-8636-e3ca76370d1f" providerId="ADAL" clId="{2F01D753-A486-4B7F-B8CB-2F6219C3187E}" dt="2024-07-14T18:47:19.610" v="8544" actId="1076"/>
          <ac:spMkLst>
            <pc:docMk/>
            <pc:sldMk cId="2508058849" sldId="286"/>
            <ac:spMk id="2" creationId="{0D8D53C9-D7BF-4265-58AA-E1A9249DEB79}"/>
          </ac:spMkLst>
        </pc:spChg>
        <pc:spChg chg="mod">
          <ac:chgData name="Onkar Singh" userId="7142d4e8-959c-43eb-8636-e3ca76370d1f" providerId="ADAL" clId="{2F01D753-A486-4B7F-B8CB-2F6219C3187E}" dt="2024-07-14T18:47:26.476" v="8546" actId="255"/>
          <ac:spMkLst>
            <pc:docMk/>
            <pc:sldMk cId="2508058849" sldId="286"/>
            <ac:spMk id="3" creationId="{28EC3201-40C8-DA15-EFBD-8EB19A1A1B00}"/>
          </ac:spMkLst>
        </pc:spChg>
        <pc:spChg chg="del">
          <ac:chgData name="Onkar Singh" userId="7142d4e8-959c-43eb-8636-e3ca76370d1f" providerId="ADAL" clId="{2F01D753-A486-4B7F-B8CB-2F6219C3187E}" dt="2024-07-11T17:12:10.325" v="7429"/>
          <ac:spMkLst>
            <pc:docMk/>
            <pc:sldMk cId="2508058849" sldId="286"/>
            <ac:spMk id="4" creationId="{F2CB0F39-B52F-B043-0E65-988B137AA2CF}"/>
          </ac:spMkLst>
        </pc:spChg>
        <pc:spChg chg="add del mod">
          <ac:chgData name="Onkar Singh" userId="7142d4e8-959c-43eb-8636-e3ca76370d1f" providerId="ADAL" clId="{2F01D753-A486-4B7F-B8CB-2F6219C3187E}" dt="2024-07-11T17:14:00.764" v="7454" actId="478"/>
          <ac:spMkLst>
            <pc:docMk/>
            <pc:sldMk cId="2508058849" sldId="286"/>
            <ac:spMk id="9" creationId="{87883AAD-681B-6FC3-F8F8-79D6C4EE4E14}"/>
          </ac:spMkLst>
        </pc:spChg>
        <pc:picChg chg="add mod">
          <ac:chgData name="Onkar Singh" userId="7142d4e8-959c-43eb-8636-e3ca76370d1f" providerId="ADAL" clId="{2F01D753-A486-4B7F-B8CB-2F6219C3187E}" dt="2024-07-11T17:14:10.639" v="7458" actId="14100"/>
          <ac:picMkLst>
            <pc:docMk/>
            <pc:sldMk cId="2508058849" sldId="286"/>
            <ac:picMk id="6" creationId="{C621686A-D7AD-A9E7-3971-53CD8BDAE137}"/>
          </ac:picMkLst>
        </pc:picChg>
        <pc:picChg chg="add del mod">
          <ac:chgData name="Onkar Singh" userId="7142d4e8-959c-43eb-8636-e3ca76370d1f" providerId="ADAL" clId="{2F01D753-A486-4B7F-B8CB-2F6219C3187E}" dt="2024-07-11T17:14:13.509" v="7459" actId="14100"/>
          <ac:picMkLst>
            <pc:docMk/>
            <pc:sldMk cId="2508058849" sldId="286"/>
            <ac:picMk id="7" creationId="{0026700D-7A3E-18B3-481B-835CA9727DD9}"/>
          </ac:picMkLst>
        </pc:picChg>
      </pc:sldChg>
      <pc:sldChg chg="new del">
        <pc:chgData name="Onkar Singh" userId="7142d4e8-959c-43eb-8636-e3ca76370d1f" providerId="ADAL" clId="{2F01D753-A486-4B7F-B8CB-2F6219C3187E}" dt="2024-07-11T17:32:42.505" v="7653" actId="47"/>
        <pc:sldMkLst>
          <pc:docMk/>
          <pc:sldMk cId="451055510" sldId="287"/>
        </pc:sldMkLst>
      </pc:sldChg>
      <pc:sldChg chg="addSp delSp modSp new mod ord">
        <pc:chgData name="Onkar Singh" userId="7142d4e8-959c-43eb-8636-e3ca76370d1f" providerId="ADAL" clId="{2F01D753-A486-4B7F-B8CB-2F6219C3187E}" dt="2024-07-14T19:09:45.223" v="8563" actId="1076"/>
        <pc:sldMkLst>
          <pc:docMk/>
          <pc:sldMk cId="2702416131" sldId="287"/>
        </pc:sldMkLst>
        <pc:spChg chg="mod">
          <ac:chgData name="Onkar Singh" userId="7142d4e8-959c-43eb-8636-e3ca76370d1f" providerId="ADAL" clId="{2F01D753-A486-4B7F-B8CB-2F6219C3187E}" dt="2024-07-11T19:43:49.336" v="8340" actId="255"/>
          <ac:spMkLst>
            <pc:docMk/>
            <pc:sldMk cId="2702416131" sldId="287"/>
            <ac:spMk id="2" creationId="{B50829F9-A1FD-64C8-9CC1-F2A9DE2FCACD}"/>
          </ac:spMkLst>
        </pc:spChg>
        <pc:spChg chg="mod">
          <ac:chgData name="Onkar Singh" userId="7142d4e8-959c-43eb-8636-e3ca76370d1f" providerId="ADAL" clId="{2F01D753-A486-4B7F-B8CB-2F6219C3187E}" dt="2024-07-14T19:09:45.223" v="8563" actId="1076"/>
          <ac:spMkLst>
            <pc:docMk/>
            <pc:sldMk cId="2702416131" sldId="287"/>
            <ac:spMk id="3" creationId="{BBAC5621-AFF3-BD66-AEA2-3266989294A2}"/>
          </ac:spMkLst>
        </pc:spChg>
        <pc:spChg chg="del">
          <ac:chgData name="Onkar Singh" userId="7142d4e8-959c-43eb-8636-e3ca76370d1f" providerId="ADAL" clId="{2F01D753-A486-4B7F-B8CB-2F6219C3187E}" dt="2024-07-11T18:25:23.790" v="7712" actId="22"/>
          <ac:spMkLst>
            <pc:docMk/>
            <pc:sldMk cId="2702416131" sldId="287"/>
            <ac:spMk id="4" creationId="{09BC17C1-F801-F691-1082-0D8F87FEC014}"/>
          </ac:spMkLst>
        </pc:spChg>
        <pc:picChg chg="add mod ord">
          <ac:chgData name="Onkar Singh" userId="7142d4e8-959c-43eb-8636-e3ca76370d1f" providerId="ADAL" clId="{2F01D753-A486-4B7F-B8CB-2F6219C3187E}" dt="2024-07-11T18:25:30.404" v="7715" actId="1076"/>
          <ac:picMkLst>
            <pc:docMk/>
            <pc:sldMk cId="2702416131" sldId="287"/>
            <ac:picMk id="6" creationId="{1EB85B37-C4AB-C130-13A9-C40365B12B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22767-90C7-4FDF-9567-B33F45F449CB}"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7C82C-9402-4262-AF53-588A0466EE71}" type="slidenum">
              <a:rPr lang="en-US" smtClean="0"/>
              <a:t>‹#›</a:t>
            </a:fld>
            <a:endParaRPr lang="en-US"/>
          </a:p>
        </p:txBody>
      </p:sp>
    </p:spTree>
    <p:extLst>
      <p:ext uri="{BB962C8B-B14F-4D97-AF65-F5344CB8AC3E}">
        <p14:creationId xmlns:p14="http://schemas.microsoft.com/office/powerpoint/2010/main" val="379831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these notes are to share methodology and were not used for memorization or read during presentation, they are for tying story with a thread and baseline for practice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____ ! thank you for joining me today! =^_^=</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knee X-ray images and their osteo-arthritis grade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a:t>
            </a:fld>
            <a:endParaRPr lang="en-US"/>
          </a:p>
        </p:txBody>
      </p:sp>
    </p:spTree>
    <p:extLst>
      <p:ext uri="{BB962C8B-B14F-4D97-AF65-F5344CB8AC3E}">
        <p14:creationId xmlns:p14="http://schemas.microsoft.com/office/powerpoint/2010/main" val="4822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some misclassified images.</a:t>
            </a:r>
          </a:p>
          <a:p>
            <a:endParaRPr lang="en-US" dirty="0"/>
          </a:p>
          <a:p>
            <a:r>
              <a:rPr lang="en-US" dirty="0"/>
              <a:t>The model performance can be improved by adding more images, especially as all images are knee x-ray with small differences.</a:t>
            </a:r>
          </a:p>
          <a:p>
            <a:r>
              <a:rPr lang="en-US" dirty="0"/>
              <a:t>Around 4800 images is not a big number to train model for this purpose.</a:t>
            </a:r>
          </a:p>
          <a:p>
            <a:endParaRPr lang="en-US" dirty="0"/>
          </a:p>
          <a:p>
            <a:r>
              <a:rPr lang="en-US" dirty="0"/>
              <a:t>Another consideration would be to group healthy and low-risk images so that we can focus on creating alert for high-risk cases.</a:t>
            </a:r>
          </a:p>
          <a:p>
            <a:endParaRPr lang="en-US" dirty="0"/>
          </a:p>
          <a:p>
            <a:r>
              <a:rPr lang="en-US" dirty="0"/>
              <a:t> Finally, as low-risk is itself a range it will be interesting to see if they are made of clusters of images that can be grouped into two subsequent categories. </a:t>
            </a:r>
          </a:p>
        </p:txBody>
      </p:sp>
      <p:sp>
        <p:nvSpPr>
          <p:cNvPr id="4" name="Slide Number Placeholder 3"/>
          <p:cNvSpPr>
            <a:spLocks noGrp="1"/>
          </p:cNvSpPr>
          <p:nvPr>
            <p:ph type="sldNum" sz="quarter" idx="5"/>
          </p:nvPr>
        </p:nvSpPr>
        <p:spPr/>
        <p:txBody>
          <a:bodyPr/>
          <a:lstStyle/>
          <a:p>
            <a:fld id="{CCA7C82C-9402-4262-AF53-588A0466EE71}" type="slidenum">
              <a:rPr lang="en-US" smtClean="0"/>
              <a:t>10</a:t>
            </a:fld>
            <a:endParaRPr lang="en-US"/>
          </a:p>
        </p:txBody>
      </p:sp>
    </p:spTree>
    <p:extLst>
      <p:ext uri="{BB962C8B-B14F-4D97-AF65-F5344CB8AC3E}">
        <p14:creationId xmlns:p14="http://schemas.microsoft.com/office/powerpoint/2010/main" val="3786106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catch potential osteoarthritis risk cases early on. </a:t>
            </a:r>
          </a:p>
          <a:p>
            <a:r>
              <a:rPr lang="en-US" dirty="0"/>
              <a:t>One of the scary components of arthritis is that it is not reversible.</a:t>
            </a:r>
          </a:p>
          <a:p>
            <a:endParaRPr lang="en-US" dirty="0"/>
          </a:p>
          <a:p>
            <a:r>
              <a:rPr lang="en-US" dirty="0"/>
              <a:t>In extreme cases surgery might be required to maintain or slow down the issue.</a:t>
            </a:r>
          </a:p>
          <a:p>
            <a:r>
              <a:rPr lang="en-US" dirty="0"/>
              <a:t>However most general and often best remedy is exercise followed by diet.</a:t>
            </a:r>
          </a:p>
          <a:p>
            <a:endParaRPr lang="en-US" dirty="0"/>
          </a:p>
          <a:p>
            <a:r>
              <a:rPr lang="en-US" dirty="0"/>
              <a:t>Looking up exercises to do at home and foods to avoid can significantly slow down the decay process.</a:t>
            </a:r>
          </a:p>
        </p:txBody>
      </p:sp>
      <p:sp>
        <p:nvSpPr>
          <p:cNvPr id="4" name="Slide Number Placeholder 3"/>
          <p:cNvSpPr>
            <a:spLocks noGrp="1"/>
          </p:cNvSpPr>
          <p:nvPr>
            <p:ph type="sldNum" sz="quarter" idx="5"/>
          </p:nvPr>
        </p:nvSpPr>
        <p:spPr/>
        <p:txBody>
          <a:bodyPr/>
          <a:lstStyle/>
          <a:p>
            <a:fld id="{CCA7C82C-9402-4262-AF53-588A0466EE71}" type="slidenum">
              <a:rPr lang="en-US" smtClean="0"/>
              <a:t>11</a:t>
            </a:fld>
            <a:endParaRPr lang="en-US"/>
          </a:p>
        </p:txBody>
      </p:sp>
    </p:spTree>
    <p:extLst>
      <p:ext uri="{BB962C8B-B14F-4D97-AF65-F5344CB8AC3E}">
        <p14:creationId xmlns:p14="http://schemas.microsoft.com/office/powerpoint/2010/main" val="1068895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patience and time, Please let me know if I can address any specific questions or provide further information. Thank you!</a:t>
            </a:r>
          </a:p>
        </p:txBody>
      </p:sp>
      <p:sp>
        <p:nvSpPr>
          <p:cNvPr id="4" name="Slide Number Placeholder 3"/>
          <p:cNvSpPr>
            <a:spLocks noGrp="1"/>
          </p:cNvSpPr>
          <p:nvPr>
            <p:ph type="sldNum" sz="quarter" idx="5"/>
          </p:nvPr>
        </p:nvSpPr>
        <p:spPr/>
        <p:txBody>
          <a:bodyPr/>
          <a:lstStyle/>
          <a:p>
            <a:fld id="{CCA7C82C-9402-4262-AF53-588A0466EE71}" type="slidenum">
              <a:rPr lang="en-US" smtClean="0"/>
              <a:t>12</a:t>
            </a:fld>
            <a:endParaRPr lang="en-US"/>
          </a:p>
        </p:txBody>
      </p:sp>
    </p:spTree>
    <p:extLst>
      <p:ext uri="{BB962C8B-B14F-4D97-AF65-F5344CB8AC3E}">
        <p14:creationId xmlns:p14="http://schemas.microsoft.com/office/powerpoint/2010/main" val="400474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know as arthritis of joints, most common type of arthritis</a:t>
            </a:r>
          </a:p>
          <a:p>
            <a:pPr marL="171450" indent="-171450">
              <a:buFontTx/>
              <a:buChar char="-"/>
            </a:pPr>
            <a:endParaRPr lang="en-US" dirty="0"/>
          </a:p>
          <a:p>
            <a:pPr marL="171450" indent="-171450">
              <a:buFontTx/>
              <a:buChar char="-"/>
            </a:pPr>
            <a:r>
              <a:rPr lang="en-US" dirty="0"/>
              <a:t>Tissues connecting the bones start to degenerate, which is an important clue when we start looking at X-ray images</a:t>
            </a:r>
          </a:p>
          <a:p>
            <a:pPr marL="0" indent="0">
              <a:buFontTx/>
              <a:buNone/>
            </a:pPr>
            <a:r>
              <a:rPr lang="en-US" dirty="0"/>
              <a:t>  </a:t>
            </a:r>
          </a:p>
          <a:p>
            <a:pPr marL="171450" indent="-171450">
              <a:buFontTx/>
              <a:buChar char="-"/>
            </a:pPr>
            <a:r>
              <a:rPr lang="en-US" dirty="0"/>
              <a:t>It is not reversible but is something that can be maintained or slowed down</a:t>
            </a:r>
          </a:p>
          <a:p>
            <a:pPr marL="171450" indent="-171450">
              <a:buFontTx/>
              <a:buChar char="-"/>
            </a:pPr>
            <a:endParaRPr lang="en-US" dirty="0"/>
          </a:p>
          <a:p>
            <a:pPr marL="171450" indent="-171450">
              <a:buFontTx/>
              <a:buChar char="-"/>
            </a:pPr>
            <a:r>
              <a:rPr lang="en-US" dirty="0"/>
              <a:t>Low-Risk can be doubtful and or minimal risk, the main focus for us is catching high-risk cases</a:t>
            </a:r>
          </a:p>
        </p:txBody>
      </p:sp>
      <p:sp>
        <p:nvSpPr>
          <p:cNvPr id="4" name="Slide Number Placeholder 3"/>
          <p:cNvSpPr>
            <a:spLocks noGrp="1"/>
          </p:cNvSpPr>
          <p:nvPr>
            <p:ph type="sldNum" sz="quarter" idx="5"/>
          </p:nvPr>
        </p:nvSpPr>
        <p:spPr/>
        <p:txBody>
          <a:bodyPr/>
          <a:lstStyle/>
          <a:p>
            <a:fld id="{CCA7C82C-9402-4262-AF53-588A0466EE71}" type="slidenum">
              <a:rPr lang="en-US" smtClean="0"/>
              <a:t>2</a:t>
            </a:fld>
            <a:endParaRPr lang="en-US"/>
          </a:p>
        </p:txBody>
      </p:sp>
    </p:spTree>
    <p:extLst>
      <p:ext uri="{BB962C8B-B14F-4D97-AF65-F5344CB8AC3E}">
        <p14:creationId xmlns:p14="http://schemas.microsoft.com/office/powerpoint/2010/main" val="20054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Almost 90% of high risk cases caught</a:t>
            </a:r>
          </a:p>
          <a:p>
            <a:pPr marL="171450" indent="-171450">
              <a:buFontTx/>
              <a:buChar char="-"/>
            </a:pPr>
            <a:endParaRPr lang="en-US" dirty="0"/>
          </a:p>
          <a:p>
            <a:pPr marL="171450" indent="-171450">
              <a:buFontTx/>
              <a:buChar char="-"/>
            </a:pPr>
            <a:r>
              <a:rPr lang="en-US" dirty="0"/>
              <a:t>Model struggled with low-risk cases, this label seems to be more of a range thank clear cut</a:t>
            </a:r>
          </a:p>
          <a:p>
            <a:pPr marL="171450" indent="-171450">
              <a:buFontTx/>
              <a:buChar char="-"/>
            </a:pPr>
            <a:r>
              <a:rPr lang="en-US" dirty="0"/>
              <a:t>While most are quite similar to healthy cases some less so and show signs of concern.</a:t>
            </a:r>
          </a:p>
        </p:txBody>
      </p:sp>
      <p:sp>
        <p:nvSpPr>
          <p:cNvPr id="4" name="Slide Number Placeholder 3"/>
          <p:cNvSpPr>
            <a:spLocks noGrp="1"/>
          </p:cNvSpPr>
          <p:nvPr>
            <p:ph type="sldNum" sz="quarter" idx="5"/>
          </p:nvPr>
        </p:nvSpPr>
        <p:spPr/>
        <p:txBody>
          <a:bodyPr/>
          <a:lstStyle/>
          <a:p>
            <a:fld id="{CCA7C82C-9402-4262-AF53-588A0466EE71}" type="slidenum">
              <a:rPr lang="en-US" smtClean="0"/>
              <a:t>3</a:t>
            </a:fld>
            <a:endParaRPr lang="en-US"/>
          </a:p>
        </p:txBody>
      </p:sp>
    </p:spTree>
    <p:extLst>
      <p:ext uri="{BB962C8B-B14F-4D97-AF65-F5344CB8AC3E}">
        <p14:creationId xmlns:p14="http://schemas.microsoft.com/office/powerpoint/2010/main" val="164078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Incoming data was quite clean and well organized</a:t>
            </a:r>
          </a:p>
          <a:p>
            <a:pPr marL="171450" indent="-171450">
              <a:buFontTx/>
              <a:buChar char="-"/>
            </a:pPr>
            <a:r>
              <a:rPr lang="en-US" dirty="0"/>
              <a:t>We check file formats to make sure all files are valid image files</a:t>
            </a:r>
          </a:p>
          <a:p>
            <a:pPr marL="171450" indent="-171450">
              <a:buFontTx/>
              <a:buChar char="-"/>
            </a:pPr>
            <a:endParaRPr lang="en-US" dirty="0"/>
          </a:p>
          <a:p>
            <a:pPr marL="171450" indent="-171450">
              <a:buFontTx/>
              <a:buChar char="-"/>
            </a:pPr>
            <a:r>
              <a:rPr lang="en-US" dirty="0"/>
              <a:t>70% of total images were used to train the model</a:t>
            </a:r>
          </a:p>
          <a:p>
            <a:pPr marL="171450" indent="-171450">
              <a:buFontTx/>
              <a:buChar char="-"/>
            </a:pPr>
            <a:r>
              <a:rPr lang="en-US" dirty="0"/>
              <a:t>Remaining images 1/3</a:t>
            </a:r>
            <a:r>
              <a:rPr lang="en-US" baseline="30000" dirty="0"/>
              <a:t>rd</a:t>
            </a:r>
            <a:r>
              <a:rPr lang="en-US" dirty="0"/>
              <a:t> used to validate our model while training and 2/3</a:t>
            </a:r>
            <a:r>
              <a:rPr lang="en-US" baseline="30000" dirty="0"/>
              <a:t>rd</a:t>
            </a:r>
            <a:r>
              <a:rPr lang="en-US" dirty="0"/>
              <a:t> used for testing after training, as completely new images for our model</a:t>
            </a:r>
          </a:p>
          <a:p>
            <a:endParaRPr lang="en-US" dirty="0"/>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4</a:t>
            </a:fld>
            <a:endParaRPr lang="en-US"/>
          </a:p>
        </p:txBody>
      </p:sp>
    </p:spTree>
    <p:extLst>
      <p:ext uri="{BB962C8B-B14F-4D97-AF65-F5344CB8AC3E}">
        <p14:creationId xmlns:p14="http://schemas.microsoft.com/office/powerpoint/2010/main" val="250034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 only images came divided into 3 sets</a:t>
            </a:r>
          </a:p>
          <a:p>
            <a:pPr marL="171450" indent="-171450">
              <a:buFontTx/>
              <a:buChar char="-"/>
            </a:pPr>
            <a:r>
              <a:rPr lang="en-US" dirty="0"/>
              <a:t>They also had labels indicating them as healthy, low-risk or high-risk</a:t>
            </a:r>
          </a:p>
          <a:p>
            <a:pPr marL="171450" indent="-171450">
              <a:buFontTx/>
              <a:buChar char="-"/>
            </a:pPr>
            <a:endParaRPr lang="en-US" dirty="0"/>
          </a:p>
          <a:p>
            <a:pPr marL="171450" indent="-171450">
              <a:buFontTx/>
              <a:buChar char="-"/>
            </a:pPr>
            <a:r>
              <a:rPr lang="en-US" dirty="0"/>
              <a:t>All images were in same size of 224x224 pixels</a:t>
            </a:r>
          </a:p>
        </p:txBody>
      </p:sp>
      <p:sp>
        <p:nvSpPr>
          <p:cNvPr id="4" name="Slide Number Placeholder 3"/>
          <p:cNvSpPr>
            <a:spLocks noGrp="1"/>
          </p:cNvSpPr>
          <p:nvPr>
            <p:ph type="sldNum" sz="quarter" idx="5"/>
          </p:nvPr>
        </p:nvSpPr>
        <p:spPr/>
        <p:txBody>
          <a:bodyPr/>
          <a:lstStyle/>
          <a:p>
            <a:fld id="{CCA7C82C-9402-4262-AF53-588A0466EE71}" type="slidenum">
              <a:rPr lang="en-US" smtClean="0"/>
              <a:t>5</a:t>
            </a:fld>
            <a:endParaRPr lang="en-US"/>
          </a:p>
        </p:txBody>
      </p:sp>
    </p:spTree>
    <p:extLst>
      <p:ext uri="{BB962C8B-B14F-4D97-AF65-F5344CB8AC3E}">
        <p14:creationId xmlns:p14="http://schemas.microsoft.com/office/powerpoint/2010/main" val="421327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explored a collection of sample images across all labels,</a:t>
            </a:r>
          </a:p>
          <a:p>
            <a:r>
              <a:rPr lang="en-US" dirty="0"/>
              <a:t>If you look at the image at bottom left in red box, this is a high-risk or severe image. Due to loss of the tissue, gap between bones is much lower than a healthy x-ray.</a:t>
            </a:r>
          </a:p>
        </p:txBody>
      </p:sp>
      <p:sp>
        <p:nvSpPr>
          <p:cNvPr id="4" name="Slide Number Placeholder 3"/>
          <p:cNvSpPr>
            <a:spLocks noGrp="1"/>
          </p:cNvSpPr>
          <p:nvPr>
            <p:ph type="sldNum" sz="quarter" idx="5"/>
          </p:nvPr>
        </p:nvSpPr>
        <p:spPr/>
        <p:txBody>
          <a:bodyPr/>
          <a:lstStyle/>
          <a:p>
            <a:fld id="{CCA7C82C-9402-4262-AF53-588A0466EE71}" type="slidenum">
              <a:rPr lang="en-US" smtClean="0"/>
              <a:t>6</a:t>
            </a:fld>
            <a:endParaRPr lang="en-US"/>
          </a:p>
        </p:txBody>
      </p:sp>
    </p:spTree>
    <p:extLst>
      <p:ext uri="{BB962C8B-B14F-4D97-AF65-F5344CB8AC3E}">
        <p14:creationId xmlns:p14="http://schemas.microsoft.com/office/powerpoint/2010/main" val="231248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the images to have color values between 0 and 1 this allows model to converge faster, it also improves performance of models and make them more stable</a:t>
            </a:r>
          </a:p>
          <a:p>
            <a:r>
              <a:rPr lang="en-US" dirty="0"/>
              <a:t>(best path to peak accuracy)</a:t>
            </a:r>
          </a:p>
          <a:p>
            <a:endParaRPr lang="en-US" dirty="0"/>
          </a:p>
          <a:p>
            <a:r>
              <a:rPr lang="en-US" dirty="0"/>
              <a:t>Generators batch size of 32 to load images while modeling</a:t>
            </a:r>
          </a:p>
          <a:p>
            <a:endParaRPr lang="en-US" dirty="0"/>
          </a:p>
          <a:p>
            <a:r>
              <a:rPr lang="en-US" dirty="0"/>
              <a:t>And finally, we used class weight to tell model to pay more attention to classes with lower images, to have a more balanced training.</a:t>
            </a:r>
          </a:p>
        </p:txBody>
      </p:sp>
      <p:sp>
        <p:nvSpPr>
          <p:cNvPr id="4" name="Slide Number Placeholder 3"/>
          <p:cNvSpPr>
            <a:spLocks noGrp="1"/>
          </p:cNvSpPr>
          <p:nvPr>
            <p:ph type="sldNum" sz="quarter" idx="5"/>
          </p:nvPr>
        </p:nvSpPr>
        <p:spPr/>
        <p:txBody>
          <a:bodyPr/>
          <a:lstStyle/>
          <a:p>
            <a:fld id="{CCA7C82C-9402-4262-AF53-588A0466EE71}" type="slidenum">
              <a:rPr lang="en-US" smtClean="0"/>
              <a:t>7</a:t>
            </a:fld>
            <a:endParaRPr lang="en-US"/>
          </a:p>
        </p:txBody>
      </p:sp>
    </p:spTree>
    <p:extLst>
      <p:ext uri="{BB962C8B-B14F-4D97-AF65-F5344CB8AC3E}">
        <p14:creationId xmlns:p14="http://schemas.microsoft.com/office/powerpoint/2010/main" val="242669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comes to model evaluation, we tested two models.</a:t>
            </a:r>
          </a:p>
          <a:p>
            <a:r>
              <a:rPr lang="en-US" dirty="0"/>
              <a:t>A Convoluted Neural Network (CNN) model built up from scratch layer by layer, and a pretrained model from Keras library.</a:t>
            </a:r>
          </a:p>
          <a:p>
            <a:endParaRPr lang="en-US" dirty="0"/>
          </a:p>
          <a:p>
            <a:r>
              <a:rPr lang="en-US" dirty="0"/>
              <a:t>Keras library has a range of models, we used DenseNet model, one of its advantages is it is slower to discard information or features, while the drawback is that it might be more prone to overfit which is learning training data very closely and not being able to generalize well.</a:t>
            </a:r>
          </a:p>
        </p:txBody>
      </p:sp>
      <p:sp>
        <p:nvSpPr>
          <p:cNvPr id="4" name="Slide Number Placeholder 3"/>
          <p:cNvSpPr>
            <a:spLocks noGrp="1"/>
          </p:cNvSpPr>
          <p:nvPr>
            <p:ph type="sldNum" sz="quarter" idx="5"/>
          </p:nvPr>
        </p:nvSpPr>
        <p:spPr/>
        <p:txBody>
          <a:bodyPr/>
          <a:lstStyle/>
          <a:p>
            <a:fld id="{CCA7C82C-9402-4262-AF53-588A0466EE71}" type="slidenum">
              <a:rPr lang="en-US" smtClean="0"/>
              <a:t>8</a:t>
            </a:fld>
            <a:endParaRPr lang="en-US"/>
          </a:p>
        </p:txBody>
      </p:sp>
    </p:spTree>
    <p:extLst>
      <p:ext uri="{BB962C8B-B14F-4D97-AF65-F5344CB8AC3E}">
        <p14:creationId xmlns:p14="http://schemas.microsoft.com/office/powerpoint/2010/main" val="88818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can see how the selected model performed on new our test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did a very good job on high risk cases, which makes sense as visually they are the most distinct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catching 70% of health cases, it classified 26% of healthy cases as low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low risk case group was hardest group for the model and only 49% of low –risk cases were classified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49% of cases Low risk cases classified correctly</a:t>
            </a:r>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9</a:t>
            </a:fld>
            <a:endParaRPr lang="en-US"/>
          </a:p>
        </p:txBody>
      </p:sp>
    </p:spTree>
    <p:extLst>
      <p:ext uri="{BB962C8B-B14F-4D97-AF65-F5344CB8AC3E}">
        <p14:creationId xmlns:p14="http://schemas.microsoft.com/office/powerpoint/2010/main" val="223939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3799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4975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3942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92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0727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1274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8892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285577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437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5712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4778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424312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4ACBC-15D4-4157-AB05-3BA15C30BB10}"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726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14277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4ACBC-15D4-4157-AB05-3BA15C30BB10}"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60553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914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808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C4ACBC-15D4-4157-AB05-3BA15C30BB10}" type="datetimeFigureOut">
              <a:rPr lang="en-US" smtClean="0"/>
              <a:t>7/21/2024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61D66D-78FA-4E52-AB90-6D8FBC81E688}" type="slidenum">
              <a:rPr lang="en-US" smtClean="0"/>
              <a:t>‹#›</a:t>
            </a:fld>
            <a:endParaRPr lang="en-US"/>
          </a:p>
        </p:txBody>
      </p:sp>
    </p:spTree>
    <p:extLst>
      <p:ext uri="{BB962C8B-B14F-4D97-AF65-F5344CB8AC3E}">
        <p14:creationId xmlns:p14="http://schemas.microsoft.com/office/powerpoint/2010/main" val="27205453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6D27-A93D-4420-8680-76BCC3525F0D}"/>
              </a:ext>
            </a:extLst>
          </p:cNvPr>
          <p:cNvSpPr>
            <a:spLocks noGrp="1"/>
          </p:cNvSpPr>
          <p:nvPr>
            <p:ph type="ctrTitle"/>
          </p:nvPr>
        </p:nvSpPr>
        <p:spPr>
          <a:xfrm>
            <a:off x="420029" y="5073803"/>
            <a:ext cx="11351941" cy="867743"/>
          </a:xfrm>
        </p:spPr>
        <p:txBody>
          <a:bodyPr>
            <a:normAutofit/>
          </a:bodyPr>
          <a:lstStyle/>
          <a:p>
            <a:r>
              <a:rPr lang="en-US" sz="4800">
                <a:latin typeface="Georgia" panose="02040502050405020303" pitchFamily="18" charset="0"/>
              </a:rPr>
              <a:t>X Ray Image Classifier</a:t>
            </a:r>
            <a:endParaRPr lang="en-US" sz="4800" dirty="0">
              <a:latin typeface="Georgia" panose="02040502050405020303" pitchFamily="18" charset="0"/>
            </a:endParaRPr>
          </a:p>
        </p:txBody>
      </p:sp>
      <p:pic>
        <p:nvPicPr>
          <p:cNvPr id="10" name="Picture 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descr="Surgeon examining digital brain scan on monitor with patient in the background">
            <a:extLst>
              <a:ext uri="{FF2B5EF4-FFF2-40B4-BE49-F238E27FC236}">
                <a16:creationId xmlns:a16="http://schemas.microsoft.com/office/drawing/2014/main" id="{B27C14E9-2BAE-4C2B-8EE9-078F4105D1CA}"/>
              </a:ext>
            </a:extLst>
          </p:cNvPr>
          <p:cNvPicPr>
            <a:picLocks noChangeAspect="1"/>
          </p:cNvPicPr>
          <p:nvPr/>
        </p:nvPicPr>
        <p:blipFill>
          <a:blip r:embed="rId5">
            <a:extLst>
              <a:ext uri="{28A0092B-C50C-407E-A947-70E740481C1C}">
                <a14:useLocalDpi xmlns:a14="http://schemas.microsoft.com/office/drawing/2010/main" val="0"/>
              </a:ext>
            </a:extLst>
          </a:blip>
          <a:srcRect t="23991" b="23991"/>
          <a:stretch/>
        </p:blipFill>
        <p:spPr>
          <a:xfrm>
            <a:off x="-1" y="-1"/>
            <a:ext cx="12198915" cy="4220682"/>
          </a:xfrm>
          <a:prstGeom prst="rect">
            <a:avLst/>
          </a:prstGeom>
        </p:spPr>
      </p:pic>
    </p:spTree>
    <p:extLst>
      <p:ext uri="{BB962C8B-B14F-4D97-AF65-F5344CB8AC3E}">
        <p14:creationId xmlns:p14="http://schemas.microsoft.com/office/powerpoint/2010/main" val="236356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24443" y="329163"/>
            <a:ext cx="10353762" cy="970450"/>
          </a:xfrm>
        </p:spPr>
        <p:txBody>
          <a:bodyPr>
            <a:normAutofit/>
          </a:bodyPr>
          <a:lstStyle/>
          <a:p>
            <a:r>
              <a:rPr lang="en-US" sz="1800" dirty="0">
                <a:latin typeface="Georgia" panose="02040502050405020303" pitchFamily="18" charset="0"/>
              </a:rPr>
              <a:t>Misclassified Images</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idx="1"/>
          </p:nvPr>
        </p:nvSpPr>
        <p:spPr>
          <a:xfrm>
            <a:off x="913795" y="1732449"/>
            <a:ext cx="4275722" cy="4058751"/>
          </a:xfrm>
        </p:spPr>
        <p:txBody>
          <a:bodyPr>
            <a:normAutofit/>
          </a:bodyPr>
          <a:lstStyle/>
          <a:p>
            <a:r>
              <a:rPr lang="en-US" sz="2400" dirty="0">
                <a:latin typeface="Georgia" panose="02040502050405020303" pitchFamily="18" charset="0"/>
              </a:rPr>
              <a:t>More Data</a:t>
            </a:r>
          </a:p>
          <a:p>
            <a:endParaRPr lang="en-US" sz="2400" dirty="0">
              <a:latin typeface="Georgia" panose="02040502050405020303" pitchFamily="18" charset="0"/>
            </a:endParaRPr>
          </a:p>
          <a:p>
            <a:r>
              <a:rPr lang="en-US" sz="2400" dirty="0">
                <a:latin typeface="Georgia" panose="02040502050405020303" pitchFamily="18" charset="0"/>
              </a:rPr>
              <a:t>Combining Healthy and Low-Risk </a:t>
            </a:r>
          </a:p>
          <a:p>
            <a:endParaRPr lang="en-US" sz="2400" dirty="0">
              <a:latin typeface="Georgia" panose="02040502050405020303" pitchFamily="18" charset="0"/>
            </a:endParaRPr>
          </a:p>
          <a:p>
            <a:r>
              <a:rPr lang="en-US" sz="2400" dirty="0">
                <a:latin typeface="Georgia" panose="02040502050405020303" pitchFamily="18" charset="0"/>
              </a:rPr>
              <a:t>Clustering Low-Risk Images</a:t>
            </a:r>
          </a:p>
        </p:txBody>
      </p:sp>
      <p:pic>
        <p:nvPicPr>
          <p:cNvPr id="6" name="Picture 5" descr="X-ray images of knee joint&#10;&#10;Description automatically generated">
            <a:extLst>
              <a:ext uri="{FF2B5EF4-FFF2-40B4-BE49-F238E27FC236}">
                <a16:creationId xmlns:a16="http://schemas.microsoft.com/office/drawing/2014/main" id="{05F44410-6AB8-D8C9-72E2-5CE775336248}"/>
              </a:ext>
            </a:extLst>
          </p:cNvPr>
          <p:cNvPicPr>
            <a:picLocks noChangeAspect="1"/>
          </p:cNvPicPr>
          <p:nvPr/>
        </p:nvPicPr>
        <p:blipFill>
          <a:blip r:embed="rId3"/>
          <a:stretch>
            <a:fillRect/>
          </a:stretch>
        </p:blipFill>
        <p:spPr>
          <a:xfrm>
            <a:off x="5189517" y="1732449"/>
            <a:ext cx="6088688" cy="4311163"/>
          </a:xfrm>
          <a:prstGeom prst="rect">
            <a:avLst/>
          </a:prstGeom>
        </p:spPr>
      </p:pic>
    </p:spTree>
    <p:extLst>
      <p:ext uri="{BB962C8B-B14F-4D97-AF65-F5344CB8AC3E}">
        <p14:creationId xmlns:p14="http://schemas.microsoft.com/office/powerpoint/2010/main" val="71741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9ED1-0990-B2B6-9198-9D9C08330F8B}"/>
              </a:ext>
            </a:extLst>
          </p:cNvPr>
          <p:cNvSpPr>
            <a:spLocks noGrp="1"/>
          </p:cNvSpPr>
          <p:nvPr>
            <p:ph type="title"/>
          </p:nvPr>
        </p:nvSpPr>
        <p:spPr/>
        <p:txBody>
          <a:bodyPr>
            <a:normAutofit/>
          </a:bodyPr>
          <a:lstStyle/>
          <a:p>
            <a:r>
              <a:rPr lang="en-US" sz="1800" dirty="0">
                <a:latin typeface="Georgia" panose="02040502050405020303" pitchFamily="18" charset="0"/>
              </a:rPr>
              <a:t>Recommendation</a:t>
            </a:r>
          </a:p>
        </p:txBody>
      </p:sp>
      <p:sp>
        <p:nvSpPr>
          <p:cNvPr id="3" name="Content Placeholder 2">
            <a:extLst>
              <a:ext uri="{FF2B5EF4-FFF2-40B4-BE49-F238E27FC236}">
                <a16:creationId xmlns:a16="http://schemas.microsoft.com/office/drawing/2014/main" id="{DFF04895-61EE-85B9-F18F-5B936DD24B06}"/>
              </a:ext>
            </a:extLst>
          </p:cNvPr>
          <p:cNvSpPr>
            <a:spLocks noGrp="1"/>
          </p:cNvSpPr>
          <p:nvPr>
            <p:ph idx="1"/>
          </p:nvPr>
        </p:nvSpPr>
        <p:spPr/>
        <p:txBody>
          <a:bodyPr>
            <a:normAutofit/>
          </a:bodyPr>
          <a:lstStyle/>
          <a:p>
            <a:r>
              <a:rPr lang="en-US" sz="2400" dirty="0">
                <a:latin typeface="Georgia" panose="02040502050405020303" pitchFamily="18" charset="0"/>
              </a:rPr>
              <a:t>Add an Osteoarthritis Grading Score with Knee X Rays</a:t>
            </a:r>
          </a:p>
          <a:p>
            <a:endParaRPr lang="en-US" sz="2400" dirty="0">
              <a:latin typeface="Georgia" panose="02040502050405020303" pitchFamily="18" charset="0"/>
            </a:endParaRPr>
          </a:p>
          <a:p>
            <a:r>
              <a:rPr lang="en-US" sz="2400" dirty="0">
                <a:latin typeface="Georgia" panose="02040502050405020303" pitchFamily="18" charset="0"/>
              </a:rPr>
              <a:t>Arthritis is not reversible</a:t>
            </a:r>
          </a:p>
          <a:p>
            <a:endParaRPr lang="en-US" sz="2400" dirty="0">
              <a:latin typeface="Georgia" panose="02040502050405020303" pitchFamily="18" charset="0"/>
            </a:endParaRPr>
          </a:p>
          <a:p>
            <a:r>
              <a:rPr lang="en-US" sz="2400" dirty="0">
                <a:latin typeface="Georgia" panose="02040502050405020303" pitchFamily="18" charset="0"/>
              </a:rPr>
              <a:t>Best Remedies: Exercise and Diet</a:t>
            </a:r>
          </a:p>
          <a:p>
            <a:pPr lvl="1"/>
            <a:r>
              <a:rPr lang="en-US" sz="2400" dirty="0">
                <a:latin typeface="Georgia" panose="02040502050405020303" pitchFamily="18" charset="0"/>
              </a:rPr>
              <a:t>Occupational and Physical Therapists</a:t>
            </a:r>
          </a:p>
        </p:txBody>
      </p:sp>
    </p:spTree>
    <p:extLst>
      <p:ext uri="{BB962C8B-B14F-4D97-AF65-F5344CB8AC3E}">
        <p14:creationId xmlns:p14="http://schemas.microsoft.com/office/powerpoint/2010/main" val="208696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73D72-F870-4E72-99C7-833F382982CF}"/>
              </a:ext>
            </a:extLst>
          </p:cNvPr>
          <p:cNvSpPr>
            <a:spLocks noGrp="1"/>
          </p:cNvSpPr>
          <p:nvPr>
            <p:ph type="ctrTitle"/>
          </p:nvPr>
        </p:nvSpPr>
        <p:spPr>
          <a:xfrm>
            <a:off x="5840666" y="1064036"/>
            <a:ext cx="5441285" cy="2364964"/>
          </a:xfrm>
        </p:spPr>
        <p:txBody>
          <a:bodyPr>
            <a:normAutofit/>
          </a:bodyPr>
          <a:lstStyle/>
          <a:p>
            <a:r>
              <a:rPr lang="en-US" dirty="0">
                <a:latin typeface="Georgia" panose="02040502050405020303" pitchFamily="18" charset="0"/>
              </a:rPr>
              <a:t>Thank You</a:t>
            </a:r>
          </a:p>
        </p:txBody>
      </p:sp>
      <p:pic>
        <p:nvPicPr>
          <p:cNvPr id="11" name="Picture 10">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Graphic 7" descr="Handshake">
            <a:extLst>
              <a:ext uri="{FF2B5EF4-FFF2-40B4-BE49-F238E27FC236}">
                <a16:creationId xmlns:a16="http://schemas.microsoft.com/office/drawing/2014/main" id="{4FFE1967-F359-4B1B-BD9C-74CE94738F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661" y="1696931"/>
            <a:ext cx="3551912" cy="3551912"/>
          </a:xfrm>
          <a:prstGeom prst="rect">
            <a:avLst/>
          </a:prstGeom>
        </p:spPr>
      </p:pic>
    </p:spTree>
    <p:extLst>
      <p:ext uri="{BB962C8B-B14F-4D97-AF65-F5344CB8AC3E}">
        <p14:creationId xmlns:p14="http://schemas.microsoft.com/office/powerpoint/2010/main" val="150051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D838-D9E1-49C4-9A04-D4673AEC83C2}"/>
              </a:ext>
            </a:extLst>
          </p:cNvPr>
          <p:cNvSpPr>
            <a:spLocks noGrp="1"/>
          </p:cNvSpPr>
          <p:nvPr>
            <p:ph type="title"/>
          </p:nvPr>
        </p:nvSpPr>
        <p:spPr>
          <a:xfrm>
            <a:off x="919119" y="430006"/>
            <a:ext cx="10353762" cy="970450"/>
          </a:xfrm>
        </p:spPr>
        <p:txBody>
          <a:bodyPr>
            <a:normAutofit/>
          </a:bodyPr>
          <a:lstStyle/>
          <a:p>
            <a:r>
              <a:rPr lang="en-US" sz="1800" dirty="0">
                <a:latin typeface="Georgia" panose="02040502050405020303" pitchFamily="18" charset="0"/>
              </a:rPr>
              <a:t>Problem Statement</a:t>
            </a:r>
          </a:p>
        </p:txBody>
      </p:sp>
      <p:sp>
        <p:nvSpPr>
          <p:cNvPr id="3" name="Content Placeholder 2">
            <a:extLst>
              <a:ext uri="{FF2B5EF4-FFF2-40B4-BE49-F238E27FC236}">
                <a16:creationId xmlns:a16="http://schemas.microsoft.com/office/drawing/2014/main" id="{6208F7ED-5CBC-4707-9AB5-087262D3329A}"/>
              </a:ext>
            </a:extLst>
          </p:cNvPr>
          <p:cNvSpPr>
            <a:spLocks noGrp="1"/>
          </p:cNvSpPr>
          <p:nvPr>
            <p:ph idx="1"/>
          </p:nvPr>
        </p:nvSpPr>
        <p:spPr>
          <a:xfrm>
            <a:off x="666963" y="1643053"/>
            <a:ext cx="10858074" cy="4457096"/>
          </a:xfrm>
        </p:spPr>
        <p:txBody>
          <a:bodyPr>
            <a:noAutofit/>
          </a:bodyPr>
          <a:lstStyle/>
          <a:p>
            <a:r>
              <a:rPr lang="en-US" sz="2400" dirty="0">
                <a:latin typeface="Georgia" panose="02040502050405020303" pitchFamily="18" charset="0"/>
              </a:rPr>
              <a:t>Osteoarthritis Grade for Knee X Ray Images</a:t>
            </a:r>
          </a:p>
          <a:p>
            <a:endParaRPr lang="en-US" sz="2400" dirty="0">
              <a:latin typeface="Georgia" panose="02040502050405020303" pitchFamily="18" charset="0"/>
            </a:endParaRPr>
          </a:p>
          <a:p>
            <a:pPr lvl="1"/>
            <a:r>
              <a:rPr lang="en-US" sz="2400" dirty="0">
                <a:latin typeface="Georgia" panose="02040502050405020303" pitchFamily="18" charset="0"/>
              </a:rPr>
              <a:t>0 - Healthy</a:t>
            </a:r>
          </a:p>
          <a:p>
            <a:pPr lvl="1"/>
            <a:r>
              <a:rPr lang="en-US" sz="2400" dirty="0">
                <a:latin typeface="Georgia" panose="02040502050405020303" pitchFamily="18" charset="0"/>
              </a:rPr>
              <a:t>1 - Low Risk</a:t>
            </a:r>
          </a:p>
          <a:p>
            <a:pPr lvl="1"/>
            <a:r>
              <a:rPr lang="en-US" sz="2400" dirty="0">
                <a:latin typeface="Georgia" panose="02040502050405020303" pitchFamily="18" charset="0"/>
              </a:rPr>
              <a:t>2 - High Risk / Severe</a:t>
            </a:r>
          </a:p>
          <a:p>
            <a:pPr lvl="1"/>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99762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DBE9-600C-3B17-7A9E-CAE720550A0A}"/>
              </a:ext>
            </a:extLst>
          </p:cNvPr>
          <p:cNvSpPr>
            <a:spLocks noGrp="1"/>
          </p:cNvSpPr>
          <p:nvPr>
            <p:ph type="title"/>
          </p:nvPr>
        </p:nvSpPr>
        <p:spPr/>
        <p:txBody>
          <a:bodyPr>
            <a:normAutofit/>
          </a:bodyPr>
          <a:lstStyle/>
          <a:p>
            <a:r>
              <a:rPr lang="en-US" sz="1800" dirty="0">
                <a:latin typeface="Georgia" panose="02040502050405020303" pitchFamily="18" charset="0"/>
              </a:rPr>
              <a:t>Executive Summary</a:t>
            </a:r>
          </a:p>
        </p:txBody>
      </p:sp>
      <p:sp>
        <p:nvSpPr>
          <p:cNvPr id="4" name="Content Placeholder 3">
            <a:extLst>
              <a:ext uri="{FF2B5EF4-FFF2-40B4-BE49-F238E27FC236}">
                <a16:creationId xmlns:a16="http://schemas.microsoft.com/office/drawing/2014/main" id="{5DFD65F8-EEC7-E507-2465-6283CCDCD1B0}"/>
              </a:ext>
            </a:extLst>
          </p:cNvPr>
          <p:cNvSpPr>
            <a:spLocks noGrp="1"/>
          </p:cNvSpPr>
          <p:nvPr>
            <p:ph idx="1"/>
          </p:nvPr>
        </p:nvSpPr>
        <p:spPr/>
        <p:txBody>
          <a:bodyPr>
            <a:normAutofit/>
          </a:bodyPr>
          <a:lstStyle/>
          <a:p>
            <a:r>
              <a:rPr lang="en-US" sz="2400" dirty="0">
                <a:latin typeface="Georgia" panose="02040502050405020303" pitchFamily="18" charset="0"/>
              </a:rPr>
              <a:t>88% of High-Risk Test Cases Caught</a:t>
            </a:r>
          </a:p>
          <a:p>
            <a:endParaRPr lang="en-US" sz="2400" dirty="0">
              <a:latin typeface="Georgia" panose="02040502050405020303" pitchFamily="18" charset="0"/>
            </a:endParaRPr>
          </a:p>
          <a:p>
            <a:r>
              <a:rPr lang="en-US" sz="2400" dirty="0">
                <a:latin typeface="Georgia" panose="02040502050405020303" pitchFamily="18" charset="0"/>
              </a:rPr>
              <a:t>Low Risk Cases were most confusing</a:t>
            </a: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20" name="Picture 19">
            <a:extLst>
              <a:ext uri="{FF2B5EF4-FFF2-40B4-BE49-F238E27FC236}">
                <a16:creationId xmlns:a16="http://schemas.microsoft.com/office/drawing/2014/main" id="{650D7F52-CDAB-DBB1-39E8-9DD4A6A0E9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9222" y="1732449"/>
            <a:ext cx="3885458" cy="2384258"/>
          </a:xfrm>
          <a:prstGeom prst="rect">
            <a:avLst/>
          </a:prstGeom>
          <a:noFill/>
          <a:ln>
            <a:noFill/>
          </a:ln>
        </p:spPr>
      </p:pic>
    </p:spTree>
    <p:extLst>
      <p:ext uri="{BB962C8B-B14F-4D97-AF65-F5344CB8AC3E}">
        <p14:creationId xmlns:p14="http://schemas.microsoft.com/office/powerpoint/2010/main" val="82911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9119" y="217714"/>
            <a:ext cx="10353762" cy="970450"/>
          </a:xfrm>
        </p:spPr>
        <p:txBody>
          <a:bodyPr>
            <a:normAutofit/>
          </a:bodyPr>
          <a:lstStyle/>
          <a:p>
            <a:r>
              <a:rPr lang="en-US" sz="1800" dirty="0">
                <a:latin typeface="Georgia" panose="02040502050405020303" pitchFamily="18" charset="0"/>
              </a:rPr>
              <a:t>Data Load</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913795" y="1850571"/>
            <a:ext cx="4202513" cy="4106209"/>
          </a:xfrm>
        </p:spPr>
        <p:txBody>
          <a:bodyPr>
            <a:normAutofit/>
          </a:bodyPr>
          <a:lstStyle/>
          <a:p>
            <a:r>
              <a:rPr lang="en-US" sz="2400" dirty="0">
                <a:latin typeface="Georgia" panose="02040502050405020303" pitchFamily="18" charset="0"/>
              </a:rPr>
              <a:t>Total Images:</a:t>
            </a:r>
          </a:p>
          <a:p>
            <a:pPr marL="36900" indent="0">
              <a:buNone/>
            </a:pPr>
            <a:r>
              <a:rPr lang="en-US" sz="2400" dirty="0">
                <a:latin typeface="Georgia" panose="02040502050405020303" pitchFamily="18" charset="0"/>
              </a:rPr>
              <a:t>	</a:t>
            </a:r>
            <a:r>
              <a:rPr lang="en-US" sz="2200" dirty="0">
                <a:latin typeface="Georgia" panose="02040502050405020303" pitchFamily="18" charset="0"/>
              </a:rPr>
              <a:t>6765 Images</a:t>
            </a:r>
          </a:p>
          <a:p>
            <a:endParaRPr lang="en-US" sz="2400" dirty="0">
              <a:latin typeface="Georgia" panose="02040502050405020303" pitchFamily="18" charset="0"/>
            </a:endParaRPr>
          </a:p>
          <a:p>
            <a:r>
              <a:rPr lang="en-US" sz="2400" dirty="0">
                <a:latin typeface="Georgia" panose="02040502050405020303" pitchFamily="18" charset="0"/>
              </a:rPr>
              <a:t>Training Images:</a:t>
            </a:r>
          </a:p>
          <a:p>
            <a:pPr marL="450000" lvl="1" indent="0">
              <a:buNone/>
            </a:pPr>
            <a:r>
              <a:rPr lang="en-US" sz="2200" dirty="0">
                <a:latin typeface="Georgia" panose="02040502050405020303" pitchFamily="18" charset="0"/>
              </a:rPr>
              <a:t>4732 Images</a:t>
            </a:r>
            <a:endParaRPr lang="en-US" sz="2400" dirty="0">
              <a:latin typeface="Georgia" panose="02040502050405020303" pitchFamily="18" charset="0"/>
            </a:endParaRPr>
          </a:p>
        </p:txBody>
      </p:sp>
      <p:pic>
        <p:nvPicPr>
          <p:cNvPr id="8" name="Content Placeholder 7">
            <a:extLst>
              <a:ext uri="{FF2B5EF4-FFF2-40B4-BE49-F238E27FC236}">
                <a16:creationId xmlns:a16="http://schemas.microsoft.com/office/drawing/2014/main" id="{5A3E5E5F-77F8-D8CE-9793-63104AE26A35}"/>
              </a:ext>
            </a:extLst>
          </p:cNvPr>
          <p:cNvPicPr>
            <a:picLocks noGrp="1" noChangeAspect="1"/>
          </p:cNvPicPr>
          <p:nvPr>
            <p:ph sz="half" idx="2"/>
          </p:nvPr>
        </p:nvPicPr>
        <p:blipFill>
          <a:blip r:embed="rId3"/>
          <a:stretch>
            <a:fillRect/>
          </a:stretch>
        </p:blipFill>
        <p:spPr>
          <a:xfrm>
            <a:off x="5116308" y="1850571"/>
            <a:ext cx="6720142" cy="2529444"/>
          </a:xfrm>
        </p:spPr>
      </p:pic>
    </p:spTree>
    <p:extLst>
      <p:ext uri="{BB962C8B-B14F-4D97-AF65-F5344CB8AC3E}">
        <p14:creationId xmlns:p14="http://schemas.microsoft.com/office/powerpoint/2010/main" val="108010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6" y="237506"/>
            <a:ext cx="10758293" cy="742251"/>
          </a:xfrm>
        </p:spPr>
        <p:txBody>
          <a:bodyPr>
            <a:normAutofit/>
          </a:bodyPr>
          <a:lstStyle/>
          <a:p>
            <a:r>
              <a:rPr lang="en-US" sz="1800" dirty="0">
                <a:latin typeface="Georgia" panose="02040502050405020303" pitchFamily="18" charset="0"/>
              </a:rPr>
              <a:t>Image</a:t>
            </a:r>
          </a:p>
        </p:txBody>
      </p:sp>
      <p:pic>
        <p:nvPicPr>
          <p:cNvPr id="13" name="Content Placeholder 5">
            <a:extLst>
              <a:ext uri="{FF2B5EF4-FFF2-40B4-BE49-F238E27FC236}">
                <a16:creationId xmlns:a16="http://schemas.microsoft.com/office/drawing/2014/main" id="{8E4C405E-4B9C-B49F-A35D-7F7259721E43}"/>
              </a:ext>
            </a:extLst>
          </p:cNvPr>
          <p:cNvPicPr>
            <a:picLocks noGrp="1" noChangeAspect="1"/>
          </p:cNvPicPr>
          <p:nvPr>
            <p:ph sz="half" idx="1"/>
          </p:nvPr>
        </p:nvPicPr>
        <p:blipFill>
          <a:blip r:embed="rId3"/>
          <a:stretch>
            <a:fillRect/>
          </a:stretch>
        </p:blipFill>
        <p:spPr>
          <a:xfrm>
            <a:off x="5675277" y="1131194"/>
            <a:ext cx="2561294" cy="2539215"/>
          </a:xfrm>
        </p:spPr>
      </p:pic>
      <p:pic>
        <p:nvPicPr>
          <p:cNvPr id="15" name="Content Placeholder 14">
            <a:extLst>
              <a:ext uri="{FF2B5EF4-FFF2-40B4-BE49-F238E27FC236}">
                <a16:creationId xmlns:a16="http://schemas.microsoft.com/office/drawing/2014/main" id="{4C67AA4D-0297-E3C3-3E80-7E6196C28754}"/>
              </a:ext>
            </a:extLst>
          </p:cNvPr>
          <p:cNvPicPr>
            <a:picLocks noGrp="1" noChangeAspect="1"/>
          </p:cNvPicPr>
          <p:nvPr>
            <p:ph sz="half" idx="2"/>
          </p:nvPr>
        </p:nvPicPr>
        <p:blipFill>
          <a:blip r:embed="rId4"/>
          <a:stretch>
            <a:fillRect/>
          </a:stretch>
        </p:blipFill>
        <p:spPr>
          <a:xfrm>
            <a:off x="8355240" y="1131194"/>
            <a:ext cx="3316850" cy="2539215"/>
          </a:xfrm>
          <a:prstGeom prst="rect">
            <a:avLst/>
          </a:prstGeom>
        </p:spPr>
      </p:pic>
      <p:pic>
        <p:nvPicPr>
          <p:cNvPr id="17" name="Picture 16">
            <a:extLst>
              <a:ext uri="{FF2B5EF4-FFF2-40B4-BE49-F238E27FC236}">
                <a16:creationId xmlns:a16="http://schemas.microsoft.com/office/drawing/2014/main" id="{E2B6F8BF-FEFC-168B-90C9-5829083B78D9}"/>
              </a:ext>
            </a:extLst>
          </p:cNvPr>
          <p:cNvPicPr>
            <a:picLocks noChangeAspect="1"/>
          </p:cNvPicPr>
          <p:nvPr/>
        </p:nvPicPr>
        <p:blipFill>
          <a:blip r:embed="rId5"/>
          <a:stretch>
            <a:fillRect/>
          </a:stretch>
        </p:blipFill>
        <p:spPr>
          <a:xfrm>
            <a:off x="5522393" y="3831896"/>
            <a:ext cx="2714177" cy="2519115"/>
          </a:xfrm>
          <a:prstGeom prst="rect">
            <a:avLst/>
          </a:prstGeom>
        </p:spPr>
      </p:pic>
      <p:pic>
        <p:nvPicPr>
          <p:cNvPr id="19" name="Picture 18">
            <a:extLst>
              <a:ext uri="{FF2B5EF4-FFF2-40B4-BE49-F238E27FC236}">
                <a16:creationId xmlns:a16="http://schemas.microsoft.com/office/drawing/2014/main" id="{8B9126A4-6F88-8F4B-4F67-9D7E12758939}"/>
              </a:ext>
            </a:extLst>
          </p:cNvPr>
          <p:cNvPicPr>
            <a:picLocks noChangeAspect="1"/>
          </p:cNvPicPr>
          <p:nvPr/>
        </p:nvPicPr>
        <p:blipFill>
          <a:blip r:embed="rId6"/>
          <a:stretch>
            <a:fillRect/>
          </a:stretch>
        </p:blipFill>
        <p:spPr>
          <a:xfrm>
            <a:off x="8355240" y="3821846"/>
            <a:ext cx="3316850" cy="2529165"/>
          </a:xfrm>
          <a:prstGeom prst="rect">
            <a:avLst/>
          </a:prstGeom>
        </p:spPr>
      </p:pic>
      <p:sp>
        <p:nvSpPr>
          <p:cNvPr id="20" name="Content Placeholder 3">
            <a:extLst>
              <a:ext uri="{FF2B5EF4-FFF2-40B4-BE49-F238E27FC236}">
                <a16:creationId xmlns:a16="http://schemas.microsoft.com/office/drawing/2014/main" id="{EF200539-E593-6309-E57F-547E3E7238EA}"/>
              </a:ext>
            </a:extLst>
          </p:cNvPr>
          <p:cNvSpPr txBox="1">
            <a:spLocks/>
          </p:cNvSpPr>
          <p:nvPr/>
        </p:nvSpPr>
        <p:spPr>
          <a:xfrm>
            <a:off x="913795" y="1580050"/>
            <a:ext cx="3527575" cy="46683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latin typeface="Georgia" panose="02040502050405020303" pitchFamily="18" charset="0"/>
              </a:rPr>
              <a:t>Labelled Images</a:t>
            </a:r>
            <a:endParaRPr lang="en-US" sz="22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Image Size</a:t>
            </a:r>
          </a:p>
          <a:p>
            <a:pPr lvl="1"/>
            <a:r>
              <a:rPr lang="en-US" sz="2000" dirty="0">
                <a:latin typeface="Georgia" panose="02040502050405020303" pitchFamily="18" charset="0"/>
              </a:rPr>
              <a:t>224 x 224</a:t>
            </a:r>
          </a:p>
          <a:p>
            <a:pPr marL="36900" indent="0">
              <a:buNone/>
            </a:pPr>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276748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C570-B3E6-4E65-F2AE-29B665C8AA48}"/>
              </a:ext>
            </a:extLst>
          </p:cNvPr>
          <p:cNvSpPr>
            <a:spLocks noGrp="1"/>
          </p:cNvSpPr>
          <p:nvPr>
            <p:ph type="title"/>
          </p:nvPr>
        </p:nvSpPr>
        <p:spPr>
          <a:xfrm>
            <a:off x="913796" y="96351"/>
            <a:ext cx="10795274" cy="970450"/>
          </a:xfrm>
        </p:spPr>
        <p:txBody>
          <a:bodyPr>
            <a:normAutofit/>
          </a:bodyPr>
          <a:lstStyle/>
          <a:p>
            <a:r>
              <a:rPr lang="en-US" sz="1800" dirty="0">
                <a:latin typeface="Georgia" panose="02040502050405020303" pitchFamily="18" charset="0"/>
              </a:rPr>
              <a:t>Exploring Sample Images</a:t>
            </a:r>
          </a:p>
        </p:txBody>
      </p:sp>
      <p:sp>
        <p:nvSpPr>
          <p:cNvPr id="3" name="Content Placeholder 2">
            <a:extLst>
              <a:ext uri="{FF2B5EF4-FFF2-40B4-BE49-F238E27FC236}">
                <a16:creationId xmlns:a16="http://schemas.microsoft.com/office/drawing/2014/main" id="{B79ED6EF-5F14-CC9E-483D-B9AE2F14848B}"/>
              </a:ext>
            </a:extLst>
          </p:cNvPr>
          <p:cNvSpPr>
            <a:spLocks noGrp="1"/>
          </p:cNvSpPr>
          <p:nvPr>
            <p:ph sz="half" idx="1"/>
          </p:nvPr>
        </p:nvSpPr>
        <p:spPr>
          <a:xfrm>
            <a:off x="913796" y="1066801"/>
            <a:ext cx="4893239" cy="4120739"/>
          </a:xfrm>
        </p:spPr>
        <p:txBody>
          <a:bodyPr>
            <a:normAutofit/>
          </a:bodyPr>
          <a:lstStyle/>
          <a:p>
            <a:r>
              <a:rPr lang="en-US" sz="2400" dirty="0">
                <a:latin typeface="Georgia" panose="02040502050405020303" pitchFamily="18" charset="0"/>
              </a:rPr>
              <a:t>Biggest Indicator</a:t>
            </a:r>
          </a:p>
          <a:p>
            <a:pPr lvl="2"/>
            <a:r>
              <a:rPr lang="en-US" sz="2000" dirty="0">
                <a:latin typeface="Georgia" panose="02040502050405020303" pitchFamily="18" charset="0"/>
              </a:rPr>
              <a:t>The Gap Between Bones</a:t>
            </a:r>
          </a:p>
        </p:txBody>
      </p:sp>
      <p:pic>
        <p:nvPicPr>
          <p:cNvPr id="17" name="Content Placeholder 16">
            <a:extLst>
              <a:ext uri="{FF2B5EF4-FFF2-40B4-BE49-F238E27FC236}">
                <a16:creationId xmlns:a16="http://schemas.microsoft.com/office/drawing/2014/main" id="{73177ADA-831D-AF8D-133D-BF8B24D45230}"/>
              </a:ext>
            </a:extLst>
          </p:cNvPr>
          <p:cNvPicPr>
            <a:picLocks noGrp="1" noChangeAspect="1"/>
          </p:cNvPicPr>
          <p:nvPr>
            <p:ph sz="half" idx="2"/>
          </p:nvPr>
        </p:nvPicPr>
        <p:blipFill>
          <a:blip r:embed="rId3"/>
          <a:stretch>
            <a:fillRect/>
          </a:stretch>
        </p:blipFill>
        <p:spPr>
          <a:xfrm>
            <a:off x="7315201" y="1066801"/>
            <a:ext cx="3597803" cy="5694848"/>
          </a:xfrm>
        </p:spPr>
      </p:pic>
    </p:spTree>
    <p:extLst>
      <p:ext uri="{BB962C8B-B14F-4D97-AF65-F5344CB8AC3E}">
        <p14:creationId xmlns:p14="http://schemas.microsoft.com/office/powerpoint/2010/main" val="56025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9119" y="372094"/>
            <a:ext cx="10353762" cy="970450"/>
          </a:xfrm>
        </p:spPr>
        <p:txBody>
          <a:bodyPr>
            <a:normAutofit/>
          </a:bodyPr>
          <a:lstStyle/>
          <a:p>
            <a:r>
              <a:rPr lang="en-US" sz="1800" dirty="0">
                <a:latin typeface="Georgia" panose="02040502050405020303" pitchFamily="18" charset="0"/>
              </a:rPr>
              <a:t>Preparing Images for Modeling</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913796" y="1732449"/>
            <a:ext cx="4388656" cy="4058750"/>
          </a:xfrm>
        </p:spPr>
        <p:txBody>
          <a:bodyPr>
            <a:normAutofit/>
          </a:bodyPr>
          <a:lstStyle/>
          <a:p>
            <a:r>
              <a:rPr lang="en-US" sz="2400" dirty="0">
                <a:latin typeface="Georgia" panose="02040502050405020303" pitchFamily="18" charset="0"/>
              </a:rPr>
              <a:t>Scale the Images</a:t>
            </a:r>
          </a:p>
          <a:p>
            <a:endParaRPr lang="en-US" sz="2400" dirty="0">
              <a:latin typeface="Georgia" panose="02040502050405020303" pitchFamily="18" charset="0"/>
            </a:endParaRPr>
          </a:p>
          <a:p>
            <a:r>
              <a:rPr lang="en-US" sz="2400" dirty="0">
                <a:latin typeface="Georgia" panose="02040502050405020303" pitchFamily="18" charset="0"/>
              </a:rPr>
              <a:t>Generators</a:t>
            </a:r>
          </a:p>
          <a:p>
            <a:endParaRPr lang="en-US" sz="2400" dirty="0">
              <a:latin typeface="Georgia" panose="02040502050405020303" pitchFamily="18" charset="0"/>
            </a:endParaRPr>
          </a:p>
          <a:p>
            <a:r>
              <a:rPr lang="en-US" sz="2400" dirty="0">
                <a:latin typeface="Georgia" panose="02040502050405020303" pitchFamily="18" charset="0"/>
              </a:rPr>
              <a:t>Class Weight</a:t>
            </a:r>
          </a:p>
        </p:txBody>
      </p:sp>
      <p:pic>
        <p:nvPicPr>
          <p:cNvPr id="18" name="Content Placeholder 17">
            <a:extLst>
              <a:ext uri="{FF2B5EF4-FFF2-40B4-BE49-F238E27FC236}">
                <a16:creationId xmlns:a16="http://schemas.microsoft.com/office/drawing/2014/main" id="{0FBBD8E7-2028-0EB9-FC9C-5A36C34ACA35}"/>
              </a:ext>
            </a:extLst>
          </p:cNvPr>
          <p:cNvPicPr>
            <a:picLocks noGrp="1" noChangeAspect="1"/>
          </p:cNvPicPr>
          <p:nvPr>
            <p:ph sz="half" idx="2"/>
          </p:nvPr>
        </p:nvPicPr>
        <p:blipFill>
          <a:blip r:embed="rId3"/>
          <a:stretch>
            <a:fillRect/>
          </a:stretch>
        </p:blipFill>
        <p:spPr>
          <a:xfrm>
            <a:off x="5748523" y="2572163"/>
            <a:ext cx="5519034" cy="1713673"/>
          </a:xfrm>
        </p:spPr>
      </p:pic>
    </p:spTree>
    <p:extLst>
      <p:ext uri="{BB962C8B-B14F-4D97-AF65-F5344CB8AC3E}">
        <p14:creationId xmlns:p14="http://schemas.microsoft.com/office/powerpoint/2010/main" val="286563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215104"/>
            <a:ext cx="10353762" cy="970450"/>
          </a:xfrm>
        </p:spPr>
        <p:txBody>
          <a:bodyPr>
            <a:normAutofit/>
          </a:bodyPr>
          <a:lstStyle/>
          <a:p>
            <a:r>
              <a:rPr lang="en-US" sz="1800" dirty="0">
                <a:latin typeface="Georgia" panose="02040502050405020303" pitchFamily="18" charset="0"/>
              </a:rPr>
              <a:t>Model Evaluation</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522514" y="1613696"/>
            <a:ext cx="4779704" cy="4058750"/>
          </a:xfrm>
        </p:spPr>
        <p:txBody>
          <a:bodyPr>
            <a:normAutofit/>
          </a:bodyPr>
          <a:lstStyle/>
          <a:p>
            <a:r>
              <a:rPr lang="en-US" sz="2400" dirty="0">
                <a:latin typeface="Georgia" panose="02040502050405020303" pitchFamily="18" charset="0"/>
              </a:rPr>
              <a:t>Two Neural Network Models:</a:t>
            </a:r>
          </a:p>
          <a:p>
            <a:endParaRPr lang="en-US" sz="2400" dirty="0">
              <a:latin typeface="Georgia" panose="02040502050405020303" pitchFamily="18" charset="0"/>
            </a:endParaRPr>
          </a:p>
          <a:p>
            <a:pPr lvl="1"/>
            <a:r>
              <a:rPr lang="en-US" sz="2400" dirty="0">
                <a:latin typeface="Georgia" panose="02040502050405020303" pitchFamily="18" charset="0"/>
              </a:rPr>
              <a:t>CNN from scratch:</a:t>
            </a:r>
          </a:p>
          <a:p>
            <a:pPr marL="810000" lvl="2" indent="0">
              <a:buNone/>
            </a:pPr>
            <a:r>
              <a:rPr lang="en-US" sz="2400" dirty="0">
                <a:latin typeface="Georgia" panose="02040502050405020303" pitchFamily="18" charset="0"/>
              </a:rPr>
              <a:t>49% validation accuracy</a:t>
            </a:r>
          </a:p>
          <a:p>
            <a:pPr lvl="1"/>
            <a:endParaRPr lang="en-US" sz="2400" dirty="0">
              <a:latin typeface="Georgia" panose="02040502050405020303" pitchFamily="18" charset="0"/>
            </a:endParaRPr>
          </a:p>
          <a:p>
            <a:pPr lvl="1"/>
            <a:r>
              <a:rPr lang="en-US" sz="2400" dirty="0">
                <a:latin typeface="Georgia" panose="02040502050405020303" pitchFamily="18" charset="0"/>
              </a:rPr>
              <a:t>Pretrained DenseNet:</a:t>
            </a:r>
          </a:p>
          <a:p>
            <a:pPr marL="810000" lvl="2" indent="0">
              <a:buNone/>
            </a:pPr>
            <a:r>
              <a:rPr lang="en-US" sz="2400" dirty="0">
                <a:latin typeface="Georgia" panose="02040502050405020303" pitchFamily="18" charset="0"/>
              </a:rPr>
              <a:t>66% validation accuracy</a:t>
            </a:r>
          </a:p>
        </p:txBody>
      </p:sp>
      <p:pic>
        <p:nvPicPr>
          <p:cNvPr id="9" name="Content Placeholder 8">
            <a:extLst>
              <a:ext uri="{FF2B5EF4-FFF2-40B4-BE49-F238E27FC236}">
                <a16:creationId xmlns:a16="http://schemas.microsoft.com/office/drawing/2014/main" id="{B4725F40-2537-BA0D-A17E-9E33E6E385AC}"/>
              </a:ext>
            </a:extLst>
          </p:cNvPr>
          <p:cNvPicPr>
            <a:picLocks noGrp="1" noChangeAspect="1"/>
          </p:cNvPicPr>
          <p:nvPr>
            <p:ph sz="half" idx="2"/>
          </p:nvPr>
        </p:nvPicPr>
        <p:blipFill>
          <a:blip r:embed="rId3"/>
          <a:stretch>
            <a:fillRect/>
          </a:stretch>
        </p:blipFill>
        <p:spPr>
          <a:xfrm>
            <a:off x="5302218" y="2207677"/>
            <a:ext cx="6716669" cy="2993715"/>
          </a:xfrm>
          <a:prstGeom prst="rect">
            <a:avLst/>
          </a:prstGeom>
        </p:spPr>
      </p:pic>
    </p:spTree>
    <p:extLst>
      <p:ext uri="{BB962C8B-B14F-4D97-AF65-F5344CB8AC3E}">
        <p14:creationId xmlns:p14="http://schemas.microsoft.com/office/powerpoint/2010/main" val="195568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272190"/>
            <a:ext cx="10353762" cy="970450"/>
          </a:xfrm>
        </p:spPr>
        <p:txBody>
          <a:bodyPr>
            <a:normAutofit/>
          </a:bodyPr>
          <a:lstStyle/>
          <a:p>
            <a:r>
              <a:rPr lang="en-US" sz="1800" dirty="0">
                <a:effectLst/>
                <a:latin typeface="Georgia" panose="02040502050405020303" pitchFamily="18" charset="0"/>
              </a:rPr>
              <a:t>Model Selection</a:t>
            </a:r>
          </a:p>
        </p:txBody>
      </p:sp>
      <p:pic>
        <p:nvPicPr>
          <p:cNvPr id="6" name="Content Placeholder 5">
            <a:extLst>
              <a:ext uri="{FF2B5EF4-FFF2-40B4-BE49-F238E27FC236}">
                <a16:creationId xmlns:a16="http://schemas.microsoft.com/office/drawing/2014/main" id="{88AB5DE3-E05A-FAE0-730E-82CEC40B3209}"/>
              </a:ext>
            </a:extLst>
          </p:cNvPr>
          <p:cNvPicPr>
            <a:picLocks noChangeAspect="1"/>
          </p:cNvPicPr>
          <p:nvPr/>
        </p:nvPicPr>
        <p:blipFill>
          <a:blip r:embed="rId3"/>
          <a:stretch>
            <a:fillRect/>
          </a:stretch>
        </p:blipFill>
        <p:spPr>
          <a:xfrm>
            <a:off x="5136550" y="1066801"/>
            <a:ext cx="6141655" cy="5476974"/>
          </a:xfrm>
          <a:prstGeom prst="rect">
            <a:avLst/>
          </a:prstGeom>
        </p:spPr>
      </p:pic>
      <p:sp>
        <p:nvSpPr>
          <p:cNvPr id="5" name="Content Placeholder 4">
            <a:extLst>
              <a:ext uri="{FF2B5EF4-FFF2-40B4-BE49-F238E27FC236}">
                <a16:creationId xmlns:a16="http://schemas.microsoft.com/office/drawing/2014/main" id="{E351A0F5-5A6D-3DBA-0015-9DA0E7893AA4}"/>
              </a:ext>
            </a:extLst>
          </p:cNvPr>
          <p:cNvSpPr>
            <a:spLocks noGrp="1"/>
          </p:cNvSpPr>
          <p:nvPr>
            <p:ph idx="1"/>
          </p:nvPr>
        </p:nvSpPr>
        <p:spPr>
          <a:xfrm>
            <a:off x="913795" y="1732449"/>
            <a:ext cx="4109467" cy="4058751"/>
          </a:xfrm>
        </p:spPr>
        <p:txBody>
          <a:bodyPr/>
          <a:lstStyle/>
          <a:p>
            <a:r>
              <a:rPr lang="en-US" dirty="0"/>
              <a:t>88% of High-Risk Cases Caught</a:t>
            </a:r>
          </a:p>
          <a:p>
            <a:pPr marL="36900" indent="0">
              <a:buNone/>
            </a:pPr>
            <a:endParaRPr lang="en-US" dirty="0"/>
          </a:p>
          <a:p>
            <a:r>
              <a:rPr lang="en-US" dirty="0"/>
              <a:t>Only 49% of Low-Risk</a:t>
            </a:r>
          </a:p>
        </p:txBody>
      </p:sp>
    </p:spTree>
    <p:extLst>
      <p:ext uri="{BB962C8B-B14F-4D97-AF65-F5344CB8AC3E}">
        <p14:creationId xmlns:p14="http://schemas.microsoft.com/office/powerpoint/2010/main" val="241034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3156</TotalTime>
  <Words>923</Words>
  <Application>Microsoft Office PowerPoint</Application>
  <PresentationFormat>Widescreen</PresentationFormat>
  <Paragraphs>133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Georgia</vt:lpstr>
      <vt:lpstr>Wingdings 2</vt:lpstr>
      <vt:lpstr>Slate</vt:lpstr>
      <vt:lpstr>X Ray Image Classifier</vt:lpstr>
      <vt:lpstr>Problem Statement</vt:lpstr>
      <vt:lpstr>Executive Summary</vt:lpstr>
      <vt:lpstr>Data Load</vt:lpstr>
      <vt:lpstr>Image</vt:lpstr>
      <vt:lpstr>Exploring Sample Images</vt:lpstr>
      <vt:lpstr>Preparing Images for Modeling</vt:lpstr>
      <vt:lpstr>Model Evaluation</vt:lpstr>
      <vt:lpstr>Model Selection</vt:lpstr>
      <vt:lpstr>Misclassified Images</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Singh</dc:creator>
  <cp:lastModifiedBy>Omi Singh</cp:lastModifiedBy>
  <cp:revision>1</cp:revision>
  <dcterms:created xsi:type="dcterms:W3CDTF">2021-07-26T15:41:58Z</dcterms:created>
  <dcterms:modified xsi:type="dcterms:W3CDTF">2024-07-22T01:24:11Z</dcterms:modified>
</cp:coreProperties>
</file>