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AA20-E9D4-474D-B3FD-B059F9E284A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1" y="152401"/>
            <a:ext cx="8478980" cy="5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Rashikh, Mehtanin Kabir (Dhaka)</dc:creator>
  <cp:lastModifiedBy>Harun, Sarah (Dhaka)</cp:lastModifiedBy>
  <cp:revision>42</cp:revision>
  <dcterms:created xsi:type="dcterms:W3CDTF">2014-04-02T08:52:24Z</dcterms:created>
  <dcterms:modified xsi:type="dcterms:W3CDTF">2015-02-25T05:15:28Z</dcterms:modified>
</cp:coreProperties>
</file>