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AA20-E9D4-474D-B3FD-B059F9E284A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14F2-0900-4DA4-A582-F226961EA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harun\Desktop\Capture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55415"/>
            <a:ext cx="897096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9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Rashikh, Mehtanin Kabir (Dhaka)</dc:creator>
  <cp:lastModifiedBy>Harun, Sarah (Dhaka)</cp:lastModifiedBy>
  <cp:revision>44</cp:revision>
  <dcterms:created xsi:type="dcterms:W3CDTF">2014-04-02T08:52:24Z</dcterms:created>
  <dcterms:modified xsi:type="dcterms:W3CDTF">2015-07-03T05:23:43Z</dcterms:modified>
</cp:coreProperties>
</file>