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AFA24-68E6-4D97-859A-65F211E1292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027E5-59A1-4E69-8041-8D9C6A06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9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027E5-59A1-4E69-8041-8D9C6A06FF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4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5160-0C19-430C-AE4B-2DFAED0C38C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69C-8ABE-4565-8ABB-BB940F70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5160-0C19-430C-AE4B-2DFAED0C38C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69C-8ABE-4565-8ABB-BB940F70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0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5160-0C19-430C-AE4B-2DFAED0C38C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69C-8ABE-4565-8ABB-BB940F70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5160-0C19-430C-AE4B-2DFAED0C38C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69C-8ABE-4565-8ABB-BB940F70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5160-0C19-430C-AE4B-2DFAED0C38C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69C-8ABE-4565-8ABB-BB940F70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1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5160-0C19-430C-AE4B-2DFAED0C38C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69C-8ABE-4565-8ABB-BB940F70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3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5160-0C19-430C-AE4B-2DFAED0C38C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69C-8ABE-4565-8ABB-BB940F70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8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5160-0C19-430C-AE4B-2DFAED0C38C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69C-8ABE-4565-8ABB-BB940F70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5160-0C19-430C-AE4B-2DFAED0C38C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69C-8ABE-4565-8ABB-BB940F70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5160-0C19-430C-AE4B-2DFAED0C38C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69C-8ABE-4565-8ABB-BB940F70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5160-0C19-430C-AE4B-2DFAED0C38C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69C-8ABE-4565-8ABB-BB940F70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7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55160-0C19-430C-AE4B-2DFAED0C38C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069C-8ABE-4565-8ABB-BB940F70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Weather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5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71600"/>
            <a:ext cx="7239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Title: API-Driven </a:t>
            </a:r>
            <a:r>
              <a:rPr lang="en-US" sz="2400" dirty="0" smtClean="0">
                <a:solidFill>
                  <a:srgbClr val="FF0000"/>
                </a:solidFill>
              </a:rPr>
              <a:t>Weather Application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endParaRPr lang="en-US" dirty="0" smtClean="0"/>
          </a:p>
          <a:p>
            <a:r>
              <a:rPr lang="en-US" dirty="0" smtClean="0"/>
              <a:t>Hello, everyone. Today I'm excited to share with you a weather application I made using HTML, CSS, and JavaScript. Unlike many weather applications, this one is entirely driven by an API, meaning that all of the weather data is fetched in real-time from an external source. I created this app to provide a highly accurate and up-to-date source of weather information for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028343"/>
            <a:ext cx="6477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Features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Real-time data: </a:t>
            </a:r>
            <a:r>
              <a:rPr lang="en-US" dirty="0"/>
              <a:t>The application uses an external weather API to </a:t>
            </a:r>
            <a:r>
              <a:rPr lang="en-US" dirty="0" smtClean="0"/>
              <a:t>fetch </a:t>
            </a:r>
            <a:r>
              <a:rPr lang="en-US" dirty="0"/>
              <a:t>real-time weather data for the user's location. This means </a:t>
            </a:r>
            <a:r>
              <a:rPr lang="en-US" dirty="0" smtClean="0"/>
              <a:t>that </a:t>
            </a:r>
            <a:r>
              <a:rPr lang="en-US" dirty="0"/>
              <a:t>the weather information is always accurate and up-to-date.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Detailed </a:t>
            </a:r>
            <a:r>
              <a:rPr lang="en-US" dirty="0">
                <a:solidFill>
                  <a:srgbClr val="00B050"/>
                </a:solidFill>
              </a:rPr>
              <a:t>information: </a:t>
            </a:r>
            <a:r>
              <a:rPr lang="en-US" dirty="0"/>
              <a:t>The application provides a wealth of detailed </a:t>
            </a:r>
            <a:r>
              <a:rPr lang="en-US" dirty="0" smtClean="0"/>
              <a:t>information </a:t>
            </a:r>
            <a:r>
              <a:rPr lang="en-US" dirty="0"/>
              <a:t>about the weather, including temperature, humidity, wind speed, pressure, and more.</a:t>
            </a:r>
          </a:p>
          <a:p>
            <a:r>
              <a:rPr lang="en-US" dirty="0">
                <a:solidFill>
                  <a:srgbClr val="00B050"/>
                </a:solidFill>
              </a:rPr>
              <a:t>Interactive: </a:t>
            </a:r>
            <a:r>
              <a:rPr lang="en-US" dirty="0"/>
              <a:t>The application features an intuitive and interactive design, making it easy for users to navigate and access the information they need.</a:t>
            </a:r>
          </a:p>
          <a:p>
            <a:r>
              <a:rPr lang="en-US" dirty="0">
                <a:solidFill>
                  <a:srgbClr val="00B050"/>
                </a:solidFill>
              </a:rPr>
              <a:t>Responsive: </a:t>
            </a:r>
            <a:r>
              <a:rPr lang="en-US" dirty="0"/>
              <a:t>The application is fully responsive, meaning it can be used on desktop and mobile devices alike.</a:t>
            </a:r>
          </a:p>
        </p:txBody>
      </p:sp>
    </p:spTree>
    <p:extLst>
      <p:ext uri="{BB962C8B-B14F-4D97-AF65-F5344CB8AC3E}">
        <p14:creationId xmlns:p14="http://schemas.microsoft.com/office/powerpoint/2010/main" val="117112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6127" y="1143000"/>
            <a:ext cx="5638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Technology used: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HTML: 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>Used </a:t>
            </a:r>
            <a:r>
              <a:rPr lang="en-US" dirty="0" smtClean="0"/>
              <a:t>for structuring the application's user interface.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CSS: 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>Used </a:t>
            </a:r>
            <a:r>
              <a:rPr lang="en-US" dirty="0" smtClean="0"/>
              <a:t>for styling the application's user interface and making it look visually appealing.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JavaScript: 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>Used </a:t>
            </a:r>
            <a:r>
              <a:rPr lang="en-US" dirty="0" smtClean="0"/>
              <a:t>for fetching data from the external weather API and dynamically updating the application's user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653064"/>
            <a:ext cx="601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API used: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Weather by API-Ninjas </a:t>
            </a:r>
            <a:r>
              <a:rPr lang="en-US" dirty="0" smtClean="0"/>
              <a:t>API: 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smtClean="0"/>
              <a:t>for fetching real-time weather data. This API provides highly accurate and up-to-date weather information for locations all around the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1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143000"/>
            <a:ext cx="5638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Conclusion:</a:t>
            </a:r>
          </a:p>
          <a:p>
            <a:endParaRPr lang="en-US" dirty="0" smtClean="0"/>
          </a:p>
          <a:p>
            <a:r>
              <a:rPr lang="en-US" dirty="0" smtClean="0"/>
              <a:t>In conclusion, I hope you find this API-driven weather application to be a highly accurate and up-to-date source of weather information. By fetching data in real-time from an external API, it provides a more reliable and detailed source of weather information than many other weather applications. Thank you for your attention, and I'm happy to answer any questions you may 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2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337</Words>
  <Application>Microsoft Office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Weather 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</dc:title>
  <dc:creator>Windows User</dc:creator>
  <cp:lastModifiedBy>Windows User</cp:lastModifiedBy>
  <cp:revision>5</cp:revision>
  <dcterms:created xsi:type="dcterms:W3CDTF">2023-02-22T09:16:43Z</dcterms:created>
  <dcterms:modified xsi:type="dcterms:W3CDTF">2023-02-22T09:31:18Z</dcterms:modified>
</cp:coreProperties>
</file>