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01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3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35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3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00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3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7986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3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0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1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95648" y="1934010"/>
            <a:ext cx="4134600" cy="212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Number of bike purchases in 3 years/percentage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Number of cars owned in each states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Customer’s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54361"/>
            <a:ext cx="4134600" cy="238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3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300" dirty="0"/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3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300" dirty="0"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300" dirty="0"/>
              <a:t>It looks like the percentages of under 25 years old not really change.</a:t>
            </a:r>
            <a:endParaRPr lang="en-US" sz="1300" dirty="0">
              <a:sym typeface="Arial"/>
            </a:endParaRP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93" y="895918"/>
            <a:ext cx="3317167" cy="213246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48" y="2993401"/>
            <a:ext cx="3318932" cy="2133600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90EBFE93-418C-42D4-B99A-26D4F8F56416}"/>
              </a:ext>
            </a:extLst>
          </p:cNvPr>
          <p:cNvSpPr txBox="1"/>
          <p:nvPr/>
        </p:nvSpPr>
        <p:spPr>
          <a:xfrm>
            <a:off x="6332095" y="1029616"/>
            <a:ext cx="4369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AAA2B5AE-7A5A-4C2B-A31E-85AFA3BEA51A}"/>
              </a:ext>
            </a:extLst>
          </p:cNvPr>
          <p:cNvSpPr txBox="1"/>
          <p:nvPr/>
        </p:nvSpPr>
        <p:spPr>
          <a:xfrm>
            <a:off x="6769072" y="3215763"/>
            <a:ext cx="36484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Last 3 Year Bikes Purchased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6481" y="1720846"/>
            <a:ext cx="4134600" cy="2142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As we can see, our new customers are mostly Female with 50.6% purchases with total of 25,212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So we should focus on advertising on Female customers than Male customers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62" y="802144"/>
            <a:ext cx="3321812" cy="215191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08" y="2792053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860801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Job Industry Category </a:t>
            </a:r>
            <a:endParaRPr sz="1600" dirty="0"/>
          </a:p>
        </p:txBody>
      </p:sp>
      <p:sp>
        <p:nvSpPr>
          <p:cNvPr id="151" name="Shape 100"/>
          <p:cNvSpPr/>
          <p:nvPr/>
        </p:nvSpPr>
        <p:spPr>
          <a:xfrm>
            <a:off x="39428" y="1168142"/>
            <a:ext cx="3344194" cy="1402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9" name="Shape 99">
            <a:extLst>
              <a:ext uri="{FF2B5EF4-FFF2-40B4-BE49-F238E27FC236}">
                <a16:creationId xmlns:a16="http://schemas.microsoft.com/office/drawing/2014/main" id="{6D7CA825-1828-489E-9946-D86D983EADB4}"/>
              </a:ext>
            </a:extLst>
          </p:cNvPr>
          <p:cNvSpPr/>
          <p:nvPr/>
        </p:nvSpPr>
        <p:spPr>
          <a:xfrm>
            <a:off x="0" y="241405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Wealth Segments</a:t>
            </a:r>
            <a:endParaRPr sz="1600" dirty="0"/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0078403B-ECA7-4023-8C48-6E27EB0C56DA}"/>
              </a:ext>
            </a:extLst>
          </p:cNvPr>
          <p:cNvSpPr/>
          <p:nvPr/>
        </p:nvSpPr>
        <p:spPr>
          <a:xfrm>
            <a:off x="-15501" y="2746227"/>
            <a:ext cx="4134600" cy="189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>
                <a:cs typeface="Times New Roman" panose="02020603050405020304" pitchFamily="18" charset="0"/>
              </a:rPr>
              <a:t>Then Affluent Customers but mostly second and third quadrant</a:t>
            </a:r>
            <a:endParaRPr lang="en-US" sz="14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22" y="767126"/>
            <a:ext cx="2773703" cy="175824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6" y="767126"/>
            <a:ext cx="3154703" cy="1806122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8" y="2796118"/>
            <a:ext cx="2667000" cy="1630967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40" y="2746227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No of car’s owned</a:t>
            </a:r>
            <a:endParaRPr dirty="0"/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91C0644F-0208-499D-9AFD-CC76494F8ADF}"/>
              </a:ext>
            </a:extLst>
          </p:cNvPr>
          <p:cNvSpPr/>
          <p:nvPr/>
        </p:nvSpPr>
        <p:spPr>
          <a:xfrm>
            <a:off x="205025" y="1591483"/>
            <a:ext cx="4196854" cy="242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71" y="1103974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396131" y="3603472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285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Open Sans</vt:lpstr>
      <vt:lpstr>Open Sans Extrabold</vt:lpstr>
      <vt:lpstr>Open Sans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onkar swami</cp:lastModifiedBy>
  <cp:revision>4</cp:revision>
  <dcterms:modified xsi:type="dcterms:W3CDTF">2021-02-18T08:07:18Z</dcterms:modified>
</cp:coreProperties>
</file>