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57" r:id="rId13"/>
    <p:sldId id="269" r:id="rId14"/>
    <p:sldId id="270" r:id="rId15"/>
    <p:sldId id="273" r:id="rId16"/>
    <p:sldId id="274" r:id="rId17"/>
    <p:sldId id="275" r:id="rId18"/>
    <p:sldId id="276" r:id="rId19"/>
    <p:sldId id="271" r:id="rId20"/>
    <p:sldId id="278" r:id="rId21"/>
    <p:sldId id="277" r:id="rId22"/>
    <p:sldId id="279" r:id="rId23"/>
    <p:sldId id="259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C69B-D234-40C1-B537-3AF75948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85587-7B39-4D57-A0C5-ABA1B0CE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744B-8477-43AD-9393-3258D006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2250-FEA3-46C4-9FBC-2872EB7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FB5E-A08B-448C-9196-09251FF9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7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4758-8D2C-47EB-BAAB-66D16E6E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C5551-78C2-4AB9-85A9-D6D66892C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044E-29EA-4B2B-9DC4-A4DB1280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7273-C660-420C-B14D-B8227E90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F757-EDBD-4297-B3F4-2F3F1A2B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08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03D99-3066-436A-BF64-14DE38AA0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B329A-1367-4154-888C-9A7C7615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8EC6-3466-488D-963A-A3A6C580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CE6B6-A679-4801-8588-E4D6EA56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F430-7220-495B-903A-831AA1E5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26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A301-5C7C-471C-9598-86155E29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95F8-B5BC-437F-AA44-F550EF9D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40AF-1BA7-4E68-B445-98CE0C90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296E-B090-47AA-81A2-9C45BD2E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5DEB-A564-4906-BD98-BD527B8F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4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A2A-40F9-4131-842C-70A6F8E1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B4879-AD09-4620-8829-611E40BB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2E6B-0BE0-4EE6-92DC-1BAEF7D0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B3CF-0E93-4965-90F1-9598CA62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12AD-CDF2-4F67-9EEE-1A899D10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64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C90D-78DA-478B-A2C0-1E3B724D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408F-6E2C-47C1-B696-71514FB0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77D64-AC15-4905-981F-5597BE8DE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6A39-6AD3-46AA-BA77-05F2BC7D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9BF73-E4A4-429D-96D4-EC0DB95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32933-09E9-425D-BA1C-E3B72F84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6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184A-578F-41BB-A0C5-A58E800A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A3BA1-51A5-489A-A554-F387B9513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73CCB-B191-49F8-9E37-F3EDAE898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B3251-5190-4962-A29E-24A1E3034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84B48-8F15-4613-9522-76758928E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E7F79-481A-4011-892C-BF63B8BF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069D0-8CF1-4AB3-8827-FD16210D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596E1-A710-4CB0-ACAB-0F517C6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2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387A-8569-4911-B718-48474CD3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6950-6992-4BC8-97B9-29AB2417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794DE-C230-4DA0-8D36-560E1089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714ED-6430-4872-97A6-79FA1285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344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DDCA9-8F04-499E-8606-5C1CC5B4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F4A81-FB0D-4C18-B528-1010BB49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7129-1E2D-481E-96CC-B0D1514C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61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B4CC-0EC7-488B-864A-7B48617B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CDBB-6450-4083-B43A-CF02BC30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412C4-70DD-4CD4-99C4-10D0976D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E5E3-5993-402F-85F1-72A6FD33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89E5-E54E-43B0-AED3-001C6B31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BCDA-9EE9-4CF5-9984-9F924D49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2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9D02-FB37-4F7A-89BA-6373F8AA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FFF94-C889-4342-ABFB-B6F662093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D6891-C94B-4B59-8F97-AF795F29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0BA0-EAD2-4110-951A-86B8AF4B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D9D2-DB77-4562-A61D-D437207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0C48-B910-4D18-B1DF-478872B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56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13079-A70F-4C40-8EF6-9A36682C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42BB-CDC4-4004-97E7-63EDA7F1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777A-0DA8-46F5-A0F2-F26F5FF3A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8DE4-8269-4883-9B96-A138EC4DAF8A}" type="datetimeFigureOut">
              <a:rPr lang="es-CO" smtClean="0"/>
              <a:t>10/09/2020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20EF-8D10-4B24-8E5C-30360CEF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2026-04DB-41F7-93D1-3A660972E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3B2A-5E7A-49A7-A187-E24D3C32397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15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ED64-7532-45EF-BDF6-2B2A903DA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5FC71-932F-45C0-B4AF-4CD5EE147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087E5-19ED-4F00-8E17-0F85F6A1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35" y="1179177"/>
            <a:ext cx="12213863" cy="2795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AD7E9-A535-4C0B-A6CD-B8CF49AB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6534"/>
            <a:ext cx="12184028" cy="2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1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B239-61CD-4CA1-8A5E-BC7346DA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006-F9BE-43AC-8CEE-0B9AAADB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8EF0A-575A-41B3-B425-DC683D7D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931765"/>
            <a:ext cx="8703711" cy="5667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7C8AF-3120-4708-9A63-51EB35B5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8" y="4190265"/>
            <a:ext cx="1984310" cy="1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7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7407-B36B-4F73-A2F7-7EBB3E99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5E1A-CE88-4F46-863B-B7AA3299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12390-9939-42A4-8273-7E286BF8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08" y="528619"/>
            <a:ext cx="7416282" cy="4805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5FFA4-82DB-456E-ADB6-437FB81C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460257"/>
            <a:ext cx="5486400" cy="10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9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91"/>
            <a:ext cx="12192000" cy="68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392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25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7164A3-5050-4B4A-B524-A9C8E5D69E83}"/>
              </a:ext>
            </a:extLst>
          </p:cNvPr>
          <p:cNvSpPr/>
          <p:nvPr/>
        </p:nvSpPr>
        <p:spPr>
          <a:xfrm>
            <a:off x="4991877" y="2985796"/>
            <a:ext cx="2073898" cy="18288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8C37E2-E041-407A-B615-D30285261BE2}"/>
              </a:ext>
            </a:extLst>
          </p:cNvPr>
          <p:cNvCxnSpPr>
            <a:cxnSpLocks/>
          </p:cNvCxnSpPr>
          <p:nvPr/>
        </p:nvCxnSpPr>
        <p:spPr>
          <a:xfrm flipV="1">
            <a:off x="6652260" y="1043940"/>
            <a:ext cx="4373880" cy="35966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22F79-15D3-4D4B-96CC-041A72036B05}"/>
              </a:ext>
            </a:extLst>
          </p:cNvPr>
          <p:cNvCxnSpPr>
            <a:cxnSpLocks/>
          </p:cNvCxnSpPr>
          <p:nvPr/>
        </p:nvCxnSpPr>
        <p:spPr>
          <a:xfrm flipV="1">
            <a:off x="5699760" y="942525"/>
            <a:ext cx="4876800" cy="20978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2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25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7164A3-5050-4B4A-B524-A9C8E5D69E83}"/>
              </a:ext>
            </a:extLst>
          </p:cNvPr>
          <p:cNvSpPr/>
          <p:nvPr/>
        </p:nvSpPr>
        <p:spPr>
          <a:xfrm>
            <a:off x="4991877" y="2985796"/>
            <a:ext cx="2073898" cy="18288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8C37E2-E041-407A-B615-D30285261BE2}"/>
              </a:ext>
            </a:extLst>
          </p:cNvPr>
          <p:cNvCxnSpPr>
            <a:cxnSpLocks/>
          </p:cNvCxnSpPr>
          <p:nvPr/>
        </p:nvCxnSpPr>
        <p:spPr>
          <a:xfrm flipV="1">
            <a:off x="6652260" y="2985796"/>
            <a:ext cx="4358640" cy="16547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22F79-15D3-4D4B-96CC-041A72036B0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28826" y="2851294"/>
            <a:ext cx="4574218" cy="134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25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7164A3-5050-4B4A-B524-A9C8E5D69E83}"/>
              </a:ext>
            </a:extLst>
          </p:cNvPr>
          <p:cNvSpPr/>
          <p:nvPr/>
        </p:nvSpPr>
        <p:spPr>
          <a:xfrm>
            <a:off x="4991877" y="2985796"/>
            <a:ext cx="2073898" cy="18288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8C37E2-E041-407A-B615-D30285261BE2}"/>
              </a:ext>
            </a:extLst>
          </p:cNvPr>
          <p:cNvCxnSpPr>
            <a:cxnSpLocks/>
          </p:cNvCxnSpPr>
          <p:nvPr/>
        </p:nvCxnSpPr>
        <p:spPr>
          <a:xfrm>
            <a:off x="6652260" y="4640582"/>
            <a:ext cx="4023360" cy="2362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22F79-15D3-4D4B-96CC-041A72036B05}"/>
              </a:ext>
            </a:extLst>
          </p:cNvPr>
          <p:cNvCxnSpPr>
            <a:cxnSpLocks/>
          </p:cNvCxnSpPr>
          <p:nvPr/>
        </p:nvCxnSpPr>
        <p:spPr>
          <a:xfrm>
            <a:off x="6652260" y="3155235"/>
            <a:ext cx="4396740" cy="17299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8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25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7164A3-5050-4B4A-B524-A9C8E5D69E83}"/>
              </a:ext>
            </a:extLst>
          </p:cNvPr>
          <p:cNvSpPr/>
          <p:nvPr/>
        </p:nvSpPr>
        <p:spPr>
          <a:xfrm>
            <a:off x="4991877" y="2985796"/>
            <a:ext cx="2073898" cy="18288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8C37E2-E041-407A-B615-D30285261BE2}"/>
              </a:ext>
            </a:extLst>
          </p:cNvPr>
          <p:cNvCxnSpPr>
            <a:cxnSpLocks/>
          </p:cNvCxnSpPr>
          <p:nvPr/>
        </p:nvCxnSpPr>
        <p:spPr>
          <a:xfrm>
            <a:off x="5897198" y="4823010"/>
            <a:ext cx="4740322" cy="16698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22F79-15D3-4D4B-96CC-041A72036B05}"/>
              </a:ext>
            </a:extLst>
          </p:cNvPr>
          <p:cNvCxnSpPr>
            <a:cxnSpLocks/>
          </p:cNvCxnSpPr>
          <p:nvPr/>
        </p:nvCxnSpPr>
        <p:spPr>
          <a:xfrm>
            <a:off x="6652260" y="3174284"/>
            <a:ext cx="4427220" cy="33185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0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25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7164A3-5050-4B4A-B524-A9C8E5D69E83}"/>
              </a:ext>
            </a:extLst>
          </p:cNvPr>
          <p:cNvSpPr/>
          <p:nvPr/>
        </p:nvSpPr>
        <p:spPr>
          <a:xfrm>
            <a:off x="4991877" y="2985796"/>
            <a:ext cx="2073898" cy="18288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554BF-8BBB-4EFD-B63B-DA4945E409DB}"/>
              </a:ext>
            </a:extLst>
          </p:cNvPr>
          <p:cNvSpPr txBox="1"/>
          <p:nvPr/>
        </p:nvSpPr>
        <p:spPr>
          <a:xfrm>
            <a:off x="5002918" y="2195580"/>
            <a:ext cx="218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Low recombination group of windows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4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25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22F79-15D3-4D4B-96CC-041A72036B05}"/>
              </a:ext>
            </a:extLst>
          </p:cNvPr>
          <p:cNvCxnSpPr>
            <a:cxnSpLocks/>
          </p:cNvCxnSpPr>
          <p:nvPr/>
        </p:nvCxnSpPr>
        <p:spPr>
          <a:xfrm flipV="1">
            <a:off x="8913109" y="2110740"/>
            <a:ext cx="1822842" cy="1455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FD92C4-27C3-4913-8010-C58740BF6E14}"/>
              </a:ext>
            </a:extLst>
          </p:cNvPr>
          <p:cNvSpPr/>
          <p:nvPr/>
        </p:nvSpPr>
        <p:spPr>
          <a:xfrm>
            <a:off x="4991877" y="2985796"/>
            <a:ext cx="2073898" cy="18288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7B646-2CBC-4DA6-9D6C-25E564ED39DE}"/>
              </a:ext>
            </a:extLst>
          </p:cNvPr>
          <p:cNvSpPr txBox="1"/>
          <p:nvPr/>
        </p:nvSpPr>
        <p:spPr>
          <a:xfrm>
            <a:off x="5002918" y="2195580"/>
            <a:ext cx="218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Low recombination group of windows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A7AB-A9BC-4500-A7AF-1B013F0A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A7F9-941C-4F91-85DB-833B6C9E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B4B3D-459A-4A64-BA0C-82F9F9F2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32" y="1061783"/>
            <a:ext cx="7463182" cy="5230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F244F-979B-48B4-A9CE-7DB3A5DE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8" y="4190265"/>
            <a:ext cx="1984310" cy="1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5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25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198772-A3A5-4569-BAF7-D7B0250A4725}"/>
              </a:ext>
            </a:extLst>
          </p:cNvPr>
          <p:cNvCxnSpPr/>
          <p:nvPr/>
        </p:nvCxnSpPr>
        <p:spPr>
          <a:xfrm flipV="1">
            <a:off x="8913855" y="3741420"/>
            <a:ext cx="1822096" cy="53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22F79-15D3-4D4B-96CC-041A72036B05}"/>
              </a:ext>
            </a:extLst>
          </p:cNvPr>
          <p:cNvCxnSpPr>
            <a:cxnSpLocks/>
          </p:cNvCxnSpPr>
          <p:nvPr/>
        </p:nvCxnSpPr>
        <p:spPr>
          <a:xfrm flipV="1">
            <a:off x="8913109" y="2110740"/>
            <a:ext cx="1822842" cy="1455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FD92C4-27C3-4913-8010-C58740BF6E14}"/>
              </a:ext>
            </a:extLst>
          </p:cNvPr>
          <p:cNvSpPr/>
          <p:nvPr/>
        </p:nvSpPr>
        <p:spPr>
          <a:xfrm>
            <a:off x="4991877" y="2985796"/>
            <a:ext cx="2073898" cy="18288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7B646-2CBC-4DA6-9D6C-25E564ED39DE}"/>
              </a:ext>
            </a:extLst>
          </p:cNvPr>
          <p:cNvSpPr txBox="1"/>
          <p:nvPr/>
        </p:nvSpPr>
        <p:spPr>
          <a:xfrm>
            <a:off x="5002918" y="2195580"/>
            <a:ext cx="218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Low recombination group of windows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4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25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198772-A3A5-4569-BAF7-D7B0250A4725}"/>
              </a:ext>
            </a:extLst>
          </p:cNvPr>
          <p:cNvCxnSpPr/>
          <p:nvPr/>
        </p:nvCxnSpPr>
        <p:spPr>
          <a:xfrm flipV="1">
            <a:off x="8913855" y="3741420"/>
            <a:ext cx="1822096" cy="53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8C37E2-E041-407A-B615-D30285261BE2}"/>
              </a:ext>
            </a:extLst>
          </p:cNvPr>
          <p:cNvCxnSpPr>
            <a:cxnSpLocks/>
          </p:cNvCxnSpPr>
          <p:nvPr/>
        </p:nvCxnSpPr>
        <p:spPr>
          <a:xfrm>
            <a:off x="8913855" y="3914189"/>
            <a:ext cx="1822096" cy="1915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22F79-15D3-4D4B-96CC-041A72036B05}"/>
              </a:ext>
            </a:extLst>
          </p:cNvPr>
          <p:cNvCxnSpPr>
            <a:cxnSpLocks/>
          </p:cNvCxnSpPr>
          <p:nvPr/>
        </p:nvCxnSpPr>
        <p:spPr>
          <a:xfrm flipV="1">
            <a:off x="8913109" y="2110740"/>
            <a:ext cx="1822842" cy="1455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FD92C4-27C3-4913-8010-C58740BF6E14}"/>
              </a:ext>
            </a:extLst>
          </p:cNvPr>
          <p:cNvSpPr/>
          <p:nvPr/>
        </p:nvSpPr>
        <p:spPr>
          <a:xfrm>
            <a:off x="4991877" y="2985796"/>
            <a:ext cx="2073898" cy="18288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7B646-2CBC-4DA6-9D6C-25E564ED39DE}"/>
              </a:ext>
            </a:extLst>
          </p:cNvPr>
          <p:cNvSpPr txBox="1"/>
          <p:nvPr/>
        </p:nvSpPr>
        <p:spPr>
          <a:xfrm>
            <a:off x="5002918" y="2195580"/>
            <a:ext cx="218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Low recombination group of windows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0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78-7BBA-4649-AE3A-515969E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39D0-C249-4BF2-B3E8-3C624B1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2409E-D005-4D07-A60C-606CE3A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25"/>
            <a:ext cx="9263512" cy="5234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71761-1DA3-493B-819E-6A657774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76" y="100120"/>
            <a:ext cx="2398385" cy="16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2DA67-994C-437D-8E16-069CAB4E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275" y="1786489"/>
            <a:ext cx="2614725" cy="177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6B86D-CE68-4D54-8C12-5D619CD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6" y="3524878"/>
            <a:ext cx="2373344" cy="1596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C2A95-89B3-48FF-BE3F-0F628338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876" y="5129964"/>
            <a:ext cx="2464986" cy="158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A788C-7BD3-420C-8FA4-3C988262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6" y="96302"/>
            <a:ext cx="2398385" cy="16530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198772-A3A5-4569-BAF7-D7B0250A4725}"/>
              </a:ext>
            </a:extLst>
          </p:cNvPr>
          <p:cNvCxnSpPr/>
          <p:nvPr/>
        </p:nvCxnSpPr>
        <p:spPr>
          <a:xfrm flipV="1">
            <a:off x="8913855" y="3741420"/>
            <a:ext cx="1822096" cy="53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8C37E2-E041-407A-B615-D30285261BE2}"/>
              </a:ext>
            </a:extLst>
          </p:cNvPr>
          <p:cNvCxnSpPr>
            <a:cxnSpLocks/>
          </p:cNvCxnSpPr>
          <p:nvPr/>
        </p:nvCxnSpPr>
        <p:spPr>
          <a:xfrm>
            <a:off x="8913855" y="3914189"/>
            <a:ext cx="1822096" cy="1915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22F79-15D3-4D4B-96CC-041A72036B05}"/>
              </a:ext>
            </a:extLst>
          </p:cNvPr>
          <p:cNvCxnSpPr>
            <a:cxnSpLocks/>
          </p:cNvCxnSpPr>
          <p:nvPr/>
        </p:nvCxnSpPr>
        <p:spPr>
          <a:xfrm flipV="1">
            <a:off x="8913109" y="2110740"/>
            <a:ext cx="1822842" cy="1455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FD92C4-27C3-4913-8010-C58740BF6E14}"/>
              </a:ext>
            </a:extLst>
          </p:cNvPr>
          <p:cNvSpPr/>
          <p:nvPr/>
        </p:nvSpPr>
        <p:spPr>
          <a:xfrm>
            <a:off x="4991877" y="2985796"/>
            <a:ext cx="2073898" cy="18288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7B646-2CBC-4DA6-9D6C-25E564ED39DE}"/>
              </a:ext>
            </a:extLst>
          </p:cNvPr>
          <p:cNvSpPr txBox="1"/>
          <p:nvPr/>
        </p:nvSpPr>
        <p:spPr>
          <a:xfrm>
            <a:off x="5002918" y="2195580"/>
            <a:ext cx="218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Low recombination group of windows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5F0DC-1FC4-4834-B34E-36CAB7FF7FFD}"/>
              </a:ext>
            </a:extLst>
          </p:cNvPr>
          <p:cNvSpPr txBox="1"/>
          <p:nvPr/>
        </p:nvSpPr>
        <p:spPr>
          <a:xfrm>
            <a:off x="7783253" y="4143732"/>
            <a:ext cx="15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Window that never will recombine</a:t>
            </a:r>
            <a:endParaRPr lang="es-CO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3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4B64-A5C4-42B6-859B-3D31F060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proposal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30A5-AC7B-4201-B1E5-C6E40083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1615440"/>
            <a:ext cx="10767060" cy="49910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 a model based on the principal components using the extreme window coordinates  as starts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idea is use all dimensions coordinates to absorb all the variability in the data</a:t>
            </a:r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BD30F-0C81-4A33-A336-A6378E94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56" y="2450079"/>
            <a:ext cx="3480607" cy="195784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6F1D645-E9AA-4752-A0B8-AC28736AA854}"/>
              </a:ext>
            </a:extLst>
          </p:cNvPr>
          <p:cNvSpPr/>
          <p:nvPr/>
        </p:nvSpPr>
        <p:spPr>
          <a:xfrm rot="10800000">
            <a:off x="4541519" y="4666530"/>
            <a:ext cx="23241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A78E8-C05A-4A88-AA8F-5B219C9D1710}"/>
              </a:ext>
            </a:extLst>
          </p:cNvPr>
          <p:cNvSpPr txBox="1"/>
          <p:nvPr/>
        </p:nvSpPr>
        <p:spPr>
          <a:xfrm>
            <a:off x="6995160" y="4312920"/>
            <a:ext cx="159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recombination rate   (0%)</a:t>
            </a:r>
            <a:endParaRPr lang="es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4DEEE-BAEA-483B-AD02-B656EC2694FF}"/>
              </a:ext>
            </a:extLst>
          </p:cNvPr>
          <p:cNvSpPr txBox="1"/>
          <p:nvPr/>
        </p:nvSpPr>
        <p:spPr>
          <a:xfrm>
            <a:off x="2819399" y="4312920"/>
            <a:ext cx="159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recombination rate (100%)</a:t>
            </a:r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434F1B-DB0B-43F5-B73E-6B8870CD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81" y="2516163"/>
            <a:ext cx="3109957" cy="20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1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8CA3-BA5A-4B18-B541-4B4571AD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A77A-2B3D-4B38-9CA8-5620CA6F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2629B-A27C-4CDF-9780-A9B7EFD5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27" y="1037911"/>
            <a:ext cx="7744408" cy="5250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93ACA-E63F-4E2C-A655-00183A8E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8" y="4190265"/>
            <a:ext cx="1984310" cy="1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CCD5-1493-45C4-AC84-F89500D4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198A-2F64-4B02-B9BA-603F91F0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1396A-E46C-4CC3-BC59-CBFEB818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862012"/>
            <a:ext cx="8004013" cy="5624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A8C2D-FC09-4A60-9D78-056D3AD9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8" y="4190265"/>
            <a:ext cx="1984310" cy="1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1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5E29-B9EC-4300-8036-187C6CA1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A75A-E476-4B6F-A01B-C688F40F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1D95-AF79-4981-A0E4-F4D1517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32" y="1062724"/>
            <a:ext cx="7324531" cy="4925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0573F-B00A-456A-B3DA-4D52AAF5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8" y="4190265"/>
            <a:ext cx="1984310" cy="1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5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11C5-7414-465D-B6C7-02B9A11E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0C9D-B28B-424F-BCD7-0A9EE913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2763-59FB-43FC-B2AC-C8EFDCC9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07" y="951722"/>
            <a:ext cx="8047879" cy="5225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ABB19-6342-401E-A9D1-6776C61B9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8" y="4190265"/>
            <a:ext cx="1984310" cy="1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7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1B86-3FFD-4CF3-BEA7-9D10372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90AF-FFD7-4DC3-B402-B2895D8E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EFD72-F8C5-4161-B744-D786E159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27" y="986656"/>
            <a:ext cx="8238930" cy="534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1EFE1-75BC-4CD5-90BD-5E5583C0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8" y="4190265"/>
            <a:ext cx="1984310" cy="1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0011-9973-4A7F-8F44-860BD83D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2682-707C-424D-961B-05A1975D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9DD73-75E5-482F-95C5-EA553821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23" y="933061"/>
            <a:ext cx="7642030" cy="5174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DDB0B-57BD-493E-88CB-980358E2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8" y="4190265"/>
            <a:ext cx="1984310" cy="1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7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E431-D277-4829-A81C-2A39A0D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0B16-FC5C-4EF4-BF8A-BCFD0A5A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30EC6-D465-411F-94AD-D6EEAAC3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8" y="938212"/>
            <a:ext cx="8792060" cy="5669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B76A5-5787-413F-8758-E17C2A62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8" y="4190265"/>
            <a:ext cx="1984310" cy="13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8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75</Words>
  <Application>Microsoft Office PowerPoint</Application>
  <PresentationFormat>Widescreen</PresentationFormat>
  <Paragraphs>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Peñuela</dc:creator>
  <cp:lastModifiedBy>Mauricio Peñuela</cp:lastModifiedBy>
  <cp:revision>7</cp:revision>
  <dcterms:created xsi:type="dcterms:W3CDTF">2020-09-10T14:48:33Z</dcterms:created>
  <dcterms:modified xsi:type="dcterms:W3CDTF">2020-09-10T17:01:14Z</dcterms:modified>
</cp:coreProperties>
</file>