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7B-DF95-489A-9D58-A9C16BEE1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4A176-B668-415D-827D-85868B722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75D5-681D-45E0-B3C0-20140D17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2AF1-E5A0-4D46-9C3D-CC289666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5867-AC3C-413E-8652-94E16DD7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5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75A0-2E36-4B9A-AB58-1ACEA93D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3E288-2E59-4740-BEC7-9946C2867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E62F-D2D1-4068-B472-41458022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8866-D379-436C-B639-666700D4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BCD2-5664-4D3D-8A2D-6B3DB405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364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7103B-B768-4333-9B40-9F1454637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6B677-4A1F-44B7-A960-35B4941AD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7251-EC7F-4FFE-8CCC-065A924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ED80-AE01-4936-B80D-34072D23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0D06-A8F6-4F6C-B083-2654B581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55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138C-5F38-42DD-B216-161F3D2E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560A-FF70-4600-8902-578B8207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A54E-A7EA-43C5-AA90-A4E4AE30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0250-941F-4EF9-8D74-E67283AE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F340-B018-4DB1-9DD4-77D3FD5A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22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A130-591F-4AE7-9E31-1C083D5F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45C6C-CFB1-4119-BC1E-219E2623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97BF-4293-4C45-BC73-AFE46761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54B3-E4D2-4E7A-B68D-1A421102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D812-695A-4F9C-A98F-D79DB45F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8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2A39-A3CA-4A59-9E5A-5405F245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3BB9-B7E9-416C-8BD7-99F1AA384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9929-03F1-4919-A269-639015B2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5051B-4EC4-4A94-806F-9038CCD2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3D074-9F29-4BB8-BF97-FF25CBF8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2079C-7CB1-49F5-9E2D-AF2B0557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75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982A-1809-4871-8820-9F47B4B3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6F54-7EE7-46DE-BF73-B1F9666A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2590D-690F-4906-B2F0-3F61FB43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BF767-DCFC-4D3D-B243-32198A675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DB96E-5659-48BA-A674-9BBB660B8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5BA13-92DC-4967-9FE2-A401E2C5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A6E33-16D3-4F0D-8C2C-C51CFB77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90949-E61B-4025-B205-338038ED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1211-6952-48D1-B0EA-E745034E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21AD-7F5A-45B0-B820-CF2CA23B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81AEA-F176-488B-A5B0-A379DD0B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70536-A12E-433F-A9C0-D6903142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396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D01C2-2580-40B4-8E63-A64E6EAF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3572D-DE88-49EF-ACC5-06B3629D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53F00-89C5-4283-B11D-E51EE697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DDE-F4D6-4AA4-9E23-49B3BC83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B68B-6FDC-4216-9EA9-B2CF2956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DF0FD-E161-4A6E-A38A-54D365B97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9AF2-025E-42CE-99FE-72D07E3B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9A036-C67D-4F76-AA2A-C7C52809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AC05B-AEBC-4CF4-A666-72443828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743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D47C-3FD9-4452-B77D-1E2496E3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B88C-B2FE-4F3D-A42C-8172E156B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7502-22E7-454E-BE8B-A15833146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94E8-24DA-4BDF-A2D9-8E79FE79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E079E-740F-4CBA-9725-750C0B3F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F51CF-39D7-4720-AB96-86622F3F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12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65EC1-9EB9-462C-B096-B4E5354A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77BB-58E5-4878-B6AB-4A5D765B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AC99-8C8D-4E27-A8C9-38E9A402B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9AAB-CE8D-4465-AF28-5E4566E76237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B3AF6-C420-4E21-B002-FDB12DFD0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8520-B98C-4F98-94B8-569D721E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3579-19BF-4DD1-A548-77EBE3D329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48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C8DA7-9F6A-446A-B821-C10654E2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A1EF2-B8ED-4F16-A230-FC49F74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210-BBF8-4C2D-8EA6-BD5D260E368F}"/>
              </a:ext>
            </a:extLst>
          </p:cNvPr>
          <p:cNvSpPr txBox="1"/>
          <p:nvPr/>
        </p:nvSpPr>
        <p:spPr>
          <a:xfrm>
            <a:off x="699797" y="1558211"/>
            <a:ext cx="5859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mummer program is necessary to run this script. Install it using: </a:t>
            </a:r>
            <a:r>
              <a:rPr lang="en-US" dirty="0" err="1"/>
              <a:t>sudo</a:t>
            </a:r>
            <a:r>
              <a:rPr lang="en-US" dirty="0"/>
              <a:t> apt-get install mummer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preparefasta.py   </a:t>
            </a:r>
            <a:r>
              <a:rPr lang="en-US" dirty="0" err="1"/>
              <a:t>reference.fasta</a:t>
            </a:r>
            <a:r>
              <a:rPr lang="en-US" dirty="0"/>
              <a:t>   </a:t>
            </a:r>
            <a:r>
              <a:rPr lang="en-US" dirty="0" err="1"/>
              <a:t>query.fasta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E68C8-04B5-4DE1-9CE6-96CB28DF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0" y="4095683"/>
            <a:ext cx="6154573" cy="1713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71803-0678-4032-9F22-95B10040FF32}"/>
              </a:ext>
            </a:extLst>
          </p:cNvPr>
          <p:cNvSpPr txBox="1"/>
          <p:nvPr/>
        </p:nvSpPr>
        <p:spPr>
          <a:xfrm>
            <a:off x="6854370" y="1558211"/>
            <a:ext cx="5859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python statsbywindow.py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type the window size you want to work.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statsbywindow.py 150000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python statsbywindow.py 150000</a:t>
            </a:r>
          </a:p>
          <a:p>
            <a:endParaRPr lang="es-C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89B6A-E260-4000-A638-06238A3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5" y="4040503"/>
            <a:ext cx="1342754" cy="270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D6724-A28C-4CAD-8ECF-E2991E37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68" y="4310743"/>
            <a:ext cx="5067655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C17B-CCDA-4BAC-8F79-8C52E62F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1471062"/>
            <a:ext cx="4853473" cy="394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Here we will add the </a:t>
            </a:r>
            <a:r>
              <a:rPr lang="en-US" sz="2000" dirty="0" err="1">
                <a:solidFill>
                  <a:schemeClr val="accent6"/>
                </a:solidFill>
              </a:rPr>
              <a:t>coords</a:t>
            </a:r>
            <a:r>
              <a:rPr lang="en-US" sz="2000" dirty="0">
                <a:solidFill>
                  <a:schemeClr val="accent6"/>
                </a:solidFill>
              </a:rPr>
              <a:t>-traductor script developed by Camila Riccio</a:t>
            </a:r>
          </a:p>
          <a:p>
            <a:pPr marL="0" indent="0">
              <a:buNone/>
            </a:pPr>
            <a:r>
              <a:rPr lang="es-CO" sz="2000" dirty="0"/>
              <a:t>Will </a:t>
            </a:r>
            <a:r>
              <a:rPr lang="es-CO" sz="2000" dirty="0" err="1"/>
              <a:t>give</a:t>
            </a:r>
            <a:r>
              <a:rPr lang="es-CO" sz="2000" dirty="0"/>
              <a:t> </a:t>
            </a:r>
            <a:r>
              <a:rPr lang="es-CO" sz="2000" dirty="0" err="1"/>
              <a:t>us</a:t>
            </a:r>
            <a:r>
              <a:rPr lang="es-CO" sz="2000" dirty="0"/>
              <a:t>:</a:t>
            </a:r>
          </a:p>
          <a:p>
            <a:pPr marL="0" indent="0">
              <a:buNone/>
            </a:pPr>
            <a:r>
              <a:rPr lang="es-CO" sz="2000" dirty="0"/>
              <a:t>	- </a:t>
            </a:r>
            <a:r>
              <a:rPr lang="es-CO" sz="2000" dirty="0" err="1"/>
              <a:t>missing</a:t>
            </a:r>
            <a:r>
              <a:rPr lang="es-CO" sz="2000" dirty="0"/>
              <a:t> </a:t>
            </a:r>
            <a:r>
              <a:rPr lang="es-CO" sz="2000" dirty="0" err="1"/>
              <a:t>query</a:t>
            </a:r>
            <a:r>
              <a:rPr lang="es-CO" sz="2000" dirty="0"/>
              <a:t> bases in </a:t>
            </a:r>
            <a:r>
              <a:rPr lang="es-CO" sz="2000" dirty="0" err="1"/>
              <a:t>reference</a:t>
            </a:r>
            <a:endParaRPr lang="es-CO" sz="2000" dirty="0"/>
          </a:p>
          <a:p>
            <a:pPr marL="0" indent="0">
              <a:buNone/>
            </a:pPr>
            <a:r>
              <a:rPr lang="es-CO" sz="2000" dirty="0"/>
              <a:t>	- </a:t>
            </a:r>
            <a:r>
              <a:rPr lang="es-CO" sz="2000" dirty="0" err="1"/>
              <a:t>Inversions</a:t>
            </a:r>
            <a:r>
              <a:rPr lang="es-CO" sz="2000" dirty="0"/>
              <a:t> in </a:t>
            </a:r>
            <a:r>
              <a:rPr lang="es-CO" sz="2000" dirty="0" err="1"/>
              <a:t>query</a:t>
            </a:r>
            <a:r>
              <a:rPr lang="es-CO" sz="2000" dirty="0"/>
              <a:t> </a:t>
            </a:r>
          </a:p>
          <a:p>
            <a:pPr marL="0" indent="0">
              <a:buNone/>
            </a:pPr>
            <a:r>
              <a:rPr lang="es-CO" sz="2000" dirty="0"/>
              <a:t>	- bases </a:t>
            </a:r>
            <a:r>
              <a:rPr lang="es-CO" sz="2000" dirty="0" err="1"/>
              <a:t>not</a:t>
            </a:r>
            <a:r>
              <a:rPr lang="es-CO" sz="2000" dirty="0"/>
              <a:t> </a:t>
            </a:r>
            <a:r>
              <a:rPr lang="es-CO" sz="2000" dirty="0" err="1"/>
              <a:t>aligned</a:t>
            </a:r>
            <a:r>
              <a:rPr lang="es-CO" sz="2000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2EF71-D750-40CF-8224-2D5904F3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30" y="656057"/>
            <a:ext cx="2303107" cy="37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3C139-97BB-45DE-A6E1-E7E27508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37" y="516098"/>
            <a:ext cx="2543230" cy="5009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A9F98-5272-455B-BA2E-5F9D9752D5F5}"/>
              </a:ext>
            </a:extLst>
          </p:cNvPr>
          <p:cNvCxnSpPr/>
          <p:nvPr/>
        </p:nvCxnSpPr>
        <p:spPr>
          <a:xfrm>
            <a:off x="5766318" y="1688840"/>
            <a:ext cx="111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A2E019-D0D0-43AE-9D10-E40F07025177}"/>
              </a:ext>
            </a:extLst>
          </p:cNvPr>
          <p:cNvSpPr txBox="1">
            <a:spLocks/>
          </p:cNvSpPr>
          <p:nvPr/>
        </p:nvSpPr>
        <p:spPr>
          <a:xfrm>
            <a:off x="7091266" y="1489660"/>
            <a:ext cx="4985657" cy="239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Will complete the stats by window which are: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- SNPs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- Indels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- </a:t>
            </a:r>
            <a:r>
              <a:rPr lang="en-US" sz="2000" dirty="0" err="1"/>
              <a:t>rGC</a:t>
            </a:r>
            <a:r>
              <a:rPr lang="en-US" sz="2000" dirty="0"/>
              <a:t> &amp; </a:t>
            </a:r>
            <a:r>
              <a:rPr lang="en-US" sz="2000" dirty="0" err="1"/>
              <a:t>qGC</a:t>
            </a:r>
            <a:r>
              <a:rPr lang="en-US" sz="2000" dirty="0"/>
              <a:t> 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- Motifs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s-CO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F3EF04-2C7D-48B9-BA6A-A533A8A58CAC}"/>
              </a:ext>
            </a:extLst>
          </p:cNvPr>
          <p:cNvSpPr txBox="1">
            <a:spLocks/>
          </p:cNvSpPr>
          <p:nvPr/>
        </p:nvSpPr>
        <p:spPr>
          <a:xfrm>
            <a:off x="810208" y="4030827"/>
            <a:ext cx="4853473" cy="98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This program will consume the majority of computational resources but will bring all the files necessary to extract the information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E8BBB1-4583-4A67-9B29-34F0D6B716C9}"/>
              </a:ext>
            </a:extLst>
          </p:cNvPr>
          <p:cNvSpPr txBox="1">
            <a:spLocks/>
          </p:cNvSpPr>
          <p:nvPr/>
        </p:nvSpPr>
        <p:spPr>
          <a:xfrm>
            <a:off x="6885992" y="4030827"/>
            <a:ext cx="4853473" cy="982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This program will consume few computational resources and will allow the user run it several times changing the window value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2F9A2-47D5-4847-B2C4-BC7778EC6D1D}"/>
              </a:ext>
            </a:extLst>
          </p:cNvPr>
          <p:cNvSpPr txBox="1"/>
          <p:nvPr/>
        </p:nvSpPr>
        <p:spPr>
          <a:xfrm>
            <a:off x="2822510" y="5368340"/>
            <a:ext cx="700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programs are complete, we will begin to propose the mathematical models to predict recombination based on the statistics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027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Peñuela</dc:creator>
  <cp:lastModifiedBy>Mauricio Peñuela</cp:lastModifiedBy>
  <cp:revision>7</cp:revision>
  <dcterms:created xsi:type="dcterms:W3CDTF">2020-09-03T22:19:36Z</dcterms:created>
  <dcterms:modified xsi:type="dcterms:W3CDTF">2020-09-04T00:04:22Z</dcterms:modified>
</cp:coreProperties>
</file>