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BB2B0F-D35A-4318-B6FC-9E8BB1E4AB9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Untitled Section" id="{5D708606-3468-45C5-9085-10BFB54496F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CF62-A095-4F92-ADB1-97E940FD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37A68-6DDF-4263-AFE8-93A0C52A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7AF2-58D6-43DE-99DE-4611156F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1D30-F64A-43F8-BCBC-E6D398F5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5A02-328A-495F-9F2D-24678443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882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FB9F-DFC2-4456-9322-69273855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613EB-8639-4443-A235-23E3B8C8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53DE-AAEF-434F-B2E4-A0122A1C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C927-66FB-4CD9-9C1C-035B035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3599-248C-421C-B712-8B1D1747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7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6C808-0E74-4362-8CB1-D29B1D618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44301-8D89-4399-A62A-1B21ABBA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17AB-3933-4075-A1CE-95E93255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2CFC-7FCA-4CD4-85D8-FA337E54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C704-5D27-41D1-9947-231B30BD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453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3939-3AD8-4660-AB5C-44A56861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8070-1EED-4A64-8B7C-A7DB5FBF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1B90-B39E-4D7D-92AD-4206CFE8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6678-D220-438B-8F1A-329D6D09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E523-83C1-4F1F-9F89-138FAA83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1770-E139-40F1-B563-B6F093B2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1B4F-8256-46E2-84A4-2FBD4DC1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63D3-0836-47D3-882E-D5D42EB0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1C31-8AF3-4FF9-8BDE-F56993DA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87B3-CE05-4BBB-8F62-2B3A6FE1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28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9073-BF89-4B91-AE0B-01C7DD9B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15B6-4A69-411E-9F40-0F5F4206C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654EC-7CE9-4360-A1B4-4AFF331F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F7521-ACF3-418D-A79F-5C078E2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D5ED-426F-4F99-B52B-BBD33C0B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F427-FEAE-4273-BB0C-E10E5B66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5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48BD-0FE6-4D9A-8D44-299153B3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FADEB-C9AD-485C-81AE-CB2767B4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BE1A6-667A-4B36-A823-A35E20F5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4748A-6A5C-48EE-967E-D5D9EAA0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8239B-A0E2-4A93-86B7-3EB927408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E40B2-007B-4760-889D-A2F5CFDE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0F6B1-F201-4B3A-A44C-692FD14B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0D775-F95F-44E9-98BF-3EF96CF7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8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1922-0B49-4532-9671-0F71CA23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530B6-1EDB-4A1B-9D1A-2C43E562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1A5C-5C50-4C80-B896-69635738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7075A-49DC-43BF-82C4-94DF454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78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A993E-2C2A-4620-8A73-3091B41A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506C-BD7F-41B1-98DE-40635C18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24A8-B838-4FE8-BDD4-175CA015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3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EB32-C51D-45CB-B8AB-05CAADB3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1F7-683C-41B7-9E54-D300BA0B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4160B-B5D6-4B87-9269-680189B98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B4B1-85C5-4075-B40B-FF4553B1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B1D5-ACBE-44E0-849D-F250182C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D300-6D1A-44F3-B374-4376D339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5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1AFA-9462-419C-BADF-8F99F7E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B61F8-55EE-4C44-8BEF-3B04AEE0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4AB95-DC3D-4BEF-8D9A-79271AE6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273A-6178-4A10-822B-B1A58D9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749-C1EA-4B33-8A37-66FDDC79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4444-5FC9-46E5-A509-C1B738FE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68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B13AA-001A-46D1-BD87-56F1F27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C753-8F07-409F-B223-EBF5C763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9BC0-4C92-4B7D-9529-AC8D5B5B5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3239-CC18-4578-B336-5C5D919C2500}" type="datetimeFigureOut">
              <a:rPr lang="es-CO" smtClean="0"/>
              <a:t>14/08/2020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8A35-189F-4135-B74E-683F0D363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829C-9316-4839-B4A7-359A901FB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B408-F3FD-408D-AB81-DBC62FA809F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20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B65-C393-4768-A607-5B545841C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41" y="1131694"/>
            <a:ext cx="11709918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Preliminary results of the use of </a:t>
            </a:r>
            <a:r>
              <a:rPr lang="en-US" sz="4800" dirty="0" err="1"/>
              <a:t>MUMmer</a:t>
            </a:r>
            <a:r>
              <a:rPr lang="en-US" sz="4800" dirty="0"/>
              <a:t> and </a:t>
            </a:r>
            <a:r>
              <a:rPr lang="en-US" sz="4800" dirty="0" err="1"/>
              <a:t>SeqKit</a:t>
            </a:r>
            <a:r>
              <a:rPr lang="en-US" sz="4800" dirty="0"/>
              <a:t>, and statistics of rice chromosome 1</a:t>
            </a:r>
            <a:endParaRPr lang="es-CO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9D06E-55E1-42B5-8759-9635BB54F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5140"/>
            <a:ext cx="9144000" cy="1655762"/>
          </a:xfrm>
        </p:spPr>
        <p:txBody>
          <a:bodyPr/>
          <a:lstStyle/>
          <a:p>
            <a:r>
              <a:rPr lang="en-US" dirty="0"/>
              <a:t>Mauricio Peñuela</a:t>
            </a:r>
          </a:p>
          <a:p>
            <a:r>
              <a:rPr lang="en-US" dirty="0"/>
              <a:t>August 2020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647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15" y="5682343"/>
            <a:ext cx="10703769" cy="10356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O" sz="2000" i="1" dirty="0" err="1">
                <a:latin typeface="Calibri" panose="020F0502020204030204" pitchFamily="34" charset="0"/>
                <a:cs typeface="Arial" panose="020B0604020202020204" pitchFamily="34" charset="0"/>
              </a:rPr>
              <a:t>Voilà</a:t>
            </a:r>
            <a:r>
              <a:rPr lang="es-CO" sz="2000" i="1" dirty="0">
                <a:latin typeface="Calibri" panose="020F0502020204030204" pitchFamily="34" charset="0"/>
                <a:cs typeface="Arial" panose="020B0604020202020204" pitchFamily="34" charset="0"/>
              </a:rPr>
              <a:t>!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coordinates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ready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s-CO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Remember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can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visualize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your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output files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eye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icon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Download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these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files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diskette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icon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and use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continue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your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hard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work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3A921-AB75-4682-BA1C-EDD8C2C6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E3E7-39A9-4663-9900-BD3992A7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8" y="5604315"/>
            <a:ext cx="10515600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obtain the GC content of your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 use: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seqkit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fx2tab --name --only-id --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*.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fasta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B697F-C050-4C2D-9911-9D472A75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57" y="525799"/>
            <a:ext cx="9311425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E3E7-39A9-4663-9900-BD3992A7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8" y="5604315"/>
            <a:ext cx="10515600" cy="867845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obtain the bases content use: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seqkit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fx2tab -H -n -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-B a -B c -B g -B t -B ac *.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fasta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0B7F3-C6EC-478E-9B28-9AA08BCF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61" y="562464"/>
            <a:ext cx="9446654" cy="48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E3E7-39A9-4663-9900-BD3992A7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6" y="444487"/>
            <a:ext cx="10515600" cy="867845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obtain statistics from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files: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seqkit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stat &lt;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file.fasta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CB00F-D0E7-4F94-96D1-6ABA125E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97"/>
            <a:ext cx="12192000" cy="12622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67B9B0-3296-4C44-A9CC-CEEE71A2C0D4}"/>
              </a:ext>
            </a:extLst>
          </p:cNvPr>
          <p:cNvSpPr txBox="1">
            <a:spLocks/>
          </p:cNvSpPr>
          <p:nvPr/>
        </p:nvSpPr>
        <p:spPr>
          <a:xfrm>
            <a:off x="502295" y="3182271"/>
            <a:ext cx="9210871" cy="247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locate motifs, first create a 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fasta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with the motifs, and then run the command: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seqkit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--ignore-case --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degenerate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\ --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-file &lt;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motifs.fa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  &lt;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file.fasta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 -o &lt;</a:t>
            </a:r>
            <a:r>
              <a:rPr lang="es-CO" sz="16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newfile.tsv</a:t>
            </a:r>
            <a:r>
              <a:rPr lang="es-CO" sz="16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s-CO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E2695-F887-43F9-95B5-BE58CD509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861" y="3193795"/>
            <a:ext cx="1635617" cy="3219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E38B-0514-4A7B-9A96-3A6A2779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68" y="4436972"/>
            <a:ext cx="5544355" cy="2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5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385991-A5BA-470E-803A-2C66A4D18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9" y="1207406"/>
            <a:ext cx="8228967" cy="491730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D2415F-D9B7-4971-8310-1BF115B3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526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901F7-52B3-4CA4-8EFA-D46877047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2" y="857240"/>
            <a:ext cx="8882743" cy="5307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628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8278E-2042-4141-BA30-80261D277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07" y="593860"/>
            <a:ext cx="9071386" cy="542070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903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7D553-8438-40C9-B6CE-CBFD8031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5" y="896232"/>
            <a:ext cx="8705460" cy="52020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960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1069B-763B-46A2-9716-DECAE0529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5" y="951723"/>
            <a:ext cx="9066180" cy="54175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683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D408F-590F-4DB8-A8F1-2D770E66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2" y="915731"/>
            <a:ext cx="8978333" cy="5365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26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ABDA-8A2E-4B02-A589-51EC95AD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008" y="3890866"/>
            <a:ext cx="10515600" cy="1856890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 the </a:t>
            </a:r>
            <a:r>
              <a:rPr lang="en-US" sz="6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seqkit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program, you can do it using anaconda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CO" sz="6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conda</a:t>
            </a:r>
            <a:r>
              <a:rPr lang="en-US" sz="6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install -c </a:t>
            </a:r>
            <a:r>
              <a:rPr lang="en-US" sz="6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bioconda</a:t>
            </a:r>
            <a:r>
              <a:rPr lang="en-US" sz="6400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64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seqkit</a:t>
            </a:r>
            <a:endParaRPr lang="en-US" sz="6400" dirty="0">
              <a:solidFill>
                <a:schemeClr val="accent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CO" sz="6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split </a:t>
            </a:r>
            <a:r>
              <a:rPr lang="en-US" sz="6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fastq</a:t>
            </a:r>
            <a:r>
              <a:rPr lang="en-US" sz="6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files into several files according with the ids, example “chromosomes”, use the command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CO" sz="64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64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seqkit</a:t>
            </a:r>
            <a:r>
              <a:rPr lang="en-US" sz="64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split -</a:t>
            </a:r>
            <a:r>
              <a:rPr lang="en-US" sz="64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64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&lt;</a:t>
            </a:r>
            <a:r>
              <a:rPr lang="en-US" sz="6400" dirty="0" err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file.fastq</a:t>
            </a:r>
            <a:r>
              <a:rPr lang="en-US" sz="6400" dirty="0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&gt; </a:t>
            </a:r>
            <a:endParaRPr lang="es-CO" sz="64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0115E-4377-48A1-BDEC-FD3CB3C76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76"/>
          <a:stretch/>
        </p:blipFill>
        <p:spPr>
          <a:xfrm>
            <a:off x="1345008" y="1520889"/>
            <a:ext cx="9634575" cy="1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6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60EB3-1259-46D4-BE56-1DFD6D858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3"/>
          <a:stretch/>
        </p:blipFill>
        <p:spPr>
          <a:xfrm>
            <a:off x="1192434" y="1001858"/>
            <a:ext cx="9327993" cy="43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7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88254-DFBC-454E-A00D-6E2576CA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50" y="1381081"/>
            <a:ext cx="7697694" cy="45998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034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4A506-B67E-4526-90B3-03303C91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050073"/>
            <a:ext cx="8509518" cy="50849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1802366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266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638E6-4096-4470-8C8A-1D66BD18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33" y="1156996"/>
            <a:ext cx="8181995" cy="48892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2231574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1000000</a:t>
            </a:r>
            <a:endParaRPr lang="es-CO" sz="1600" dirty="0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06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2231574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BBED1-4B81-4B4C-9EBF-81CA75A6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93" y="940154"/>
            <a:ext cx="8330014" cy="49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2231574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A6BDA-AE0D-4363-934C-A4AC91C4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99" y="1250302"/>
            <a:ext cx="7692284" cy="45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63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2231574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</a:t>
            </a:r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CF25-53AF-4544-8CE6-A151807A5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5" y="1156996"/>
            <a:ext cx="7836063" cy="46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4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E5A076-3659-4DAB-8A1F-5181E45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5" y="5846911"/>
            <a:ext cx="2231574" cy="8678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Breaks = 1000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C0320-398A-4B35-A8C9-F4389364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47" y="938022"/>
            <a:ext cx="8214875" cy="49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9241"/>
            <a:ext cx="10515600" cy="1287722"/>
          </a:xfrm>
        </p:spPr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76259-4CD0-40D9-AF0B-BA09D89D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04683"/>
            <a:ext cx="5778198" cy="2410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669B2-D6E6-4CD0-8D8D-9918FE07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5162"/>
            <a:ext cx="5768001" cy="250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B28FB0-7BF3-48FB-A7ED-056CB064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11" y="1352939"/>
            <a:ext cx="5716762" cy="260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0997F-62F6-4FA8-8921-42637EA7F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27" y="1352939"/>
            <a:ext cx="5333663" cy="2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2301"/>
            <a:ext cx="10515600" cy="81195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MUMmer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4 in Galaxy 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plataform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:  usegalaxy.org</a:t>
            </a:r>
            <a:endParaRPr lang="es-CO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B4BAE-8F9B-4F13-A6FA-1DD94C7C7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2110" r="-1" b="9930"/>
          <a:stretch/>
        </p:blipFill>
        <p:spPr>
          <a:xfrm>
            <a:off x="0" y="0"/>
            <a:ext cx="12192000" cy="53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5710334"/>
            <a:ext cx="10515600" cy="81195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Align with 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Nucmer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using IR4 Chr01 as reference and Azucena Chr01 as a query sequences with default options, select yes in  “Email notification” to receipt an email when the job is complete. This will produce an aligned file that can be visualized using 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Mummerplot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CO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DDE97-FF95-4753-8C01-3BBE1E7D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0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5859623"/>
            <a:ext cx="10515600" cy="81195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As you see, this data needs to be filtered. For this, we going to use the “Delta-Filter” tool</a:t>
            </a:r>
            <a:endParaRPr lang="es-CO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3D131-6B6E-41E5-99A6-719A8035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15" y="5486400"/>
            <a:ext cx="10703769" cy="12316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In the Delta-Filter tool select the aligned file and in the “Alignment Strategy” select the option: 1-to-1 global alignment not allowing rearrangements (-g). This option requires the alignments to be mutually consistent in their order, while the other options are not required to be mutually consistent and therefore tolerate translocations, inversions, etc.</a:t>
            </a:r>
            <a:endParaRPr lang="es-CO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AAE8D-218E-4BEF-A783-39681407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5682343"/>
            <a:ext cx="10794741" cy="10356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Use the “</a:t>
            </a:r>
            <a:r>
              <a:rPr lang="en-US" sz="2000" dirty="0" err="1">
                <a:latin typeface="Calibri" panose="020F0502020204030204" pitchFamily="34" charset="0"/>
                <a:cs typeface="Arial" panose="020B0604020202020204" pitchFamily="34" charset="0"/>
              </a:rPr>
              <a:t>Mummerplot</a:t>
            </a:r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” tool to charge the filtered-aligned file and enjoy the visualization of your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B73C3-6415-4ED5-913F-AA22D9BB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8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5C3B-E35F-47DD-865C-DBE47B5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15" y="5682343"/>
            <a:ext cx="10703769" cy="103569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Now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, use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“Show-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Coords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tool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extract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coordinates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your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latin typeface="Calibri" panose="020F0502020204030204" pitchFamily="34" charset="0"/>
                <a:cs typeface="Arial" panose="020B0604020202020204" pitchFamily="34" charset="0"/>
              </a:rPr>
              <a:t>filtered</a:t>
            </a:r>
            <a:r>
              <a:rPr lang="es-CO" sz="2000" dirty="0">
                <a:latin typeface="Calibri" panose="020F0502020204030204" pitchFamily="34" charset="0"/>
                <a:cs typeface="Arial" panose="020B0604020202020204" pitchFamily="34" charset="0"/>
              </a:rPr>
              <a:t> file. </a:t>
            </a: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0122C-78C3-4856-8B38-A2A86817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430</Words>
  <Application>Microsoft Office PowerPoint</Application>
  <PresentationFormat>Widescreen</PresentationFormat>
  <Paragraphs>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Calibri Light</vt:lpstr>
      <vt:lpstr>Consolas</vt:lpstr>
      <vt:lpstr>Office Theme</vt:lpstr>
      <vt:lpstr>Preliminary results of the use of MUMmer and SeqKit, and statistics of rice chromosome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Peñuela</dc:creator>
  <cp:lastModifiedBy>Mauricio Peñuela</cp:lastModifiedBy>
  <cp:revision>26</cp:revision>
  <dcterms:created xsi:type="dcterms:W3CDTF">2020-08-04T20:32:32Z</dcterms:created>
  <dcterms:modified xsi:type="dcterms:W3CDTF">2020-08-14T13:06:24Z</dcterms:modified>
</cp:coreProperties>
</file>