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61" r:id="rId2"/>
  </p:sldIdLst>
  <p:sldSz cx="6583363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20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9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howGuides="1">
      <p:cViewPr>
        <p:scale>
          <a:sx n="160" d="100"/>
          <a:sy n="160" d="100"/>
        </p:scale>
        <p:origin x="232" y="1008"/>
      </p:cViewPr>
      <p:guideLst>
        <p:guide orient="horz" pos="864"/>
        <p:guide pos="20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C2041-A4D6-B247-8829-2D9567850FA5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0B12-9635-A94A-ACBB-98553924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9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1pPr>
    <a:lvl2pPr marL="245745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2pPr>
    <a:lvl3pPr marL="491490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3pPr>
    <a:lvl4pPr marL="737235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4pPr>
    <a:lvl5pPr marL="982980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5pPr>
    <a:lvl6pPr marL="1228725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6pPr>
    <a:lvl7pPr marL="1474470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7pPr>
    <a:lvl8pPr marL="1720215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8pPr>
    <a:lvl9pPr marL="1965960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3050" y="1143000"/>
            <a:ext cx="7404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F388-258E-7E41-B020-97AC1FA634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1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21" y="448945"/>
            <a:ext cx="4937522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21" y="1440815"/>
            <a:ext cx="4937522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553A-5EAC-A44A-9064-F3A5DFCC73E6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AF97-641C-2D4B-AF58-99E621109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6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553A-5EAC-A44A-9064-F3A5DFCC73E6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AF97-641C-2D4B-AF58-99E621109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3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1219" y="146050"/>
            <a:ext cx="1419538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606" y="146050"/>
            <a:ext cx="4176321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553A-5EAC-A44A-9064-F3A5DFCC73E6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AF97-641C-2D4B-AF58-99E621109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553A-5EAC-A44A-9064-F3A5DFCC73E6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AF97-641C-2D4B-AF58-99E621109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4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7" y="683895"/>
            <a:ext cx="5678151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177" y="1835785"/>
            <a:ext cx="5678151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553A-5EAC-A44A-9064-F3A5DFCC73E6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AF97-641C-2D4B-AF58-99E621109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8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606" y="730250"/>
            <a:ext cx="2797929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2828" y="730250"/>
            <a:ext cx="2797929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553A-5EAC-A44A-9064-F3A5DFCC73E6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AF97-641C-2D4B-AF58-99E621109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0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63" y="146050"/>
            <a:ext cx="5678151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64" y="672465"/>
            <a:ext cx="2785071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464" y="1002030"/>
            <a:ext cx="2785071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827" y="672465"/>
            <a:ext cx="2798787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32827" y="1002030"/>
            <a:ext cx="2798787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553A-5EAC-A44A-9064-F3A5DFCC73E6}" type="datetimeFigureOut">
              <a:rPr lang="en-US" smtClean="0"/>
              <a:t>5/29/24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AF97-641C-2D4B-AF58-99E621109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553A-5EAC-A44A-9064-F3A5DFCC73E6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AF97-641C-2D4B-AF58-99E621109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5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553A-5EAC-A44A-9064-F3A5DFCC73E6}" type="datetimeFigureOut">
              <a:rPr lang="en-US" smtClean="0"/>
              <a:t>5/29/24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AF97-641C-2D4B-AF58-99E621109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64" y="182880"/>
            <a:ext cx="2123306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8787" y="394970"/>
            <a:ext cx="3332828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464" y="822960"/>
            <a:ext cx="2123306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553A-5EAC-A44A-9064-F3A5DFCC73E6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AF97-641C-2D4B-AF58-99E621109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2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64" y="182880"/>
            <a:ext cx="2123306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98787" y="394970"/>
            <a:ext cx="3332828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464" y="822960"/>
            <a:ext cx="2123306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553A-5EAC-A44A-9064-F3A5DFCC73E6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AF97-641C-2D4B-AF58-99E621109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9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606" y="146050"/>
            <a:ext cx="5678151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606" y="730250"/>
            <a:ext cx="5678151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606" y="2542540"/>
            <a:ext cx="1481257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93553A-5EAC-A44A-9064-F3A5DFCC73E6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0739" y="2542540"/>
            <a:ext cx="222188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500" y="2542540"/>
            <a:ext cx="1481257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E0AF97-641C-2D4B-AF58-99E621109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5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71BBEC25-CA81-90B7-CB58-DE35A3821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168" y="0"/>
            <a:ext cx="1492740" cy="220097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C0FB075-612A-34F9-F6C5-03182C735ED6}"/>
              </a:ext>
            </a:extLst>
          </p:cNvPr>
          <p:cNvSpPr txBox="1"/>
          <p:nvPr/>
        </p:nvSpPr>
        <p:spPr>
          <a:xfrm>
            <a:off x="5082158" y="2262049"/>
            <a:ext cx="959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Labels (classes) in the meta-data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AB6C124-B646-59E8-ED19-FA471B96E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612" y="0"/>
            <a:ext cx="4790832" cy="2363046"/>
          </a:xfrm>
          <a:prstGeom prst="rect">
            <a:avLst/>
          </a:prstGeom>
        </p:spPr>
      </p:pic>
      <p:sp>
        <p:nvSpPr>
          <p:cNvPr id="27" name="Right Brace 26">
            <a:extLst>
              <a:ext uri="{FF2B5EF4-FFF2-40B4-BE49-F238E27FC236}">
                <a16:creationId xmlns:a16="http://schemas.microsoft.com/office/drawing/2014/main" id="{CA71E0DA-6CAD-5BF5-3810-18320E8555EE}"/>
              </a:ext>
            </a:extLst>
          </p:cNvPr>
          <p:cNvSpPr/>
          <p:nvPr/>
        </p:nvSpPr>
        <p:spPr>
          <a:xfrm>
            <a:off x="2384805" y="695570"/>
            <a:ext cx="140676" cy="1289538"/>
          </a:xfrm>
          <a:prstGeom prst="rightBrace">
            <a:avLst>
              <a:gd name="adj1" fmla="val 50151"/>
              <a:gd name="adj2" fmla="val 50000"/>
            </a:avLst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29EAD1-E93E-6D33-70F9-4EFB741A364E}"/>
              </a:ext>
            </a:extLst>
          </p:cNvPr>
          <p:cNvCxnSpPr>
            <a:cxnSpLocks/>
          </p:cNvCxnSpPr>
          <p:nvPr/>
        </p:nvCxnSpPr>
        <p:spPr>
          <a:xfrm flipV="1">
            <a:off x="2525481" y="1100487"/>
            <a:ext cx="222738" cy="23985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AA95902-C4B2-7AAA-87C9-7A3192597D6D}"/>
              </a:ext>
            </a:extLst>
          </p:cNvPr>
          <p:cNvSpPr txBox="1"/>
          <p:nvPr/>
        </p:nvSpPr>
        <p:spPr>
          <a:xfrm>
            <a:off x="2666157" y="865476"/>
            <a:ext cx="89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Relative importance of position 53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5B130788-11DD-37CF-D751-8AAF3DE5BD43}"/>
              </a:ext>
            </a:extLst>
          </p:cNvPr>
          <p:cNvSpPr/>
          <p:nvPr/>
        </p:nvSpPr>
        <p:spPr>
          <a:xfrm rot="5400000">
            <a:off x="2418023" y="223214"/>
            <a:ext cx="214917" cy="4220307"/>
          </a:xfrm>
          <a:prstGeom prst="rightBrace">
            <a:avLst>
              <a:gd name="adj1" fmla="val 50151"/>
              <a:gd name="adj2" fmla="val 50000"/>
            </a:avLst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474008B-91FE-8778-F40B-482F108A07EA}"/>
              </a:ext>
            </a:extLst>
          </p:cNvPr>
          <p:cNvCxnSpPr>
            <a:cxnSpLocks/>
            <a:stCxn id="40" idx="1"/>
          </p:cNvCxnSpPr>
          <p:nvPr/>
        </p:nvCxnSpPr>
        <p:spPr>
          <a:xfrm>
            <a:off x="2525481" y="2440827"/>
            <a:ext cx="107463" cy="16302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4B5663A-8E8A-692D-5887-FCDA63F60A2E}"/>
              </a:ext>
            </a:extLst>
          </p:cNvPr>
          <p:cNvSpPr txBox="1"/>
          <p:nvPr/>
        </p:nvSpPr>
        <p:spPr>
          <a:xfrm>
            <a:off x="2094659" y="2566117"/>
            <a:ext cx="1903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Positions in the given input alignment file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6278BCD-DEEA-3B4B-364E-160906018FC8}"/>
              </a:ext>
            </a:extLst>
          </p:cNvPr>
          <p:cNvCxnSpPr>
            <a:cxnSpLocks/>
          </p:cNvCxnSpPr>
          <p:nvPr/>
        </p:nvCxnSpPr>
        <p:spPr>
          <a:xfrm>
            <a:off x="3281864" y="132783"/>
            <a:ext cx="390769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F62044B-8E6E-551B-871E-2343152F16BE}"/>
              </a:ext>
            </a:extLst>
          </p:cNvPr>
          <p:cNvSpPr/>
          <p:nvPr/>
        </p:nvSpPr>
        <p:spPr>
          <a:xfrm>
            <a:off x="2935924" y="19189"/>
            <a:ext cx="353890" cy="195385"/>
          </a:xfrm>
          <a:prstGeom prst="ellipse">
            <a:avLst/>
          </a:prstGeom>
          <a:noFill/>
          <a:ln w="952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6EB296-4956-78EC-78F7-B33053A7F341}"/>
              </a:ext>
            </a:extLst>
          </p:cNvPr>
          <p:cNvSpPr txBox="1"/>
          <p:nvPr/>
        </p:nvSpPr>
        <p:spPr>
          <a:xfrm>
            <a:off x="3581655" y="15032"/>
            <a:ext cx="14358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Average over all top models</a:t>
            </a:r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432037C9-AA06-E621-932F-C346F199AC89}"/>
              </a:ext>
            </a:extLst>
          </p:cNvPr>
          <p:cNvSpPr/>
          <p:nvPr/>
        </p:nvSpPr>
        <p:spPr>
          <a:xfrm rot="5400000">
            <a:off x="5454369" y="1826293"/>
            <a:ext cx="214917" cy="721457"/>
          </a:xfrm>
          <a:prstGeom prst="rightBrace">
            <a:avLst>
              <a:gd name="adj1" fmla="val 50151"/>
              <a:gd name="adj2" fmla="val 50000"/>
            </a:avLst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5235F7FC-8B2E-DB3C-A75F-1D280F862C34}"/>
              </a:ext>
            </a:extLst>
          </p:cNvPr>
          <p:cNvSpPr/>
          <p:nvPr/>
        </p:nvSpPr>
        <p:spPr>
          <a:xfrm>
            <a:off x="5447289" y="303143"/>
            <a:ext cx="152735" cy="1426266"/>
          </a:xfrm>
          <a:prstGeom prst="rightBrace">
            <a:avLst>
              <a:gd name="adj1" fmla="val 50151"/>
              <a:gd name="adj2" fmla="val 50000"/>
            </a:avLst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06C8EC-63F6-70BC-0B15-7417DEBD6C7E}"/>
              </a:ext>
            </a:extLst>
          </p:cNvPr>
          <p:cNvSpPr txBox="1"/>
          <p:nvPr/>
        </p:nvSpPr>
        <p:spPr>
          <a:xfrm>
            <a:off x="5924052" y="870152"/>
            <a:ext cx="659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Count of </a:t>
            </a:r>
            <a:r>
              <a:rPr lang="en-US" sz="800" b="1" u="sng" dirty="0">
                <a:solidFill>
                  <a:srgbClr val="199E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in position 53 in class B from the meta-data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134599B-D4AB-6100-0890-0205A495B646}"/>
              </a:ext>
            </a:extLst>
          </p:cNvPr>
          <p:cNvCxnSpPr>
            <a:cxnSpLocks/>
          </p:cNvCxnSpPr>
          <p:nvPr/>
        </p:nvCxnSpPr>
        <p:spPr>
          <a:xfrm>
            <a:off x="5613505" y="1000790"/>
            <a:ext cx="398197" cy="12973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C0A8C7-02B8-4E1C-0968-1895979D34E1}"/>
              </a:ext>
            </a:extLst>
          </p:cNvPr>
          <p:cNvCxnSpPr>
            <a:cxnSpLocks/>
          </p:cNvCxnSpPr>
          <p:nvPr/>
        </p:nvCxnSpPr>
        <p:spPr>
          <a:xfrm>
            <a:off x="6030240" y="177076"/>
            <a:ext cx="107120" cy="9769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0D2CEA81-959E-F697-C8A6-E195C98530B2}"/>
              </a:ext>
            </a:extLst>
          </p:cNvPr>
          <p:cNvSpPr/>
          <p:nvPr/>
        </p:nvSpPr>
        <p:spPr>
          <a:xfrm>
            <a:off x="5134110" y="0"/>
            <a:ext cx="1054536" cy="195385"/>
          </a:xfrm>
          <a:prstGeom prst="ellipse">
            <a:avLst/>
          </a:prstGeom>
          <a:noFill/>
          <a:ln w="952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765138-D00B-E5B9-3737-18E5A60E57EA}"/>
              </a:ext>
            </a:extLst>
          </p:cNvPr>
          <p:cNvSpPr txBox="1"/>
          <p:nvPr/>
        </p:nvSpPr>
        <p:spPr>
          <a:xfrm>
            <a:off x="5947963" y="203699"/>
            <a:ext cx="624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Test result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03A12EC-E6C8-1E38-9116-61E72DB6E0BA}"/>
              </a:ext>
            </a:extLst>
          </p:cNvPr>
          <p:cNvCxnSpPr>
            <a:cxnSpLocks/>
          </p:cNvCxnSpPr>
          <p:nvPr/>
        </p:nvCxnSpPr>
        <p:spPr>
          <a:xfrm flipH="1">
            <a:off x="3422122" y="177076"/>
            <a:ext cx="1473008" cy="78609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7332DF0A-4249-0F5A-14BB-9D5665FFB94C}"/>
              </a:ext>
            </a:extLst>
          </p:cNvPr>
          <p:cNvSpPr/>
          <p:nvPr/>
        </p:nvSpPr>
        <p:spPr>
          <a:xfrm>
            <a:off x="4962768" y="12789"/>
            <a:ext cx="156432" cy="164288"/>
          </a:xfrm>
          <a:prstGeom prst="ellipse">
            <a:avLst/>
          </a:prstGeom>
          <a:noFill/>
          <a:ln w="952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5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39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Baghbanzadeh, Mahdi</dc:creator>
  <cp:lastModifiedBy>Baghbanzadeh, Mahdi</cp:lastModifiedBy>
  <cp:revision>1</cp:revision>
  <dcterms:created xsi:type="dcterms:W3CDTF">2024-05-29T17:23:17Z</dcterms:created>
  <dcterms:modified xsi:type="dcterms:W3CDTF">2024-05-29T17:42:51Z</dcterms:modified>
</cp:coreProperties>
</file>