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5833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2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5"/>
  </p:normalViewPr>
  <p:slideViewPr>
    <p:cSldViewPr snapToGrid="0" showGuides="1">
      <p:cViewPr>
        <p:scale>
          <a:sx n="192" d="100"/>
          <a:sy n="192" d="100"/>
        </p:scale>
        <p:origin x="768" y="1280"/>
      </p:cViewPr>
      <p:guideLst>
        <p:guide orient="horz" pos="576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21" y="299297"/>
            <a:ext cx="4937522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21" y="960543"/>
            <a:ext cx="4937522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3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219" y="97367"/>
            <a:ext cx="1419538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06" y="97367"/>
            <a:ext cx="4176321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0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7" y="455930"/>
            <a:ext cx="5678151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77" y="1223857"/>
            <a:ext cx="5678151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06" y="486833"/>
            <a:ext cx="2797929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828" y="486833"/>
            <a:ext cx="2797929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3" y="97367"/>
            <a:ext cx="5678151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64" y="448310"/>
            <a:ext cx="278507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64" y="668020"/>
            <a:ext cx="278507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827" y="448310"/>
            <a:ext cx="279878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827" y="668020"/>
            <a:ext cx="27987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3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121920"/>
            <a:ext cx="212330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87" y="263314"/>
            <a:ext cx="333282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548640"/>
            <a:ext cx="212330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121920"/>
            <a:ext cx="2123306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787" y="263314"/>
            <a:ext cx="333282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548640"/>
            <a:ext cx="2123306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6" y="97367"/>
            <a:ext cx="5678151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6" y="486833"/>
            <a:ext cx="5678151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06" y="1695027"/>
            <a:ext cx="148125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6BC0-8483-3F49-AA17-87F773C0365B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739" y="1695027"/>
            <a:ext cx="222188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500" y="1695027"/>
            <a:ext cx="148125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3D106-D680-7E4D-9BAA-C08D8CA8E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1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56D6B-8BDF-358A-0A79-F67C3085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4" y="259732"/>
            <a:ext cx="3178269" cy="15203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7DA11A2-7014-7411-AB77-469BFFF3FF64}"/>
              </a:ext>
            </a:extLst>
          </p:cNvPr>
          <p:cNvSpPr/>
          <p:nvPr/>
        </p:nvSpPr>
        <p:spPr>
          <a:xfrm>
            <a:off x="2558917" y="226203"/>
            <a:ext cx="811219" cy="234827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BA389-0639-651B-0488-F969CD49A593}"/>
              </a:ext>
            </a:extLst>
          </p:cNvPr>
          <p:cNvSpPr txBox="1"/>
          <p:nvPr/>
        </p:nvSpPr>
        <p:spPr>
          <a:xfrm>
            <a:off x="2986756" y="-61377"/>
            <a:ext cx="59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Name of the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ED0D3F-AD92-F8CB-BA21-8ECD4F31E5DB}"/>
              </a:ext>
            </a:extLst>
          </p:cNvPr>
          <p:cNvCxnSpPr>
            <a:cxnSpLocks/>
          </p:cNvCxnSpPr>
          <p:nvPr/>
        </p:nvCxnSpPr>
        <p:spPr>
          <a:xfrm flipV="1">
            <a:off x="2964526" y="131917"/>
            <a:ext cx="113689" cy="942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6727887-9989-B730-F6AF-91AADEE40203}"/>
              </a:ext>
            </a:extLst>
          </p:cNvPr>
          <p:cNvSpPr/>
          <p:nvPr/>
        </p:nvSpPr>
        <p:spPr>
          <a:xfrm>
            <a:off x="555270" y="382484"/>
            <a:ext cx="1160896" cy="195690"/>
          </a:xfrm>
          <a:prstGeom prst="ellipse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41488-4F79-B296-80E6-6F84E38F9A90}"/>
              </a:ext>
            </a:extLst>
          </p:cNvPr>
          <p:cNvSpPr txBox="1"/>
          <p:nvPr/>
        </p:nvSpPr>
        <p:spPr>
          <a:xfrm>
            <a:off x="725992" y="-22783"/>
            <a:ext cx="974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Position and importance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EE745-1900-CF45-EE90-C396DC6A08EF}"/>
              </a:ext>
            </a:extLst>
          </p:cNvPr>
          <p:cNvCxnSpPr>
            <a:cxnSpLocks/>
          </p:cNvCxnSpPr>
          <p:nvPr/>
        </p:nvCxnSpPr>
        <p:spPr>
          <a:xfrm flipV="1">
            <a:off x="1145944" y="253852"/>
            <a:ext cx="67546" cy="11795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289544-A0D3-9DE1-3F19-D07D99C629DF}"/>
              </a:ext>
            </a:extLst>
          </p:cNvPr>
          <p:cNvCxnSpPr>
            <a:cxnSpLocks/>
          </p:cNvCxnSpPr>
          <p:nvPr/>
        </p:nvCxnSpPr>
        <p:spPr>
          <a:xfrm>
            <a:off x="2277724" y="338281"/>
            <a:ext cx="0" cy="19007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74D1948-5EE5-FCFA-2E6D-A4D49268523B}"/>
              </a:ext>
            </a:extLst>
          </p:cNvPr>
          <p:cNvSpPr txBox="1"/>
          <p:nvPr/>
        </p:nvSpPr>
        <p:spPr>
          <a:xfrm>
            <a:off x="1961176" y="164643"/>
            <a:ext cx="597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7E6E4FF-4AF3-7BB6-6903-E29C0C6E1D40}"/>
              </a:ext>
            </a:extLst>
          </p:cNvPr>
          <p:cNvSpPr/>
          <p:nvPr/>
        </p:nvSpPr>
        <p:spPr>
          <a:xfrm rot="5400000">
            <a:off x="1131174" y="-315774"/>
            <a:ext cx="94270" cy="2127672"/>
          </a:xfrm>
          <a:prstGeom prst="rightBrace">
            <a:avLst>
              <a:gd name="adj1" fmla="val 47483"/>
              <a:gd name="adj2" fmla="val 50000"/>
            </a:avLst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F84D978-3471-B6A7-4E8D-4FE9D8DB07C7}"/>
              </a:ext>
            </a:extLst>
          </p:cNvPr>
          <p:cNvSpPr/>
          <p:nvPr/>
        </p:nvSpPr>
        <p:spPr>
          <a:xfrm rot="5400000">
            <a:off x="2750254" y="248192"/>
            <a:ext cx="94270" cy="990705"/>
          </a:xfrm>
          <a:prstGeom prst="rightBrace">
            <a:avLst>
              <a:gd name="adj1" fmla="val 47483"/>
              <a:gd name="adj2" fmla="val 50000"/>
            </a:avLst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2AD30F-1BD6-DB9D-B377-B3EBE675B06C}"/>
              </a:ext>
            </a:extLst>
          </p:cNvPr>
          <p:cNvCxnSpPr>
            <a:cxnSpLocks/>
          </p:cNvCxnSpPr>
          <p:nvPr/>
        </p:nvCxnSpPr>
        <p:spPr>
          <a:xfrm>
            <a:off x="1961176" y="750733"/>
            <a:ext cx="1501066" cy="9224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3C1F83-4C61-9DF2-3BDF-C1A2D90E221D}"/>
              </a:ext>
            </a:extLst>
          </p:cNvPr>
          <p:cNvCxnSpPr>
            <a:cxnSpLocks/>
          </p:cNvCxnSpPr>
          <p:nvPr/>
        </p:nvCxnSpPr>
        <p:spPr>
          <a:xfrm>
            <a:off x="3017784" y="750733"/>
            <a:ext cx="444459" cy="2661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8B2A85-9D79-961F-54F0-6E35622880A4}"/>
              </a:ext>
            </a:extLst>
          </p:cNvPr>
          <p:cNvSpPr txBox="1"/>
          <p:nvPr/>
        </p:nvSpPr>
        <p:spPr>
          <a:xfrm>
            <a:off x="3323996" y="612142"/>
            <a:ext cx="76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Sequence around the position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99BFD7-A851-B13F-19A2-1EC203966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14" y="0"/>
            <a:ext cx="1870518" cy="1806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6B7095F-8A3D-81F0-3801-399DC6235B66}"/>
              </a:ext>
            </a:extLst>
          </p:cNvPr>
          <p:cNvSpPr txBox="1"/>
          <p:nvPr/>
        </p:nvSpPr>
        <p:spPr>
          <a:xfrm>
            <a:off x="5752162" y="322527"/>
            <a:ext cx="708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ACA &gt;&gt; T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AAA &gt;&gt; 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3DD851-DC82-4607-CD58-701E74B80F62}"/>
              </a:ext>
            </a:extLst>
          </p:cNvPr>
          <p:cNvSpPr txBox="1"/>
          <p:nvPr/>
        </p:nvSpPr>
        <p:spPr>
          <a:xfrm>
            <a:off x="5825164" y="86225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T478K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600B1C-D498-0861-881D-680FF55BA9FF}"/>
              </a:ext>
            </a:extLst>
          </p:cNvPr>
          <p:cNvCxnSpPr>
            <a:cxnSpLocks/>
          </p:cNvCxnSpPr>
          <p:nvPr/>
        </p:nvCxnSpPr>
        <p:spPr>
          <a:xfrm>
            <a:off x="6088649" y="705798"/>
            <a:ext cx="0" cy="23000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6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20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Baghbanzadeh, Mahdi</dc:creator>
  <cp:lastModifiedBy>Baghbanzadeh, Mahdi</cp:lastModifiedBy>
  <cp:revision>1</cp:revision>
  <dcterms:created xsi:type="dcterms:W3CDTF">2024-05-29T17:53:19Z</dcterms:created>
  <dcterms:modified xsi:type="dcterms:W3CDTF">2024-05-29T18:25:35Z</dcterms:modified>
</cp:coreProperties>
</file>