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8768C-8B4A-4B9A-B664-BFBED7D7CDEF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130248-B7DC-4F85-A8EE-05DCF1676C9B}">
      <dgm:prSet phldrT="[Text]"/>
      <dgm:spPr/>
      <dgm:t>
        <a:bodyPr/>
        <a:lstStyle/>
        <a:p>
          <a:r>
            <a:rPr lang="en-IN" dirty="0" smtClean="0"/>
            <a:t>Input Sequence</a:t>
          </a:r>
          <a:endParaRPr lang="en-IN" dirty="0"/>
        </a:p>
      </dgm:t>
    </dgm:pt>
    <dgm:pt modelId="{A4111064-16C9-4426-B9B2-92A705C9FF57}" type="parTrans" cxnId="{D85AA86E-E788-4774-A23A-788410BA43D6}">
      <dgm:prSet/>
      <dgm:spPr/>
      <dgm:t>
        <a:bodyPr/>
        <a:lstStyle/>
        <a:p>
          <a:endParaRPr lang="en-IN"/>
        </a:p>
      </dgm:t>
    </dgm:pt>
    <dgm:pt modelId="{19AF641E-CEC6-4404-9501-CE1EC25C59CD}" type="sibTrans" cxnId="{D85AA86E-E788-4774-A23A-788410BA43D6}">
      <dgm:prSet/>
      <dgm:spPr/>
      <dgm:t>
        <a:bodyPr/>
        <a:lstStyle/>
        <a:p>
          <a:endParaRPr lang="en-IN"/>
        </a:p>
      </dgm:t>
    </dgm:pt>
    <dgm:pt modelId="{C4E287AC-3AFA-46F5-A452-F8C80A6BA394}">
      <dgm:prSet phldrT="[Text]"/>
      <dgm:spPr/>
      <dgm:t>
        <a:bodyPr/>
        <a:lstStyle/>
        <a:p>
          <a:r>
            <a:rPr lang="en-IN" dirty="0" smtClean="0"/>
            <a:t>Genetic Database search </a:t>
          </a:r>
          <a:endParaRPr lang="en-IN" dirty="0"/>
        </a:p>
      </dgm:t>
    </dgm:pt>
    <dgm:pt modelId="{C9BE4507-95C8-4D64-B25E-1E27D844157E}" type="parTrans" cxnId="{CA57A157-DDF8-4780-84F5-0811951258A1}">
      <dgm:prSet/>
      <dgm:spPr/>
      <dgm:t>
        <a:bodyPr/>
        <a:lstStyle/>
        <a:p>
          <a:endParaRPr lang="en-IN"/>
        </a:p>
      </dgm:t>
    </dgm:pt>
    <dgm:pt modelId="{0D4E4F5A-1231-4091-84D8-5724DCFC1A40}" type="sibTrans" cxnId="{CA57A157-DDF8-4780-84F5-0811951258A1}">
      <dgm:prSet/>
      <dgm:spPr/>
      <dgm:t>
        <a:bodyPr/>
        <a:lstStyle/>
        <a:p>
          <a:endParaRPr lang="en-IN"/>
        </a:p>
      </dgm:t>
    </dgm:pt>
    <dgm:pt modelId="{CB5415E0-6AA1-42F0-BABE-3D161DEE84B0}">
      <dgm:prSet phldrT="[Text]"/>
      <dgm:spPr/>
      <dgm:t>
        <a:bodyPr/>
        <a:lstStyle/>
        <a:p>
          <a:r>
            <a:rPr lang="en-IN" dirty="0" smtClean="0"/>
            <a:t>MSA</a:t>
          </a:r>
          <a:endParaRPr lang="en-IN" dirty="0"/>
        </a:p>
      </dgm:t>
    </dgm:pt>
    <dgm:pt modelId="{4F612FF8-6CF5-48D5-B8C1-1E5937136E1A}" type="parTrans" cxnId="{35984D86-62E7-45EF-83E8-9F3C804A29E9}">
      <dgm:prSet/>
      <dgm:spPr/>
      <dgm:t>
        <a:bodyPr/>
        <a:lstStyle/>
        <a:p>
          <a:endParaRPr lang="en-IN"/>
        </a:p>
      </dgm:t>
    </dgm:pt>
    <dgm:pt modelId="{BFDC26C3-B12E-4451-BDF8-D8C10C1D96AB}" type="sibTrans" cxnId="{35984D86-62E7-45EF-83E8-9F3C804A29E9}">
      <dgm:prSet/>
      <dgm:spPr/>
      <dgm:t>
        <a:bodyPr/>
        <a:lstStyle/>
        <a:p>
          <a:endParaRPr lang="en-IN"/>
        </a:p>
      </dgm:t>
    </dgm:pt>
    <dgm:pt modelId="{D03A2638-FB84-4196-8D4E-AD36947C9CB2}">
      <dgm:prSet phldrT="[Text]"/>
      <dgm:spPr/>
      <dgm:t>
        <a:bodyPr/>
        <a:lstStyle/>
        <a:p>
          <a:r>
            <a:rPr lang="en-IN" dirty="0" smtClean="0"/>
            <a:t>Structural Database Search </a:t>
          </a:r>
          <a:endParaRPr lang="en-IN" dirty="0"/>
        </a:p>
      </dgm:t>
    </dgm:pt>
    <dgm:pt modelId="{9A19D7FF-4C0A-40B5-B6D1-9D5D71520F35}" type="parTrans" cxnId="{992B2178-88CD-420E-8C9E-5395F762C34E}">
      <dgm:prSet/>
      <dgm:spPr/>
      <dgm:t>
        <a:bodyPr/>
        <a:lstStyle/>
        <a:p>
          <a:endParaRPr lang="en-IN"/>
        </a:p>
      </dgm:t>
    </dgm:pt>
    <dgm:pt modelId="{0DF89356-2AB9-48A1-991A-D5813747AFD7}" type="sibTrans" cxnId="{992B2178-88CD-420E-8C9E-5395F762C34E}">
      <dgm:prSet/>
      <dgm:spPr/>
      <dgm:t>
        <a:bodyPr/>
        <a:lstStyle/>
        <a:p>
          <a:endParaRPr lang="en-IN"/>
        </a:p>
      </dgm:t>
    </dgm:pt>
    <dgm:pt modelId="{31BD53AA-A05D-4B7F-98DA-DFA6643E6E33}">
      <dgm:prSet phldrT="[Text]"/>
      <dgm:spPr/>
      <dgm:t>
        <a:bodyPr/>
        <a:lstStyle/>
        <a:p>
          <a:r>
            <a:rPr lang="en-IN" dirty="0" smtClean="0"/>
            <a:t>Templates </a:t>
          </a:r>
          <a:endParaRPr lang="en-IN" dirty="0"/>
        </a:p>
      </dgm:t>
    </dgm:pt>
    <dgm:pt modelId="{C4E7D69C-D8AA-4DF9-B5CD-66CEBD92FE85}" type="parTrans" cxnId="{3FD5C7A5-7012-462E-9B0D-E9CC3E330E22}">
      <dgm:prSet/>
      <dgm:spPr/>
      <dgm:t>
        <a:bodyPr/>
        <a:lstStyle/>
        <a:p>
          <a:endParaRPr lang="en-IN"/>
        </a:p>
      </dgm:t>
    </dgm:pt>
    <dgm:pt modelId="{B2B72009-E3CE-4D45-8B00-865FE6718045}" type="sibTrans" cxnId="{3FD5C7A5-7012-462E-9B0D-E9CC3E330E22}">
      <dgm:prSet/>
      <dgm:spPr/>
      <dgm:t>
        <a:bodyPr/>
        <a:lstStyle/>
        <a:p>
          <a:endParaRPr lang="en-IN"/>
        </a:p>
      </dgm:t>
    </dgm:pt>
    <dgm:pt modelId="{EFB97148-8095-452E-8B17-40B49D9D5FCE}" type="pres">
      <dgm:prSet presAssocID="{78D8768C-8B4A-4B9A-B664-BFBED7D7CD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E29DDE-80E2-4E59-B7DD-CAFA15C58CEF}" type="pres">
      <dgm:prSet presAssocID="{CF130248-B7DC-4F85-A8EE-05DCF1676C9B}" presName="root1" presStyleCnt="0"/>
      <dgm:spPr/>
    </dgm:pt>
    <dgm:pt modelId="{E943ADCB-137A-4DB4-8319-3A1D7A3BD04E}" type="pres">
      <dgm:prSet presAssocID="{CF130248-B7DC-4F85-A8EE-05DCF1676C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78468A-417C-4BDB-8999-9C84AF70EAC7}" type="pres">
      <dgm:prSet presAssocID="{CF130248-B7DC-4F85-A8EE-05DCF1676C9B}" presName="level2hierChild" presStyleCnt="0"/>
      <dgm:spPr/>
    </dgm:pt>
    <dgm:pt modelId="{7664A03A-3588-46C9-A67C-EE39B2BF4A7E}" type="pres">
      <dgm:prSet presAssocID="{C9BE4507-95C8-4D64-B25E-1E27D844157E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4A943AA4-336D-461F-87BA-AA862313EF9D}" type="pres">
      <dgm:prSet presAssocID="{C9BE4507-95C8-4D64-B25E-1E27D844157E}" presName="connTx" presStyleLbl="parChTrans1D2" presStyleIdx="0" presStyleCnt="2"/>
      <dgm:spPr/>
      <dgm:t>
        <a:bodyPr/>
        <a:lstStyle/>
        <a:p>
          <a:endParaRPr lang="en-IN"/>
        </a:p>
      </dgm:t>
    </dgm:pt>
    <dgm:pt modelId="{48E5DEC4-A73D-4FF8-83AC-9DE8042B284C}" type="pres">
      <dgm:prSet presAssocID="{C4E287AC-3AFA-46F5-A452-F8C80A6BA394}" presName="root2" presStyleCnt="0"/>
      <dgm:spPr/>
    </dgm:pt>
    <dgm:pt modelId="{271080B3-8A47-463A-8E5B-BF198A458817}" type="pres">
      <dgm:prSet presAssocID="{C4E287AC-3AFA-46F5-A452-F8C80A6BA39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7AA0AD-C447-4343-8C4B-E081387C4BF5}" type="pres">
      <dgm:prSet presAssocID="{C4E287AC-3AFA-46F5-A452-F8C80A6BA394}" presName="level3hierChild" presStyleCnt="0"/>
      <dgm:spPr/>
    </dgm:pt>
    <dgm:pt modelId="{0878B9FB-2234-4029-A8EF-B35C20EEDD2F}" type="pres">
      <dgm:prSet presAssocID="{4F612FF8-6CF5-48D5-B8C1-1E5937136E1A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428A22D0-1BC8-4753-BECF-C929C54B7AEC}" type="pres">
      <dgm:prSet presAssocID="{4F612FF8-6CF5-48D5-B8C1-1E5937136E1A}" presName="connTx" presStyleLbl="parChTrans1D3" presStyleIdx="0" presStyleCnt="2"/>
      <dgm:spPr/>
      <dgm:t>
        <a:bodyPr/>
        <a:lstStyle/>
        <a:p>
          <a:endParaRPr lang="en-IN"/>
        </a:p>
      </dgm:t>
    </dgm:pt>
    <dgm:pt modelId="{8510AB38-5E60-4299-B176-AB5ED42AB5D6}" type="pres">
      <dgm:prSet presAssocID="{CB5415E0-6AA1-42F0-BABE-3D161DEE84B0}" presName="root2" presStyleCnt="0"/>
      <dgm:spPr/>
    </dgm:pt>
    <dgm:pt modelId="{130D2DF5-7BF5-4974-AE7E-E602FC70D24C}" type="pres">
      <dgm:prSet presAssocID="{CB5415E0-6AA1-42F0-BABE-3D161DEE84B0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78FDB9-97EB-4622-900E-F5848D21FFD0}" type="pres">
      <dgm:prSet presAssocID="{CB5415E0-6AA1-42F0-BABE-3D161DEE84B0}" presName="level3hierChild" presStyleCnt="0"/>
      <dgm:spPr/>
    </dgm:pt>
    <dgm:pt modelId="{96DF0366-281F-42B5-BFB4-5A6F11AB6739}" type="pres">
      <dgm:prSet presAssocID="{9A19D7FF-4C0A-40B5-B6D1-9D5D71520F35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F4E37ED8-E49A-4D51-8952-1D4C07570F1F}" type="pres">
      <dgm:prSet presAssocID="{9A19D7FF-4C0A-40B5-B6D1-9D5D71520F35}" presName="connTx" presStyleLbl="parChTrans1D2" presStyleIdx="1" presStyleCnt="2"/>
      <dgm:spPr/>
      <dgm:t>
        <a:bodyPr/>
        <a:lstStyle/>
        <a:p>
          <a:endParaRPr lang="en-IN"/>
        </a:p>
      </dgm:t>
    </dgm:pt>
    <dgm:pt modelId="{B0B4F577-7A01-43AF-9A8B-A46A0605FC7A}" type="pres">
      <dgm:prSet presAssocID="{D03A2638-FB84-4196-8D4E-AD36947C9CB2}" presName="root2" presStyleCnt="0"/>
      <dgm:spPr/>
    </dgm:pt>
    <dgm:pt modelId="{96A41EC8-66E1-46FB-9F6B-1C3E25614B4E}" type="pres">
      <dgm:prSet presAssocID="{D03A2638-FB84-4196-8D4E-AD36947C9CB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5E235C0-6770-49A1-84B5-2716E73EAB0D}" type="pres">
      <dgm:prSet presAssocID="{D03A2638-FB84-4196-8D4E-AD36947C9CB2}" presName="level3hierChild" presStyleCnt="0"/>
      <dgm:spPr/>
    </dgm:pt>
    <dgm:pt modelId="{68FD2A6B-8D7A-4090-BB91-198875652CFF}" type="pres">
      <dgm:prSet presAssocID="{C4E7D69C-D8AA-4DF9-B5CD-66CEBD92FE85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4F336747-F6A3-441A-9E78-9FD7FB295E36}" type="pres">
      <dgm:prSet presAssocID="{C4E7D69C-D8AA-4DF9-B5CD-66CEBD92FE85}" presName="connTx" presStyleLbl="parChTrans1D3" presStyleIdx="1" presStyleCnt="2"/>
      <dgm:spPr/>
      <dgm:t>
        <a:bodyPr/>
        <a:lstStyle/>
        <a:p>
          <a:endParaRPr lang="en-IN"/>
        </a:p>
      </dgm:t>
    </dgm:pt>
    <dgm:pt modelId="{118362B2-21CE-45E1-8B63-6F5687484EDD}" type="pres">
      <dgm:prSet presAssocID="{31BD53AA-A05D-4B7F-98DA-DFA6643E6E33}" presName="root2" presStyleCnt="0"/>
      <dgm:spPr/>
    </dgm:pt>
    <dgm:pt modelId="{01AA85F3-5EA3-444F-8CA8-A4A303A8A1B2}" type="pres">
      <dgm:prSet presAssocID="{31BD53AA-A05D-4B7F-98DA-DFA6643E6E3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F807CC-B66A-4621-BCC2-447C1F790521}" type="pres">
      <dgm:prSet presAssocID="{31BD53AA-A05D-4B7F-98DA-DFA6643E6E33}" presName="level3hierChild" presStyleCnt="0"/>
      <dgm:spPr/>
    </dgm:pt>
  </dgm:ptLst>
  <dgm:cxnLst>
    <dgm:cxn modelId="{48E58E75-423B-4030-991E-A2768D4498BB}" type="presOf" srcId="{C4E7D69C-D8AA-4DF9-B5CD-66CEBD92FE85}" destId="{68FD2A6B-8D7A-4090-BB91-198875652CFF}" srcOrd="0" destOrd="0" presId="urn:microsoft.com/office/officeart/2005/8/layout/hierarchy2"/>
    <dgm:cxn modelId="{CA57A157-DDF8-4780-84F5-0811951258A1}" srcId="{CF130248-B7DC-4F85-A8EE-05DCF1676C9B}" destId="{C4E287AC-3AFA-46F5-A452-F8C80A6BA394}" srcOrd="0" destOrd="0" parTransId="{C9BE4507-95C8-4D64-B25E-1E27D844157E}" sibTransId="{0D4E4F5A-1231-4091-84D8-5724DCFC1A40}"/>
    <dgm:cxn modelId="{6F7BFCD8-5A19-4179-B365-E00790D6429E}" type="presOf" srcId="{C9BE4507-95C8-4D64-B25E-1E27D844157E}" destId="{4A943AA4-336D-461F-87BA-AA862313EF9D}" srcOrd="1" destOrd="0" presId="urn:microsoft.com/office/officeart/2005/8/layout/hierarchy2"/>
    <dgm:cxn modelId="{5A1CA5D5-4616-4525-99E5-F039FE7421DF}" type="presOf" srcId="{4F612FF8-6CF5-48D5-B8C1-1E5937136E1A}" destId="{428A22D0-1BC8-4753-BECF-C929C54B7AEC}" srcOrd="1" destOrd="0" presId="urn:microsoft.com/office/officeart/2005/8/layout/hierarchy2"/>
    <dgm:cxn modelId="{BBA7B7FE-432C-4065-B18E-80697549BEF6}" type="presOf" srcId="{C4E287AC-3AFA-46F5-A452-F8C80A6BA394}" destId="{271080B3-8A47-463A-8E5B-BF198A458817}" srcOrd="0" destOrd="0" presId="urn:microsoft.com/office/officeart/2005/8/layout/hierarchy2"/>
    <dgm:cxn modelId="{E6C521DF-F0B7-4FC5-9CD3-1C7D1AF1BECF}" type="presOf" srcId="{C4E7D69C-D8AA-4DF9-B5CD-66CEBD92FE85}" destId="{4F336747-F6A3-441A-9E78-9FD7FB295E36}" srcOrd="1" destOrd="0" presId="urn:microsoft.com/office/officeart/2005/8/layout/hierarchy2"/>
    <dgm:cxn modelId="{2879DD74-987E-4618-BC24-6B0790315157}" type="presOf" srcId="{CF130248-B7DC-4F85-A8EE-05DCF1676C9B}" destId="{E943ADCB-137A-4DB4-8319-3A1D7A3BD04E}" srcOrd="0" destOrd="0" presId="urn:microsoft.com/office/officeart/2005/8/layout/hierarchy2"/>
    <dgm:cxn modelId="{D4EE6942-49AD-45CF-B6B7-A8E5E3B42409}" type="presOf" srcId="{9A19D7FF-4C0A-40B5-B6D1-9D5D71520F35}" destId="{96DF0366-281F-42B5-BFB4-5A6F11AB6739}" srcOrd="0" destOrd="0" presId="urn:microsoft.com/office/officeart/2005/8/layout/hierarchy2"/>
    <dgm:cxn modelId="{044BDC3B-CFBA-43AB-BAF4-009C146B7B3B}" type="presOf" srcId="{C9BE4507-95C8-4D64-B25E-1E27D844157E}" destId="{7664A03A-3588-46C9-A67C-EE39B2BF4A7E}" srcOrd="0" destOrd="0" presId="urn:microsoft.com/office/officeart/2005/8/layout/hierarchy2"/>
    <dgm:cxn modelId="{2B96D942-994A-4BDE-B413-DF5CFF179378}" type="presOf" srcId="{D03A2638-FB84-4196-8D4E-AD36947C9CB2}" destId="{96A41EC8-66E1-46FB-9F6B-1C3E25614B4E}" srcOrd="0" destOrd="0" presId="urn:microsoft.com/office/officeart/2005/8/layout/hierarchy2"/>
    <dgm:cxn modelId="{EEF0A98D-ECC4-470F-88F4-6E006927394B}" type="presOf" srcId="{31BD53AA-A05D-4B7F-98DA-DFA6643E6E33}" destId="{01AA85F3-5EA3-444F-8CA8-A4A303A8A1B2}" srcOrd="0" destOrd="0" presId="urn:microsoft.com/office/officeart/2005/8/layout/hierarchy2"/>
    <dgm:cxn modelId="{A45AC551-6258-4E92-BAAD-4CB0BAE89AFB}" type="presOf" srcId="{4F612FF8-6CF5-48D5-B8C1-1E5937136E1A}" destId="{0878B9FB-2234-4029-A8EF-B35C20EEDD2F}" srcOrd="0" destOrd="0" presId="urn:microsoft.com/office/officeart/2005/8/layout/hierarchy2"/>
    <dgm:cxn modelId="{3FD5C7A5-7012-462E-9B0D-E9CC3E330E22}" srcId="{D03A2638-FB84-4196-8D4E-AD36947C9CB2}" destId="{31BD53AA-A05D-4B7F-98DA-DFA6643E6E33}" srcOrd="0" destOrd="0" parTransId="{C4E7D69C-D8AA-4DF9-B5CD-66CEBD92FE85}" sibTransId="{B2B72009-E3CE-4D45-8B00-865FE6718045}"/>
    <dgm:cxn modelId="{8FDD0B62-8D2F-48B7-85B7-535C87E822E7}" type="presOf" srcId="{CB5415E0-6AA1-42F0-BABE-3D161DEE84B0}" destId="{130D2DF5-7BF5-4974-AE7E-E602FC70D24C}" srcOrd="0" destOrd="0" presId="urn:microsoft.com/office/officeart/2005/8/layout/hierarchy2"/>
    <dgm:cxn modelId="{C41380BF-86E0-4F14-88DC-B2408C628437}" type="presOf" srcId="{9A19D7FF-4C0A-40B5-B6D1-9D5D71520F35}" destId="{F4E37ED8-E49A-4D51-8952-1D4C07570F1F}" srcOrd="1" destOrd="0" presId="urn:microsoft.com/office/officeart/2005/8/layout/hierarchy2"/>
    <dgm:cxn modelId="{992B2178-88CD-420E-8C9E-5395F762C34E}" srcId="{CF130248-B7DC-4F85-A8EE-05DCF1676C9B}" destId="{D03A2638-FB84-4196-8D4E-AD36947C9CB2}" srcOrd="1" destOrd="0" parTransId="{9A19D7FF-4C0A-40B5-B6D1-9D5D71520F35}" sibTransId="{0DF89356-2AB9-48A1-991A-D5813747AFD7}"/>
    <dgm:cxn modelId="{35984D86-62E7-45EF-83E8-9F3C804A29E9}" srcId="{C4E287AC-3AFA-46F5-A452-F8C80A6BA394}" destId="{CB5415E0-6AA1-42F0-BABE-3D161DEE84B0}" srcOrd="0" destOrd="0" parTransId="{4F612FF8-6CF5-48D5-B8C1-1E5937136E1A}" sibTransId="{BFDC26C3-B12E-4451-BDF8-D8C10C1D96AB}"/>
    <dgm:cxn modelId="{CA1B1F69-F10B-470F-A543-41A79864B0CC}" type="presOf" srcId="{78D8768C-8B4A-4B9A-B664-BFBED7D7CDEF}" destId="{EFB97148-8095-452E-8B17-40B49D9D5FCE}" srcOrd="0" destOrd="0" presId="urn:microsoft.com/office/officeart/2005/8/layout/hierarchy2"/>
    <dgm:cxn modelId="{D85AA86E-E788-4774-A23A-788410BA43D6}" srcId="{78D8768C-8B4A-4B9A-B664-BFBED7D7CDEF}" destId="{CF130248-B7DC-4F85-A8EE-05DCF1676C9B}" srcOrd="0" destOrd="0" parTransId="{A4111064-16C9-4426-B9B2-92A705C9FF57}" sibTransId="{19AF641E-CEC6-4404-9501-CE1EC25C59CD}"/>
    <dgm:cxn modelId="{F76DA888-12AD-4835-8FE2-0FAE34EE06AD}" type="presParOf" srcId="{EFB97148-8095-452E-8B17-40B49D9D5FCE}" destId="{DCE29DDE-80E2-4E59-B7DD-CAFA15C58CEF}" srcOrd="0" destOrd="0" presId="urn:microsoft.com/office/officeart/2005/8/layout/hierarchy2"/>
    <dgm:cxn modelId="{9387A0B4-E393-4E37-BA88-4EA5FA94458C}" type="presParOf" srcId="{DCE29DDE-80E2-4E59-B7DD-CAFA15C58CEF}" destId="{E943ADCB-137A-4DB4-8319-3A1D7A3BD04E}" srcOrd="0" destOrd="0" presId="urn:microsoft.com/office/officeart/2005/8/layout/hierarchy2"/>
    <dgm:cxn modelId="{8C69255B-0F57-4BCB-B8F4-097A27421EC9}" type="presParOf" srcId="{DCE29DDE-80E2-4E59-B7DD-CAFA15C58CEF}" destId="{4E78468A-417C-4BDB-8999-9C84AF70EAC7}" srcOrd="1" destOrd="0" presId="urn:microsoft.com/office/officeart/2005/8/layout/hierarchy2"/>
    <dgm:cxn modelId="{86B447B9-679E-4AB3-9679-09ACE2644F78}" type="presParOf" srcId="{4E78468A-417C-4BDB-8999-9C84AF70EAC7}" destId="{7664A03A-3588-46C9-A67C-EE39B2BF4A7E}" srcOrd="0" destOrd="0" presId="urn:microsoft.com/office/officeart/2005/8/layout/hierarchy2"/>
    <dgm:cxn modelId="{FD660C42-4786-452D-8EBE-128218858FBE}" type="presParOf" srcId="{7664A03A-3588-46C9-A67C-EE39B2BF4A7E}" destId="{4A943AA4-336D-461F-87BA-AA862313EF9D}" srcOrd="0" destOrd="0" presId="urn:microsoft.com/office/officeart/2005/8/layout/hierarchy2"/>
    <dgm:cxn modelId="{58504B69-CF42-4385-AEFB-1B29272E2E1B}" type="presParOf" srcId="{4E78468A-417C-4BDB-8999-9C84AF70EAC7}" destId="{48E5DEC4-A73D-4FF8-83AC-9DE8042B284C}" srcOrd="1" destOrd="0" presId="urn:microsoft.com/office/officeart/2005/8/layout/hierarchy2"/>
    <dgm:cxn modelId="{59C31256-3A7D-4A8F-AE81-7B99BA8C25C5}" type="presParOf" srcId="{48E5DEC4-A73D-4FF8-83AC-9DE8042B284C}" destId="{271080B3-8A47-463A-8E5B-BF198A458817}" srcOrd="0" destOrd="0" presId="urn:microsoft.com/office/officeart/2005/8/layout/hierarchy2"/>
    <dgm:cxn modelId="{9CC01F5D-0F53-4F5A-B8B9-E3B02C4B44B9}" type="presParOf" srcId="{48E5DEC4-A73D-4FF8-83AC-9DE8042B284C}" destId="{897AA0AD-C447-4343-8C4B-E081387C4BF5}" srcOrd="1" destOrd="0" presId="urn:microsoft.com/office/officeart/2005/8/layout/hierarchy2"/>
    <dgm:cxn modelId="{603203F0-EB8F-4A8A-B4A9-DB6C4472ED64}" type="presParOf" srcId="{897AA0AD-C447-4343-8C4B-E081387C4BF5}" destId="{0878B9FB-2234-4029-A8EF-B35C20EEDD2F}" srcOrd="0" destOrd="0" presId="urn:microsoft.com/office/officeart/2005/8/layout/hierarchy2"/>
    <dgm:cxn modelId="{D3853D9D-5DDA-40B6-8425-901602C52BA3}" type="presParOf" srcId="{0878B9FB-2234-4029-A8EF-B35C20EEDD2F}" destId="{428A22D0-1BC8-4753-BECF-C929C54B7AEC}" srcOrd="0" destOrd="0" presId="urn:microsoft.com/office/officeart/2005/8/layout/hierarchy2"/>
    <dgm:cxn modelId="{81B869B8-461E-4EFC-A7C6-D234B0CF927B}" type="presParOf" srcId="{897AA0AD-C447-4343-8C4B-E081387C4BF5}" destId="{8510AB38-5E60-4299-B176-AB5ED42AB5D6}" srcOrd="1" destOrd="0" presId="urn:microsoft.com/office/officeart/2005/8/layout/hierarchy2"/>
    <dgm:cxn modelId="{7219DEEC-EADF-421F-86CC-00BF8A5D2E39}" type="presParOf" srcId="{8510AB38-5E60-4299-B176-AB5ED42AB5D6}" destId="{130D2DF5-7BF5-4974-AE7E-E602FC70D24C}" srcOrd="0" destOrd="0" presId="urn:microsoft.com/office/officeart/2005/8/layout/hierarchy2"/>
    <dgm:cxn modelId="{3908A4C0-9E39-40B3-BDBB-95090D8DABD0}" type="presParOf" srcId="{8510AB38-5E60-4299-B176-AB5ED42AB5D6}" destId="{D978FDB9-97EB-4622-900E-F5848D21FFD0}" srcOrd="1" destOrd="0" presId="urn:microsoft.com/office/officeart/2005/8/layout/hierarchy2"/>
    <dgm:cxn modelId="{EDC25680-6DD7-4E62-AC1E-D2FCFAA55B68}" type="presParOf" srcId="{4E78468A-417C-4BDB-8999-9C84AF70EAC7}" destId="{96DF0366-281F-42B5-BFB4-5A6F11AB6739}" srcOrd="2" destOrd="0" presId="urn:microsoft.com/office/officeart/2005/8/layout/hierarchy2"/>
    <dgm:cxn modelId="{82008B5A-81AA-46DD-B964-47995C317C4E}" type="presParOf" srcId="{96DF0366-281F-42B5-BFB4-5A6F11AB6739}" destId="{F4E37ED8-E49A-4D51-8952-1D4C07570F1F}" srcOrd="0" destOrd="0" presId="urn:microsoft.com/office/officeart/2005/8/layout/hierarchy2"/>
    <dgm:cxn modelId="{A940CFA1-DD99-4798-9140-769D8A2540EA}" type="presParOf" srcId="{4E78468A-417C-4BDB-8999-9C84AF70EAC7}" destId="{B0B4F577-7A01-43AF-9A8B-A46A0605FC7A}" srcOrd="3" destOrd="0" presId="urn:microsoft.com/office/officeart/2005/8/layout/hierarchy2"/>
    <dgm:cxn modelId="{F03877B9-0203-44A4-8FED-17CEEBD65B15}" type="presParOf" srcId="{B0B4F577-7A01-43AF-9A8B-A46A0605FC7A}" destId="{96A41EC8-66E1-46FB-9F6B-1C3E25614B4E}" srcOrd="0" destOrd="0" presId="urn:microsoft.com/office/officeart/2005/8/layout/hierarchy2"/>
    <dgm:cxn modelId="{78F7D9C9-C8E6-4D81-80FE-AB0E2B61B891}" type="presParOf" srcId="{B0B4F577-7A01-43AF-9A8B-A46A0605FC7A}" destId="{C5E235C0-6770-49A1-84B5-2716E73EAB0D}" srcOrd="1" destOrd="0" presId="urn:microsoft.com/office/officeart/2005/8/layout/hierarchy2"/>
    <dgm:cxn modelId="{21C69DA6-7010-4995-A7BD-DBEC65568452}" type="presParOf" srcId="{C5E235C0-6770-49A1-84B5-2716E73EAB0D}" destId="{68FD2A6B-8D7A-4090-BB91-198875652CFF}" srcOrd="0" destOrd="0" presId="urn:microsoft.com/office/officeart/2005/8/layout/hierarchy2"/>
    <dgm:cxn modelId="{5B6CBD9F-E979-4D5B-B0D0-57DDCB56A9AB}" type="presParOf" srcId="{68FD2A6B-8D7A-4090-BB91-198875652CFF}" destId="{4F336747-F6A3-441A-9E78-9FD7FB295E36}" srcOrd="0" destOrd="0" presId="urn:microsoft.com/office/officeart/2005/8/layout/hierarchy2"/>
    <dgm:cxn modelId="{F1936BB7-5079-4D06-B22D-88616F9DB01A}" type="presParOf" srcId="{C5E235C0-6770-49A1-84B5-2716E73EAB0D}" destId="{118362B2-21CE-45E1-8B63-6F5687484EDD}" srcOrd="1" destOrd="0" presId="urn:microsoft.com/office/officeart/2005/8/layout/hierarchy2"/>
    <dgm:cxn modelId="{A3FE2426-207B-4735-B4BE-CF80CD6FDF30}" type="presParOf" srcId="{118362B2-21CE-45E1-8B63-6F5687484EDD}" destId="{01AA85F3-5EA3-444F-8CA8-A4A303A8A1B2}" srcOrd="0" destOrd="0" presId="urn:microsoft.com/office/officeart/2005/8/layout/hierarchy2"/>
    <dgm:cxn modelId="{D3674EB7-14EE-4638-AB5F-EB6D4DFB5E21}" type="presParOf" srcId="{118362B2-21CE-45E1-8B63-6F5687484EDD}" destId="{94F807CC-B66A-4621-BCC2-447C1F7905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3ADCB-137A-4DB4-8319-3A1D7A3BD04E}">
      <dsp:nvSpPr>
        <dsp:cNvPr id="0" name=""/>
        <dsp:cNvSpPr/>
      </dsp:nvSpPr>
      <dsp:spPr>
        <a:xfrm>
          <a:off x="1454" y="1662921"/>
          <a:ext cx="2466555" cy="123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Input Sequence</a:t>
          </a:r>
          <a:endParaRPr lang="en-IN" sz="2700" kern="1200" dirty="0"/>
        </a:p>
      </dsp:txBody>
      <dsp:txXfrm>
        <a:off x="37575" y="1699042"/>
        <a:ext cx="2394313" cy="1161035"/>
      </dsp:txXfrm>
    </dsp:sp>
    <dsp:sp modelId="{7664A03A-3588-46C9-A67C-EE39B2BF4A7E}">
      <dsp:nvSpPr>
        <dsp:cNvPr id="0" name=""/>
        <dsp:cNvSpPr/>
      </dsp:nvSpPr>
      <dsp:spPr>
        <a:xfrm rot="19457599">
          <a:off x="2353806" y="1900647"/>
          <a:ext cx="121502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215029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30945" y="1894617"/>
        <a:ext cx="60751" cy="60751"/>
      </dsp:txXfrm>
    </dsp:sp>
    <dsp:sp modelId="{271080B3-8A47-463A-8E5B-BF198A458817}">
      <dsp:nvSpPr>
        <dsp:cNvPr id="0" name=""/>
        <dsp:cNvSpPr/>
      </dsp:nvSpPr>
      <dsp:spPr>
        <a:xfrm>
          <a:off x="3454632" y="953786"/>
          <a:ext cx="2466555" cy="123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Genetic Database search </a:t>
          </a:r>
          <a:endParaRPr lang="en-IN" sz="2700" kern="1200" dirty="0"/>
        </a:p>
      </dsp:txBody>
      <dsp:txXfrm>
        <a:off x="3490753" y="989907"/>
        <a:ext cx="2394313" cy="1161035"/>
      </dsp:txXfrm>
    </dsp:sp>
    <dsp:sp modelId="{0878B9FB-2234-4029-A8EF-B35C20EEDD2F}">
      <dsp:nvSpPr>
        <dsp:cNvPr id="0" name=""/>
        <dsp:cNvSpPr/>
      </dsp:nvSpPr>
      <dsp:spPr>
        <a:xfrm>
          <a:off x="5921187" y="1546080"/>
          <a:ext cx="986622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986622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389833" y="1545760"/>
        <a:ext cx="49331" cy="49331"/>
      </dsp:txXfrm>
    </dsp:sp>
    <dsp:sp modelId="{130D2DF5-7BF5-4974-AE7E-E602FC70D24C}">
      <dsp:nvSpPr>
        <dsp:cNvPr id="0" name=""/>
        <dsp:cNvSpPr/>
      </dsp:nvSpPr>
      <dsp:spPr>
        <a:xfrm>
          <a:off x="6907810" y="953786"/>
          <a:ext cx="2466555" cy="123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MSA</a:t>
          </a:r>
          <a:endParaRPr lang="en-IN" sz="2700" kern="1200" dirty="0"/>
        </a:p>
      </dsp:txBody>
      <dsp:txXfrm>
        <a:off x="6943931" y="989907"/>
        <a:ext cx="2394313" cy="1161035"/>
      </dsp:txXfrm>
    </dsp:sp>
    <dsp:sp modelId="{96DF0366-281F-42B5-BFB4-5A6F11AB6739}">
      <dsp:nvSpPr>
        <dsp:cNvPr id="0" name=""/>
        <dsp:cNvSpPr/>
      </dsp:nvSpPr>
      <dsp:spPr>
        <a:xfrm rot="2142401">
          <a:off x="2353806" y="2609782"/>
          <a:ext cx="121502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215029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30945" y="2603752"/>
        <a:ext cx="60751" cy="60751"/>
      </dsp:txXfrm>
    </dsp:sp>
    <dsp:sp modelId="{96A41EC8-66E1-46FB-9F6B-1C3E25614B4E}">
      <dsp:nvSpPr>
        <dsp:cNvPr id="0" name=""/>
        <dsp:cNvSpPr/>
      </dsp:nvSpPr>
      <dsp:spPr>
        <a:xfrm>
          <a:off x="3454632" y="2372056"/>
          <a:ext cx="2466555" cy="123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Structural Database Search </a:t>
          </a:r>
          <a:endParaRPr lang="en-IN" sz="2700" kern="1200" dirty="0"/>
        </a:p>
      </dsp:txBody>
      <dsp:txXfrm>
        <a:off x="3490753" y="2408177"/>
        <a:ext cx="2394313" cy="1161035"/>
      </dsp:txXfrm>
    </dsp:sp>
    <dsp:sp modelId="{68FD2A6B-8D7A-4090-BB91-198875652CFF}">
      <dsp:nvSpPr>
        <dsp:cNvPr id="0" name=""/>
        <dsp:cNvSpPr/>
      </dsp:nvSpPr>
      <dsp:spPr>
        <a:xfrm>
          <a:off x="5921187" y="2964349"/>
          <a:ext cx="986622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986622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389833" y="2964029"/>
        <a:ext cx="49331" cy="49331"/>
      </dsp:txXfrm>
    </dsp:sp>
    <dsp:sp modelId="{01AA85F3-5EA3-444F-8CA8-A4A303A8A1B2}">
      <dsp:nvSpPr>
        <dsp:cNvPr id="0" name=""/>
        <dsp:cNvSpPr/>
      </dsp:nvSpPr>
      <dsp:spPr>
        <a:xfrm>
          <a:off x="6907810" y="2372056"/>
          <a:ext cx="2466555" cy="123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Templates </a:t>
          </a:r>
          <a:endParaRPr lang="en-IN" sz="2700" kern="1200" dirty="0"/>
        </a:p>
      </dsp:txBody>
      <dsp:txXfrm>
        <a:off x="6943931" y="2408177"/>
        <a:ext cx="2394313" cy="116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8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5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7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D774-E000-4EF2-B24C-6E5ECA486C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6786-8E73-4754-BAAE-2504B1C29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7010930"/>
              </p:ext>
            </p:extLst>
          </p:nvPr>
        </p:nvGraphicFramePr>
        <p:xfrm>
          <a:off x="239286" y="710764"/>
          <a:ext cx="9375820" cy="455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52384" y="2491408"/>
            <a:ext cx="2133600" cy="91141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Structure Module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058400" y="4803913"/>
            <a:ext cx="2133600" cy="91141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3D-Structure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65565" y="3445565"/>
            <a:ext cx="13252" cy="13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07826" y="2425148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621079" y="3114262"/>
            <a:ext cx="318052" cy="31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Prostruc</a:t>
            </a:r>
            <a:r>
              <a:rPr lang="en-IN" dirty="0" smtClean="0"/>
              <a:t> Algorithm/workflow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29" y="1468191"/>
            <a:ext cx="1615352" cy="710010"/>
            <a:chOff x="1454" y="1662921"/>
            <a:chExt cx="2466555" cy="1233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54" y="1662921"/>
              <a:ext cx="2466555" cy="12332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37575" y="1699042"/>
              <a:ext cx="2394313" cy="1161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kern="1200" dirty="0" smtClea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Sequence</a:t>
              </a:r>
              <a:endParaRPr lang="en-IN" sz="2000" kern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15944" y="167426"/>
            <a:ext cx="2305318" cy="1210614"/>
            <a:chOff x="3454632" y="953786"/>
            <a:chExt cx="2466555" cy="1233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/>
            <p:cNvSpPr/>
            <p:nvPr/>
          </p:nvSpPr>
          <p:spPr>
            <a:xfrm>
              <a:off x="3454632" y="953786"/>
              <a:ext cx="2466555" cy="123327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490753" y="989907"/>
              <a:ext cx="2394313" cy="1161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kern="1200" dirty="0" smtClea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Genetic Database search </a:t>
              </a:r>
              <a:endParaRPr lang="en-IN" sz="2000" kern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4581" y="2331078"/>
            <a:ext cx="2370910" cy="1109254"/>
            <a:chOff x="3454632" y="2372056"/>
            <a:chExt cx="2466555" cy="1233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3454632" y="2372056"/>
              <a:ext cx="2466555" cy="123327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490753" y="2408177"/>
              <a:ext cx="2394313" cy="1161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kern="1200" dirty="0" smtClea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Structural Database Search </a:t>
              </a:r>
              <a:endParaRPr lang="en-IN" sz="2000" kern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98502" y="1262130"/>
            <a:ext cx="2202287" cy="122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Basic 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statistics and protein analysis</a:t>
            </a:r>
            <a:endParaRPr lang="en-IN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14262" y="1455313"/>
            <a:ext cx="1293378" cy="890313"/>
            <a:chOff x="6907810" y="953786"/>
            <a:chExt cx="2466555" cy="1233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ed Rectangle 14"/>
            <p:cNvSpPr/>
            <p:nvPr/>
          </p:nvSpPr>
          <p:spPr>
            <a:xfrm>
              <a:off x="6907810" y="953786"/>
              <a:ext cx="2466555" cy="12332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6943931" y="989907"/>
              <a:ext cx="2394313" cy="11610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kern="1200" dirty="0" smtClea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MSA</a:t>
              </a:r>
              <a:endParaRPr lang="en-IN" sz="2000" kern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84157" y="1455311"/>
            <a:ext cx="1920151" cy="903193"/>
            <a:chOff x="6907810" y="2372056"/>
            <a:chExt cx="2466555" cy="1233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ounded Rectangle 17"/>
            <p:cNvSpPr/>
            <p:nvPr/>
          </p:nvSpPr>
          <p:spPr>
            <a:xfrm>
              <a:off x="6907810" y="2372056"/>
              <a:ext cx="2466555" cy="123327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6943931" y="2408177"/>
              <a:ext cx="2394313" cy="1161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kern="1200" dirty="0" smtClea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Templates </a:t>
              </a:r>
              <a:endParaRPr lang="en-IN" sz="2000" kern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9994006" y="3116687"/>
            <a:ext cx="2066221" cy="65962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Module </a:t>
            </a:r>
            <a:endParaRPr lang="en-IN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84158" y="4533363"/>
            <a:ext cx="1996227" cy="631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pic>
        <p:nvPicPr>
          <p:cNvPr id="1026" name="Picture 2" descr="Homology modeli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22" y="3786388"/>
            <a:ext cx="3064142" cy="22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794715" y="4185634"/>
            <a:ext cx="2498502" cy="47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94715" y="5177306"/>
            <a:ext cx="2472744" cy="502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8377" y="587276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3D Structure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867437" y="1835241"/>
            <a:ext cx="656823" cy="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20519" y="1906073"/>
            <a:ext cx="461493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140225" y="2382592"/>
            <a:ext cx="0" cy="6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075833" y="3786389"/>
            <a:ext cx="12877" cy="7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27324" y="2386886"/>
            <a:ext cx="719071" cy="56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624293" y="824248"/>
            <a:ext cx="953037" cy="59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1"/>
          </p:cNvCxnSpPr>
          <p:nvPr/>
        </p:nvCxnSpPr>
        <p:spPr>
          <a:xfrm flipV="1">
            <a:off x="4520485" y="772733"/>
            <a:ext cx="695459" cy="42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1" idx="1"/>
          </p:cNvCxnSpPr>
          <p:nvPr/>
        </p:nvCxnSpPr>
        <p:spPr>
          <a:xfrm>
            <a:off x="4559121" y="2537138"/>
            <a:ext cx="695460" cy="34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282745" y="1442434"/>
            <a:ext cx="2145" cy="87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167616" y="4969098"/>
            <a:ext cx="890784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01807" y="5177307"/>
            <a:ext cx="880052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366202" y="4438919"/>
            <a:ext cx="931567" cy="2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Prostruc</a:t>
            </a:r>
            <a:r>
              <a:rPr lang="en-IN" dirty="0" smtClean="0"/>
              <a:t> Algorith</a:t>
            </a:r>
            <a:r>
              <a:rPr lang="en-IN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─ </a:t>
            </a:r>
            <a:r>
              <a:rPr lang="en-IN" dirty="0" err="1" smtClean="0"/>
              <a:t>input.fasta</a:t>
            </a:r>
            <a:endParaRPr lang="en-IN" dirty="0" smtClean="0"/>
          </a:p>
          <a:p>
            <a:r>
              <a:rPr lang="en-IN" dirty="0" smtClean="0"/>
              <a:t>├── align2d.py</a:t>
            </a:r>
          </a:p>
          <a:p>
            <a:r>
              <a:rPr lang="en-IN" dirty="0" smtClean="0"/>
              <a:t>├── build_profile.py</a:t>
            </a:r>
          </a:p>
          <a:p>
            <a:r>
              <a:rPr lang="en-IN" dirty="0" smtClean="0"/>
              <a:t>├── download_pdbchain.py</a:t>
            </a:r>
          </a:p>
          <a:p>
            <a:r>
              <a:rPr lang="en-IN" dirty="0" smtClean="0"/>
              <a:t>├── model_single.py</a:t>
            </a:r>
          </a:p>
          <a:p>
            <a:r>
              <a:rPr lang="en-IN" dirty="0" smtClean="0"/>
              <a:t>├── </a:t>
            </a:r>
            <a:r>
              <a:rPr lang="en-IN" dirty="0" err="1" smtClean="0"/>
              <a:t>pdball.bin</a:t>
            </a:r>
            <a:endParaRPr lang="en-IN" dirty="0" smtClean="0"/>
          </a:p>
          <a:p>
            <a:r>
              <a:rPr lang="en-IN" dirty="0" smtClean="0"/>
              <a:t>├── rename.sh</a:t>
            </a:r>
          </a:p>
          <a:p>
            <a:r>
              <a:rPr lang="en-IN" dirty="0" smtClean="0"/>
              <a:t>└── start-modeling.sh</a:t>
            </a:r>
          </a:p>
          <a:p>
            <a:endParaRPr lang="en-IN" dirty="0" smtClean="0"/>
          </a:p>
          <a:p>
            <a:r>
              <a:rPr lang="en-IN" dirty="0" smtClean="0"/>
              <a:t>High-Level Steps</a:t>
            </a:r>
          </a:p>
          <a:p>
            <a:r>
              <a:rPr lang="en-IN" dirty="0" smtClean="0"/>
              <a:t>Sequence Alignment: Align the target sequence with a database of known protein structures.</a:t>
            </a:r>
          </a:p>
          <a:p>
            <a:r>
              <a:rPr lang="en-IN" dirty="0" smtClean="0"/>
              <a:t>Template Selection: Choose a suitable template based on the alignment.</a:t>
            </a:r>
          </a:p>
          <a:p>
            <a:r>
              <a:rPr lang="en-IN" dirty="0" smtClean="0"/>
              <a:t>Model Building: Construct the 3D model of the target protein using the template.</a:t>
            </a:r>
          </a:p>
          <a:p>
            <a:r>
              <a:rPr lang="en-IN" dirty="0" smtClean="0"/>
              <a:t>Model Optimization: Refine and optimize the model.</a:t>
            </a:r>
          </a:p>
          <a:p>
            <a:r>
              <a:rPr lang="en-IN" dirty="0" smtClean="0"/>
              <a:t>Model Validation: Validate the accuracy of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Homology Modelling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Homology </a:t>
            </a:r>
            <a:r>
              <a:rPr lang="en-IN" dirty="0" err="1"/>
              <a:t>modeling</a:t>
            </a:r>
            <a:r>
              <a:rPr lang="en-IN" dirty="0"/>
              <a:t> is a powerful computational technique used in structural biology to predict the three-dimensional (3D) structure of a target protein based on its similarity to known structures (templates). In this project, we are developing a homology </a:t>
            </a:r>
            <a:r>
              <a:rPr lang="en-IN" dirty="0" err="1"/>
              <a:t>modeling</a:t>
            </a:r>
            <a:r>
              <a:rPr lang="en-IN" dirty="0"/>
              <a:t> tool that aims to streamline the process of protein structure prediction by automating sequence alignment, template selection, and preliminary structure validation. This tool </a:t>
            </a:r>
            <a:r>
              <a:rPr lang="en-IN" dirty="0" smtClean="0"/>
              <a:t>use </a:t>
            </a:r>
            <a:r>
              <a:rPr lang="en-IN" dirty="0" err="1" smtClean="0"/>
              <a:t>Biopython</a:t>
            </a:r>
            <a:r>
              <a:rPr lang="en-IN" dirty="0" smtClean="0"/>
              <a:t> </a:t>
            </a:r>
            <a:r>
              <a:rPr lang="en-IN" dirty="0"/>
              <a:t>for sequence alignment and template retrieval via BLAST searches, making it accessible and easy to use for researchers without requiring extensive computational resources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77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key perks of this homology </a:t>
            </a:r>
            <a:r>
              <a:rPr lang="en-IN" dirty="0" err="1"/>
              <a:t>modeling</a:t>
            </a:r>
            <a:r>
              <a:rPr lang="en-IN" dirty="0"/>
              <a:t> tool include: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User-Friendly </a:t>
            </a:r>
            <a:r>
              <a:rPr lang="en-IN" b="1" dirty="0"/>
              <a:t>Interface</a:t>
            </a:r>
            <a:r>
              <a:rPr lang="en-IN" dirty="0"/>
              <a:t>: Designed to be easy to use, with clear input and output steps, allowing researchers to focus on their scientific questions rather than the technical details of the </a:t>
            </a:r>
            <a:r>
              <a:rPr lang="en-IN" dirty="0" err="1"/>
              <a:t>modeling</a:t>
            </a:r>
            <a:r>
              <a:rPr lang="en-IN" dirty="0"/>
              <a:t> process.</a:t>
            </a:r>
          </a:p>
          <a:p>
            <a:r>
              <a:rPr lang="en-IN" b="1" dirty="0"/>
              <a:t>Automated Template Selection</a:t>
            </a:r>
            <a:r>
              <a:rPr lang="en-IN" dirty="0"/>
              <a:t>: Integrates BLAST search functionality to automatically identify and select the most suitable template structures from the Protein Data Bank (PDB), ensuring high-quality starting points for </a:t>
            </a:r>
            <a:r>
              <a:rPr lang="en-IN" dirty="0" err="1"/>
              <a:t>modeling</a:t>
            </a:r>
            <a:r>
              <a:rPr lang="en-IN" dirty="0"/>
              <a:t>.</a:t>
            </a:r>
          </a:p>
          <a:p>
            <a:r>
              <a:rPr lang="en-IN" b="1" dirty="0"/>
              <a:t>Flexibility and Customization</a:t>
            </a:r>
            <a:r>
              <a:rPr lang="en-IN" dirty="0"/>
              <a:t>: While the tool provides a streamlined default workflow, it is also designed to be flexible, allowing users to customize alignment parameters and integrate additional structure prediction and validation tools as needed.</a:t>
            </a:r>
          </a:p>
          <a:p>
            <a:r>
              <a:rPr lang="en-IN" b="1" dirty="0"/>
              <a:t>Scalability</a:t>
            </a:r>
            <a:r>
              <a:rPr lang="en-IN" dirty="0"/>
              <a:t>: Suitable for both small-scale studies and larger projects, the tool can handle multiple sequences and templates efficiently, making it a valuable asset for high-throughput structural biology research.</a:t>
            </a:r>
          </a:p>
          <a:p>
            <a:r>
              <a:rPr lang="en-IN" b="1" dirty="0"/>
              <a:t>Open Source and Extensible</a:t>
            </a:r>
            <a:r>
              <a:rPr lang="en-IN" dirty="0"/>
              <a:t>: Built using open-source libraries, this tool can be easily extended and improved by the research community, fostering collaboration and continuous enhancement of its capabilities.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1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Prostruc Algorithm</vt:lpstr>
      <vt:lpstr>Homology Modelling </vt:lpstr>
      <vt:lpstr>The key perks of this homology modeling tool include: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2024-07-04T08:54:18Z</dcterms:created>
  <dcterms:modified xsi:type="dcterms:W3CDTF">2024-07-09T08:01:02Z</dcterms:modified>
</cp:coreProperties>
</file>