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handoutMasterIdLst>
    <p:handoutMasterId r:id="rId15"/>
  </p:handoutMasterIdLst>
  <p:sldIdLst>
    <p:sldId id="276" r:id="rId2"/>
    <p:sldId id="277" r:id="rId3"/>
    <p:sldId id="278" r:id="rId4"/>
    <p:sldId id="293" r:id="rId5"/>
    <p:sldId id="292" r:id="rId6"/>
    <p:sldId id="291" r:id="rId7"/>
    <p:sldId id="294" r:id="rId8"/>
    <p:sldId id="295" r:id="rId9"/>
    <p:sldId id="296" r:id="rId10"/>
    <p:sldId id="297" r:id="rId11"/>
    <p:sldId id="289" r:id="rId12"/>
    <p:sldId id="280" r:id="rId13"/>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39">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E8E8"/>
    <a:srgbClr val="E0E0E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753"/>
    <p:restoredTop sz="86375" autoAdjust="0"/>
  </p:normalViewPr>
  <p:slideViewPr>
    <p:cSldViewPr>
      <p:cViewPr varScale="1">
        <p:scale>
          <a:sx n="65" d="100"/>
          <a:sy n="65" d="100"/>
        </p:scale>
        <p:origin x="744" y="102"/>
      </p:cViewPr>
      <p:guideLst>
        <p:guide orient="horz" pos="2160"/>
        <p:guide pos="3839"/>
      </p:guideLst>
    </p:cSldViewPr>
  </p:slideViewPr>
  <p:notesTextViewPr>
    <p:cViewPr>
      <p:scale>
        <a:sx n="1" d="1"/>
        <a:sy n="1" d="1"/>
      </p:scale>
      <p:origin x="0" y="0"/>
    </p:cViewPr>
  </p:notesTextViewPr>
  <p:notesViewPr>
    <p:cSldViewPr>
      <p:cViewPr varScale="1">
        <p:scale>
          <a:sx n="65" d="100"/>
          <a:sy n="65" d="100"/>
        </p:scale>
        <p:origin x="2299" y="6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B0CDFD5C-8073-48CD-A3CC-1A2BBDA7E68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xmlns="" id="{726A492D-C335-4555-A446-EA77A277073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7075BF9-698D-4FCA-A858-805139CFB738}" type="datetimeFigureOut">
              <a:rPr lang="en-IN" smtClean="0"/>
              <a:t>03-01-2022</a:t>
            </a:fld>
            <a:endParaRPr lang="en-IN"/>
          </a:p>
        </p:txBody>
      </p:sp>
      <p:sp>
        <p:nvSpPr>
          <p:cNvPr id="4" name="Footer Placeholder 3">
            <a:extLst>
              <a:ext uri="{FF2B5EF4-FFF2-40B4-BE49-F238E27FC236}">
                <a16:creationId xmlns:a16="http://schemas.microsoft.com/office/drawing/2014/main" xmlns="" id="{8D1BAB4C-3E8C-49CF-B425-52D5D20B700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xmlns="" id="{499C1B7E-81C5-42AF-B877-E392B433BBD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CC2D686-A8B2-4613-AC31-93D74AE3586D}" type="slidenum">
              <a:rPr lang="en-IN" smtClean="0"/>
              <a:t>‹#›</a:t>
            </a:fld>
            <a:endParaRPr lang="en-IN"/>
          </a:p>
        </p:txBody>
      </p:sp>
    </p:spTree>
    <p:extLst>
      <p:ext uri="{BB962C8B-B14F-4D97-AF65-F5344CB8AC3E}">
        <p14:creationId xmlns:p14="http://schemas.microsoft.com/office/powerpoint/2010/main" val="8575005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AB488F7-1FAC-40D2-BB7E-BA3CE28D8950}" type="datetimeFigureOut">
              <a:rPr lang="en-US" smtClean="0"/>
              <a:pPr/>
              <a:t>1/3/2022</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A2D21D1-52E2-420B-B491-CFF6D7BB79FB}" type="slidenum">
              <a:rPr lang="en-US" smtClean="0"/>
              <a:pPr/>
              <a:t>‹#›</a:t>
            </a:fld>
            <a:endParaRPr lang="en-US"/>
          </a:p>
        </p:txBody>
      </p:sp>
    </p:spTree>
    <p:extLst>
      <p:ext uri="{BB962C8B-B14F-4D97-AF65-F5344CB8AC3E}">
        <p14:creationId xmlns:p14="http://schemas.microsoft.com/office/powerpoint/2010/main" val="223947869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endParaRPr lang="en-IN" dirty="0"/>
          </a:p>
        </p:txBody>
      </p:sp>
      <p:sp>
        <p:nvSpPr>
          <p:cNvPr id="4" name="Slide Number Placeholder 3"/>
          <p:cNvSpPr>
            <a:spLocks noGrp="1"/>
          </p:cNvSpPr>
          <p:nvPr>
            <p:ph type="sldNum" sz="quarter" idx="5"/>
          </p:nvPr>
        </p:nvSpPr>
        <p:spPr/>
        <p:txBody>
          <a:bodyPr/>
          <a:lstStyle/>
          <a:p>
            <a:fld id="{CA2D21D1-52E2-420B-B491-CFF6D7BB79FB}" type="slidenum">
              <a:rPr lang="en-US" smtClean="0"/>
              <a:pPr/>
              <a:t>1</a:t>
            </a:fld>
            <a:endParaRPr lang="en-US"/>
          </a:p>
        </p:txBody>
      </p:sp>
    </p:spTree>
    <p:extLst>
      <p:ext uri="{BB962C8B-B14F-4D97-AF65-F5344CB8AC3E}">
        <p14:creationId xmlns:p14="http://schemas.microsoft.com/office/powerpoint/2010/main" val="27946386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endParaRPr lang="en-IN" dirty="0"/>
          </a:p>
        </p:txBody>
      </p:sp>
      <p:sp>
        <p:nvSpPr>
          <p:cNvPr id="4" name="Slide Number Placeholder 3"/>
          <p:cNvSpPr>
            <a:spLocks noGrp="1"/>
          </p:cNvSpPr>
          <p:nvPr>
            <p:ph type="sldNum" sz="quarter" idx="5"/>
          </p:nvPr>
        </p:nvSpPr>
        <p:spPr/>
        <p:txBody>
          <a:bodyPr/>
          <a:lstStyle/>
          <a:p>
            <a:fld id="{CA2D21D1-52E2-420B-B491-CFF6D7BB79FB}" type="slidenum">
              <a:rPr lang="en-US" smtClean="0"/>
              <a:pPr/>
              <a:t>10</a:t>
            </a:fld>
            <a:endParaRPr lang="en-US"/>
          </a:p>
        </p:txBody>
      </p:sp>
    </p:spTree>
    <p:extLst>
      <p:ext uri="{BB962C8B-B14F-4D97-AF65-F5344CB8AC3E}">
        <p14:creationId xmlns:p14="http://schemas.microsoft.com/office/powerpoint/2010/main" val="26768111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2D21D1-52E2-420B-B491-CFF6D7BB79FB}" type="slidenum">
              <a:rPr lang="en-US" smtClean="0"/>
              <a:pPr/>
              <a:t>11</a:t>
            </a:fld>
            <a:endParaRPr lang="en-US"/>
          </a:p>
        </p:txBody>
      </p:sp>
    </p:spTree>
    <p:extLst>
      <p:ext uri="{BB962C8B-B14F-4D97-AF65-F5344CB8AC3E}">
        <p14:creationId xmlns:p14="http://schemas.microsoft.com/office/powerpoint/2010/main" val="447395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A2D21D1-52E2-420B-B491-CFF6D7BB79FB}" type="slidenum">
              <a:rPr lang="en-US" smtClean="0"/>
              <a:pPr/>
              <a:t>2</a:t>
            </a:fld>
            <a:endParaRPr lang="en-US"/>
          </a:p>
        </p:txBody>
      </p:sp>
    </p:spTree>
    <p:extLst>
      <p:ext uri="{BB962C8B-B14F-4D97-AF65-F5344CB8AC3E}">
        <p14:creationId xmlns:p14="http://schemas.microsoft.com/office/powerpoint/2010/main" val="13242972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endParaRPr lang="en-IN" dirty="0"/>
          </a:p>
        </p:txBody>
      </p:sp>
      <p:sp>
        <p:nvSpPr>
          <p:cNvPr id="4" name="Slide Number Placeholder 3"/>
          <p:cNvSpPr>
            <a:spLocks noGrp="1"/>
          </p:cNvSpPr>
          <p:nvPr>
            <p:ph type="sldNum" sz="quarter" idx="5"/>
          </p:nvPr>
        </p:nvSpPr>
        <p:spPr/>
        <p:txBody>
          <a:bodyPr/>
          <a:lstStyle/>
          <a:p>
            <a:fld id="{CA2D21D1-52E2-420B-B491-CFF6D7BB79FB}" type="slidenum">
              <a:rPr lang="en-US" smtClean="0"/>
              <a:pPr/>
              <a:t>3</a:t>
            </a:fld>
            <a:endParaRPr lang="en-US"/>
          </a:p>
        </p:txBody>
      </p:sp>
    </p:spTree>
    <p:extLst>
      <p:ext uri="{BB962C8B-B14F-4D97-AF65-F5344CB8AC3E}">
        <p14:creationId xmlns:p14="http://schemas.microsoft.com/office/powerpoint/2010/main" val="13028106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endParaRPr lang="en-IN" dirty="0"/>
          </a:p>
        </p:txBody>
      </p:sp>
      <p:sp>
        <p:nvSpPr>
          <p:cNvPr id="4" name="Slide Number Placeholder 3"/>
          <p:cNvSpPr>
            <a:spLocks noGrp="1"/>
          </p:cNvSpPr>
          <p:nvPr>
            <p:ph type="sldNum" sz="quarter" idx="5"/>
          </p:nvPr>
        </p:nvSpPr>
        <p:spPr/>
        <p:txBody>
          <a:bodyPr/>
          <a:lstStyle/>
          <a:p>
            <a:fld id="{CA2D21D1-52E2-420B-B491-CFF6D7BB79FB}" type="slidenum">
              <a:rPr lang="en-US" smtClean="0"/>
              <a:pPr/>
              <a:t>4</a:t>
            </a:fld>
            <a:endParaRPr lang="en-US"/>
          </a:p>
        </p:txBody>
      </p:sp>
    </p:spTree>
    <p:extLst>
      <p:ext uri="{BB962C8B-B14F-4D97-AF65-F5344CB8AC3E}">
        <p14:creationId xmlns:p14="http://schemas.microsoft.com/office/powerpoint/2010/main" val="38802920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endParaRPr lang="en-IN" dirty="0"/>
          </a:p>
        </p:txBody>
      </p:sp>
      <p:sp>
        <p:nvSpPr>
          <p:cNvPr id="4" name="Slide Number Placeholder 3"/>
          <p:cNvSpPr>
            <a:spLocks noGrp="1"/>
          </p:cNvSpPr>
          <p:nvPr>
            <p:ph type="sldNum" sz="quarter" idx="5"/>
          </p:nvPr>
        </p:nvSpPr>
        <p:spPr/>
        <p:txBody>
          <a:bodyPr/>
          <a:lstStyle/>
          <a:p>
            <a:fld id="{CA2D21D1-52E2-420B-B491-CFF6D7BB79FB}" type="slidenum">
              <a:rPr lang="en-US" smtClean="0"/>
              <a:pPr/>
              <a:t>5</a:t>
            </a:fld>
            <a:endParaRPr lang="en-US"/>
          </a:p>
        </p:txBody>
      </p:sp>
    </p:spTree>
    <p:extLst>
      <p:ext uri="{BB962C8B-B14F-4D97-AF65-F5344CB8AC3E}">
        <p14:creationId xmlns:p14="http://schemas.microsoft.com/office/powerpoint/2010/main" val="18179281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endParaRPr lang="en-IN" dirty="0"/>
          </a:p>
        </p:txBody>
      </p:sp>
      <p:sp>
        <p:nvSpPr>
          <p:cNvPr id="4" name="Slide Number Placeholder 3"/>
          <p:cNvSpPr>
            <a:spLocks noGrp="1"/>
          </p:cNvSpPr>
          <p:nvPr>
            <p:ph type="sldNum" sz="quarter" idx="5"/>
          </p:nvPr>
        </p:nvSpPr>
        <p:spPr/>
        <p:txBody>
          <a:bodyPr/>
          <a:lstStyle/>
          <a:p>
            <a:fld id="{CA2D21D1-52E2-420B-B491-CFF6D7BB79FB}" type="slidenum">
              <a:rPr lang="en-US" smtClean="0"/>
              <a:pPr/>
              <a:t>6</a:t>
            </a:fld>
            <a:endParaRPr lang="en-US"/>
          </a:p>
        </p:txBody>
      </p:sp>
    </p:spTree>
    <p:extLst>
      <p:ext uri="{BB962C8B-B14F-4D97-AF65-F5344CB8AC3E}">
        <p14:creationId xmlns:p14="http://schemas.microsoft.com/office/powerpoint/2010/main" val="4161843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endParaRPr lang="en-IN" dirty="0"/>
          </a:p>
        </p:txBody>
      </p:sp>
      <p:sp>
        <p:nvSpPr>
          <p:cNvPr id="4" name="Slide Number Placeholder 3"/>
          <p:cNvSpPr>
            <a:spLocks noGrp="1"/>
          </p:cNvSpPr>
          <p:nvPr>
            <p:ph type="sldNum" sz="quarter" idx="5"/>
          </p:nvPr>
        </p:nvSpPr>
        <p:spPr/>
        <p:txBody>
          <a:bodyPr/>
          <a:lstStyle/>
          <a:p>
            <a:fld id="{CA2D21D1-52E2-420B-B491-CFF6D7BB79FB}" type="slidenum">
              <a:rPr lang="en-US" smtClean="0"/>
              <a:pPr/>
              <a:t>7</a:t>
            </a:fld>
            <a:endParaRPr lang="en-US"/>
          </a:p>
        </p:txBody>
      </p:sp>
    </p:spTree>
    <p:extLst>
      <p:ext uri="{BB962C8B-B14F-4D97-AF65-F5344CB8AC3E}">
        <p14:creationId xmlns:p14="http://schemas.microsoft.com/office/powerpoint/2010/main" val="29615356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endParaRPr lang="en-IN" dirty="0"/>
          </a:p>
        </p:txBody>
      </p:sp>
      <p:sp>
        <p:nvSpPr>
          <p:cNvPr id="4" name="Slide Number Placeholder 3"/>
          <p:cNvSpPr>
            <a:spLocks noGrp="1"/>
          </p:cNvSpPr>
          <p:nvPr>
            <p:ph type="sldNum" sz="quarter" idx="5"/>
          </p:nvPr>
        </p:nvSpPr>
        <p:spPr/>
        <p:txBody>
          <a:bodyPr/>
          <a:lstStyle/>
          <a:p>
            <a:fld id="{CA2D21D1-52E2-420B-B491-CFF6D7BB79FB}" type="slidenum">
              <a:rPr lang="en-US" smtClean="0"/>
              <a:pPr/>
              <a:t>8</a:t>
            </a:fld>
            <a:endParaRPr lang="en-US"/>
          </a:p>
        </p:txBody>
      </p:sp>
    </p:spTree>
    <p:extLst>
      <p:ext uri="{BB962C8B-B14F-4D97-AF65-F5344CB8AC3E}">
        <p14:creationId xmlns:p14="http://schemas.microsoft.com/office/powerpoint/2010/main" val="3499988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endParaRPr lang="en-IN" dirty="0"/>
          </a:p>
        </p:txBody>
      </p:sp>
      <p:sp>
        <p:nvSpPr>
          <p:cNvPr id="4" name="Slide Number Placeholder 3"/>
          <p:cNvSpPr>
            <a:spLocks noGrp="1"/>
          </p:cNvSpPr>
          <p:nvPr>
            <p:ph type="sldNum" sz="quarter" idx="5"/>
          </p:nvPr>
        </p:nvSpPr>
        <p:spPr/>
        <p:txBody>
          <a:bodyPr/>
          <a:lstStyle/>
          <a:p>
            <a:fld id="{CA2D21D1-52E2-420B-B491-CFF6D7BB79FB}" type="slidenum">
              <a:rPr lang="en-US" smtClean="0"/>
              <a:pPr/>
              <a:t>9</a:t>
            </a:fld>
            <a:endParaRPr lang="en-US"/>
          </a:p>
        </p:txBody>
      </p:sp>
    </p:spTree>
    <p:extLst>
      <p:ext uri="{BB962C8B-B14F-4D97-AF65-F5344CB8AC3E}">
        <p14:creationId xmlns:p14="http://schemas.microsoft.com/office/powerpoint/2010/main" val="41262868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bg>
      <p:bgPr>
        <a:solidFill>
          <a:schemeClr val="accent1"/>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578D6DB-6798-42D2-B9AD-FC6F1C72FC30}" type="datetimeFigureOut">
              <a:rPr lang="en-US" smtClean="0"/>
              <a:pPr/>
              <a:t>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EDE275-BE14-4364-AEA2-5F5667C0FD49}" type="slidenum">
              <a:rPr lang="en-US" smtClean="0"/>
              <a:pPr/>
              <a:t>‹#›</a:t>
            </a:fld>
            <a:endParaRPr lang="en-US"/>
          </a:p>
        </p:txBody>
      </p:sp>
      <p:sp>
        <p:nvSpPr>
          <p:cNvPr id="10" name="Picture Placeholder 9">
            <a:extLst>
              <a:ext uri="{FF2B5EF4-FFF2-40B4-BE49-F238E27FC236}">
                <a16:creationId xmlns:a16="http://schemas.microsoft.com/office/drawing/2014/main" xmlns="" id="{9A8FF3D8-C23D-4382-A4F2-01A53DC07645}"/>
              </a:ext>
            </a:extLst>
          </p:cNvPr>
          <p:cNvSpPr>
            <a:spLocks noGrp="1"/>
          </p:cNvSpPr>
          <p:nvPr>
            <p:ph type="pic" sz="quarter" idx="13"/>
          </p:nvPr>
        </p:nvSpPr>
        <p:spPr>
          <a:xfrm>
            <a:off x="1468437" y="-1"/>
            <a:ext cx="10720388" cy="4037142"/>
          </a:xfrm>
          <a:custGeom>
            <a:avLst/>
            <a:gdLst>
              <a:gd name="connsiteX0" fmla="*/ 0 w 10566400"/>
              <a:gd name="connsiteY0" fmla="*/ 0 h 3979152"/>
              <a:gd name="connsiteX1" fmla="*/ 10566400 w 10566400"/>
              <a:gd name="connsiteY1" fmla="*/ 0 h 3979152"/>
              <a:gd name="connsiteX2" fmla="*/ 10566400 w 10566400"/>
              <a:gd name="connsiteY2" fmla="*/ 2957997 h 3979152"/>
              <a:gd name="connsiteX3" fmla="*/ 10517638 w 10566400"/>
              <a:gd name="connsiteY3" fmla="*/ 3003043 h 3979152"/>
              <a:gd name="connsiteX4" fmla="*/ 6185301 w 10566400"/>
              <a:gd name="connsiteY4" fmla="*/ 3626174 h 3979152"/>
              <a:gd name="connsiteX5" fmla="*/ 0 w 10566400"/>
              <a:gd name="connsiteY5" fmla="*/ 0 h 3979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566400" h="3979152">
                <a:moveTo>
                  <a:pt x="0" y="0"/>
                </a:moveTo>
                <a:lnTo>
                  <a:pt x="10566400" y="0"/>
                </a:lnTo>
                <a:cubicBezTo>
                  <a:pt x="10566400" y="0"/>
                  <a:pt x="10566400" y="0"/>
                  <a:pt x="10566400" y="2957997"/>
                </a:cubicBezTo>
                <a:cubicBezTo>
                  <a:pt x="10551396" y="2973012"/>
                  <a:pt x="10536392" y="2988028"/>
                  <a:pt x="10517638" y="3003043"/>
                </a:cubicBezTo>
                <a:cubicBezTo>
                  <a:pt x="10232566" y="3273317"/>
                  <a:pt x="8649669" y="4602163"/>
                  <a:pt x="6185301" y="3626174"/>
                </a:cubicBezTo>
                <a:cubicBezTo>
                  <a:pt x="4051016" y="2781568"/>
                  <a:pt x="2093025" y="792053"/>
                  <a:pt x="0" y="0"/>
                </a:cubicBezTo>
                <a:close/>
              </a:path>
            </a:pathLst>
          </a:custGeom>
          <a:solidFill>
            <a:schemeClr val="accent1"/>
          </a:solidFill>
        </p:spPr>
        <p:txBody>
          <a:bodyPr wrap="square" anchor="ctr">
            <a:noAutofit/>
          </a:bodyPr>
          <a:lstStyle>
            <a:lvl1pPr algn="ctr">
              <a:defRPr/>
            </a:lvl1pPr>
          </a:lstStyle>
          <a:p>
            <a:endParaRPr lang="en-IN"/>
          </a:p>
        </p:txBody>
      </p:sp>
      <p:sp>
        <p:nvSpPr>
          <p:cNvPr id="17" name="Subtitle 2">
            <a:extLst>
              <a:ext uri="{FF2B5EF4-FFF2-40B4-BE49-F238E27FC236}">
                <a16:creationId xmlns:a16="http://schemas.microsoft.com/office/drawing/2014/main" xmlns="" id="{1533DCF7-E82F-4B49-9E95-65ACDAD59CA4}"/>
              </a:ext>
            </a:extLst>
          </p:cNvPr>
          <p:cNvSpPr>
            <a:spLocks noGrp="1"/>
          </p:cNvSpPr>
          <p:nvPr>
            <p:ph type="subTitle" idx="1"/>
          </p:nvPr>
        </p:nvSpPr>
        <p:spPr>
          <a:xfrm>
            <a:off x="693811" y="4941168"/>
            <a:ext cx="3470703" cy="1231106"/>
          </a:xfrm>
        </p:spPr>
        <p:txBody>
          <a:bodyPr anchor="ctr">
            <a:normAutofit/>
          </a:bodyPr>
          <a:lstStyle>
            <a:lvl1pPr marL="0" indent="0" algn="l">
              <a:buNone/>
              <a:defRPr lang="en-US" sz="4000" kern="1200" smtClean="0">
                <a:solidFill>
                  <a:schemeClr val="bg1"/>
                </a:solidFill>
                <a:latin typeface="Segoe UI Light" panose="020B0502040204020203" pitchFamily="34" charset="0"/>
                <a:ea typeface="+mj-ea"/>
                <a:cs typeface="Segoe UI Light" panose="020B0502040204020203" pitchFamily="34" charset="0"/>
              </a:defRPr>
            </a:lvl1pPr>
            <a:lvl2pPr marL="609468" indent="0" algn="ctr">
              <a:buNone/>
              <a:defRPr>
                <a:solidFill>
                  <a:schemeClr val="tx1">
                    <a:tint val="75000"/>
                  </a:schemeClr>
                </a:solidFill>
              </a:defRPr>
            </a:lvl2pPr>
            <a:lvl3pPr marL="1218936" indent="0" algn="ctr">
              <a:buNone/>
              <a:defRPr>
                <a:solidFill>
                  <a:schemeClr val="tx1">
                    <a:tint val="75000"/>
                  </a:schemeClr>
                </a:solidFill>
              </a:defRPr>
            </a:lvl3pPr>
            <a:lvl4pPr marL="1828404" indent="0" algn="ctr">
              <a:buNone/>
              <a:defRPr>
                <a:solidFill>
                  <a:schemeClr val="tx1">
                    <a:tint val="75000"/>
                  </a:schemeClr>
                </a:solidFill>
              </a:defRPr>
            </a:lvl4pPr>
            <a:lvl5pPr marL="2437872" indent="0" algn="ctr">
              <a:buNone/>
              <a:defRPr>
                <a:solidFill>
                  <a:schemeClr val="tx1">
                    <a:tint val="75000"/>
                  </a:schemeClr>
                </a:solidFill>
              </a:defRPr>
            </a:lvl5pPr>
            <a:lvl6pPr marL="3047340" indent="0" algn="ctr">
              <a:buNone/>
              <a:defRPr>
                <a:solidFill>
                  <a:schemeClr val="tx1">
                    <a:tint val="75000"/>
                  </a:schemeClr>
                </a:solidFill>
              </a:defRPr>
            </a:lvl6pPr>
            <a:lvl7pPr marL="3656808" indent="0" algn="ctr">
              <a:buNone/>
              <a:defRPr>
                <a:solidFill>
                  <a:schemeClr val="tx1">
                    <a:tint val="75000"/>
                  </a:schemeClr>
                </a:solidFill>
              </a:defRPr>
            </a:lvl7pPr>
            <a:lvl8pPr marL="4266275" indent="0" algn="ctr">
              <a:buNone/>
              <a:defRPr>
                <a:solidFill>
                  <a:schemeClr val="tx1">
                    <a:tint val="75000"/>
                  </a:schemeClr>
                </a:solidFill>
              </a:defRPr>
            </a:lvl8pPr>
            <a:lvl9pPr marL="4875744" indent="0" algn="ctr">
              <a:buNone/>
              <a:defRPr>
                <a:solidFill>
                  <a:schemeClr val="tx1">
                    <a:tint val="75000"/>
                  </a:schemeClr>
                </a:solidFill>
              </a:defRPr>
            </a:lvl9pPr>
          </a:lstStyle>
          <a:p>
            <a:r>
              <a:rPr lang="en-US" dirty="0"/>
              <a:t>Click to edit</a:t>
            </a:r>
          </a:p>
        </p:txBody>
      </p:sp>
    </p:spTree>
    <p:extLst>
      <p:ext uri="{BB962C8B-B14F-4D97-AF65-F5344CB8AC3E}">
        <p14:creationId xmlns:p14="http://schemas.microsoft.com/office/powerpoint/2010/main" val="1741541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7" name="Freeform: Shape 26">
            <a:extLst>
              <a:ext uri="{FF2B5EF4-FFF2-40B4-BE49-F238E27FC236}">
                <a16:creationId xmlns:a16="http://schemas.microsoft.com/office/drawing/2014/main" xmlns="" id="{6E77CB15-149B-405A-9AAF-27226725F8A2}"/>
              </a:ext>
            </a:extLst>
          </p:cNvPr>
          <p:cNvSpPr/>
          <p:nvPr userDrawn="1"/>
        </p:nvSpPr>
        <p:spPr>
          <a:xfrm rot="5400000">
            <a:off x="447125" y="-447125"/>
            <a:ext cx="1847237" cy="2741491"/>
          </a:xfrm>
          <a:custGeom>
            <a:avLst/>
            <a:gdLst>
              <a:gd name="connsiteX0" fmla="*/ 0 w 1847237"/>
              <a:gd name="connsiteY0" fmla="*/ 2741491 h 2741491"/>
              <a:gd name="connsiteX1" fmla="*/ 1 w 1847237"/>
              <a:gd name="connsiteY1" fmla="*/ 1255 h 2741491"/>
              <a:gd name="connsiteX2" fmla="*/ 28154 w 1847237"/>
              <a:gd name="connsiteY2" fmla="*/ 0 h 2741491"/>
              <a:gd name="connsiteX3" fmla="*/ 666044 w 1847237"/>
              <a:gd name="connsiteY3" fmla="*/ 912689 h 2741491"/>
              <a:gd name="connsiteX4" fmla="*/ 1636888 w 1847237"/>
              <a:gd name="connsiteY4" fmla="*/ 1352956 h 2741491"/>
              <a:gd name="connsiteX5" fmla="*/ 1821652 w 1847237"/>
              <a:gd name="connsiteY5" fmla="*/ 2731596 h 2741491"/>
              <a:gd name="connsiteX6" fmla="*/ 1819662 w 1847237"/>
              <a:gd name="connsiteY6" fmla="*/ 2741491 h 2741491"/>
              <a:gd name="connsiteX7" fmla="*/ 0 w 1847237"/>
              <a:gd name="connsiteY7" fmla="*/ 2741491 h 2741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47237" h="2741491">
                <a:moveTo>
                  <a:pt x="0" y="2741491"/>
                </a:moveTo>
                <a:lnTo>
                  <a:pt x="1" y="1255"/>
                </a:lnTo>
                <a:lnTo>
                  <a:pt x="28154" y="0"/>
                </a:lnTo>
                <a:cubicBezTo>
                  <a:pt x="518124" y="34452"/>
                  <a:pt x="354992" y="850922"/>
                  <a:pt x="666044" y="912689"/>
                </a:cubicBezTo>
                <a:cubicBezTo>
                  <a:pt x="897354" y="1017146"/>
                  <a:pt x="1400457" y="999536"/>
                  <a:pt x="1636888" y="1352956"/>
                </a:cubicBezTo>
                <a:cubicBezTo>
                  <a:pt x="1814211" y="1618021"/>
                  <a:pt x="1891616" y="2299566"/>
                  <a:pt x="1821652" y="2731596"/>
                </a:cubicBezTo>
                <a:lnTo>
                  <a:pt x="1819662" y="2741491"/>
                </a:lnTo>
                <a:lnTo>
                  <a:pt x="0" y="2741491"/>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18" name="Rectangle 6">
            <a:extLst>
              <a:ext uri="{FF2B5EF4-FFF2-40B4-BE49-F238E27FC236}">
                <a16:creationId xmlns:a16="http://schemas.microsoft.com/office/drawing/2014/main" xmlns="" id="{E8CC3AB4-5427-42E6-9BD7-A2E370B48B40}"/>
              </a:ext>
            </a:extLst>
          </p:cNvPr>
          <p:cNvSpPr/>
          <p:nvPr userDrawn="1"/>
        </p:nvSpPr>
        <p:spPr>
          <a:xfrm>
            <a:off x="-1" y="5610579"/>
            <a:ext cx="1022465" cy="1247421"/>
          </a:xfrm>
          <a:custGeom>
            <a:avLst/>
            <a:gdLst>
              <a:gd name="connsiteX0" fmla="*/ 0 w 1022465"/>
              <a:gd name="connsiteY0" fmla="*/ 0 h 737567"/>
              <a:gd name="connsiteX1" fmla="*/ 1022465 w 1022465"/>
              <a:gd name="connsiteY1" fmla="*/ 0 h 737567"/>
              <a:gd name="connsiteX2" fmla="*/ 1022465 w 1022465"/>
              <a:gd name="connsiteY2" fmla="*/ 737567 h 737567"/>
              <a:gd name="connsiteX3" fmla="*/ 0 w 1022465"/>
              <a:gd name="connsiteY3" fmla="*/ 737567 h 737567"/>
              <a:gd name="connsiteX4" fmla="*/ 0 w 1022465"/>
              <a:gd name="connsiteY4" fmla="*/ 0 h 737567"/>
              <a:gd name="connsiteX0" fmla="*/ 10820 w 1033285"/>
              <a:gd name="connsiteY0" fmla="*/ 0 h 737567"/>
              <a:gd name="connsiteX1" fmla="*/ 1033285 w 1033285"/>
              <a:gd name="connsiteY1" fmla="*/ 0 h 737567"/>
              <a:gd name="connsiteX2" fmla="*/ 1033285 w 1033285"/>
              <a:gd name="connsiteY2" fmla="*/ 737567 h 737567"/>
              <a:gd name="connsiteX3" fmla="*/ 10820 w 1033285"/>
              <a:gd name="connsiteY3" fmla="*/ 737567 h 737567"/>
              <a:gd name="connsiteX4" fmla="*/ 0 w 1033285"/>
              <a:gd name="connsiteY4" fmla="*/ 345655 h 737567"/>
              <a:gd name="connsiteX5" fmla="*/ 10820 w 1033285"/>
              <a:gd name="connsiteY5" fmla="*/ 0 h 737567"/>
              <a:gd name="connsiteX0" fmla="*/ 0 w 1033285"/>
              <a:gd name="connsiteY0" fmla="*/ 345655 h 737567"/>
              <a:gd name="connsiteX1" fmla="*/ 10820 w 1033285"/>
              <a:gd name="connsiteY1" fmla="*/ 0 h 737567"/>
              <a:gd name="connsiteX2" fmla="*/ 1033285 w 1033285"/>
              <a:gd name="connsiteY2" fmla="*/ 0 h 737567"/>
              <a:gd name="connsiteX3" fmla="*/ 1033285 w 1033285"/>
              <a:gd name="connsiteY3" fmla="*/ 737567 h 737567"/>
              <a:gd name="connsiteX4" fmla="*/ 10820 w 1033285"/>
              <a:gd name="connsiteY4" fmla="*/ 737567 h 737567"/>
              <a:gd name="connsiteX5" fmla="*/ 91440 w 1033285"/>
              <a:gd name="connsiteY5" fmla="*/ 437095 h 737567"/>
              <a:gd name="connsiteX0" fmla="*/ 0 w 1033285"/>
              <a:gd name="connsiteY0" fmla="*/ 345655 h 737567"/>
              <a:gd name="connsiteX1" fmla="*/ 10820 w 1033285"/>
              <a:gd name="connsiteY1" fmla="*/ 0 h 737567"/>
              <a:gd name="connsiteX2" fmla="*/ 1033285 w 1033285"/>
              <a:gd name="connsiteY2" fmla="*/ 0 h 737567"/>
              <a:gd name="connsiteX3" fmla="*/ 1033285 w 1033285"/>
              <a:gd name="connsiteY3" fmla="*/ 737567 h 737567"/>
              <a:gd name="connsiteX4" fmla="*/ 10820 w 1033285"/>
              <a:gd name="connsiteY4" fmla="*/ 737567 h 737567"/>
              <a:gd name="connsiteX0" fmla="*/ 0 w 1022465"/>
              <a:gd name="connsiteY0" fmla="*/ 0 h 737567"/>
              <a:gd name="connsiteX1" fmla="*/ 1022465 w 1022465"/>
              <a:gd name="connsiteY1" fmla="*/ 0 h 737567"/>
              <a:gd name="connsiteX2" fmla="*/ 1022465 w 1022465"/>
              <a:gd name="connsiteY2" fmla="*/ 737567 h 737567"/>
              <a:gd name="connsiteX3" fmla="*/ 0 w 1022465"/>
              <a:gd name="connsiteY3" fmla="*/ 737567 h 737567"/>
            </a:gdLst>
            <a:ahLst/>
            <a:cxnLst>
              <a:cxn ang="0">
                <a:pos x="connsiteX0" y="connsiteY0"/>
              </a:cxn>
              <a:cxn ang="0">
                <a:pos x="connsiteX1" y="connsiteY1"/>
              </a:cxn>
              <a:cxn ang="0">
                <a:pos x="connsiteX2" y="connsiteY2"/>
              </a:cxn>
              <a:cxn ang="0">
                <a:pos x="connsiteX3" y="connsiteY3"/>
              </a:cxn>
            </a:cxnLst>
            <a:rect l="l" t="t" r="r" b="b"/>
            <a:pathLst>
              <a:path w="1022465" h="737567">
                <a:moveTo>
                  <a:pt x="0" y="0"/>
                </a:moveTo>
                <a:lnTo>
                  <a:pt x="1022465" y="0"/>
                </a:lnTo>
                <a:lnTo>
                  <a:pt x="1022465" y="737567"/>
                </a:lnTo>
                <a:lnTo>
                  <a:pt x="0" y="737567"/>
                </a:lnTo>
              </a:path>
            </a:pathLst>
          </a:cu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Picture Placeholder 13">
            <a:extLst>
              <a:ext uri="{FF2B5EF4-FFF2-40B4-BE49-F238E27FC236}">
                <a16:creationId xmlns:a16="http://schemas.microsoft.com/office/drawing/2014/main" xmlns="" id="{5EE6C5C1-A3A7-46C0-98AA-DC3AB901D7E3}"/>
              </a:ext>
            </a:extLst>
          </p:cNvPr>
          <p:cNvSpPr>
            <a:spLocks noGrp="1"/>
          </p:cNvSpPr>
          <p:nvPr>
            <p:ph type="pic" sz="quarter" idx="13"/>
          </p:nvPr>
        </p:nvSpPr>
        <p:spPr>
          <a:xfrm>
            <a:off x="4863548" y="194622"/>
            <a:ext cx="7325277" cy="6663379"/>
          </a:xfrm>
          <a:custGeom>
            <a:avLst/>
            <a:gdLst>
              <a:gd name="connsiteX0" fmla="*/ 7134355 w 7325277"/>
              <a:gd name="connsiteY0" fmla="*/ 785 h 6663379"/>
              <a:gd name="connsiteX1" fmla="*/ 7282808 w 7325277"/>
              <a:gd name="connsiteY1" fmla="*/ 75389 h 6663379"/>
              <a:gd name="connsiteX2" fmla="*/ 7325277 w 7325277"/>
              <a:gd name="connsiteY2" fmla="*/ 130748 h 6663379"/>
              <a:gd name="connsiteX3" fmla="*/ 7325277 w 7325277"/>
              <a:gd name="connsiteY3" fmla="*/ 6663379 h 6663379"/>
              <a:gd name="connsiteX4" fmla="*/ 1067213 w 7325277"/>
              <a:gd name="connsiteY4" fmla="*/ 6663379 h 6663379"/>
              <a:gd name="connsiteX5" fmla="*/ 1080437 w 7325277"/>
              <a:gd name="connsiteY5" fmla="*/ 6639457 h 6663379"/>
              <a:gd name="connsiteX6" fmla="*/ 98207 w 7325277"/>
              <a:gd name="connsiteY6" fmla="*/ 4282135 h 6663379"/>
              <a:gd name="connsiteX7" fmla="*/ 785437 w 7325277"/>
              <a:gd name="connsiteY7" fmla="*/ 2267839 h 6663379"/>
              <a:gd name="connsiteX8" fmla="*/ 2941918 w 7325277"/>
              <a:gd name="connsiteY8" fmla="*/ 2255991 h 6663379"/>
              <a:gd name="connsiteX9" fmla="*/ 3834050 w 7325277"/>
              <a:gd name="connsiteY9" fmla="*/ 743634 h 6663379"/>
              <a:gd name="connsiteX10" fmla="*/ 5301972 w 7325277"/>
              <a:gd name="connsiteY10" fmla="*/ 727496 h 6663379"/>
              <a:gd name="connsiteX11" fmla="*/ 7053450 w 7325277"/>
              <a:gd name="connsiteY11" fmla="*/ 4719 h 6663379"/>
              <a:gd name="connsiteX12" fmla="*/ 7134355 w 7325277"/>
              <a:gd name="connsiteY12" fmla="*/ 785 h 6663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325277" h="6663379">
                <a:moveTo>
                  <a:pt x="7134355" y="785"/>
                </a:moveTo>
                <a:cubicBezTo>
                  <a:pt x="7205262" y="6015"/>
                  <a:pt x="7248320" y="36775"/>
                  <a:pt x="7282808" y="75389"/>
                </a:cubicBezTo>
                <a:lnTo>
                  <a:pt x="7325277" y="130748"/>
                </a:lnTo>
                <a:lnTo>
                  <a:pt x="7325277" y="6663379"/>
                </a:lnTo>
                <a:lnTo>
                  <a:pt x="1067213" y="6663379"/>
                </a:lnTo>
                <a:lnTo>
                  <a:pt x="1080437" y="6639457"/>
                </a:lnTo>
                <a:cubicBezTo>
                  <a:pt x="1505666" y="5779766"/>
                  <a:pt x="348274" y="5026051"/>
                  <a:pt x="98207" y="4282135"/>
                </a:cubicBezTo>
                <a:cubicBezTo>
                  <a:pt x="-159927" y="3514220"/>
                  <a:pt x="98206" y="2617379"/>
                  <a:pt x="785437" y="2267839"/>
                </a:cubicBezTo>
                <a:cubicBezTo>
                  <a:pt x="1472668" y="1918300"/>
                  <a:pt x="2433815" y="2510025"/>
                  <a:pt x="2941918" y="2255991"/>
                </a:cubicBezTo>
                <a:cubicBezTo>
                  <a:pt x="3450020" y="2001956"/>
                  <a:pt x="3349084" y="1097974"/>
                  <a:pt x="3834050" y="743634"/>
                </a:cubicBezTo>
                <a:cubicBezTo>
                  <a:pt x="4319017" y="389295"/>
                  <a:pt x="4765406" y="850649"/>
                  <a:pt x="5301972" y="727496"/>
                </a:cubicBezTo>
                <a:cubicBezTo>
                  <a:pt x="5838540" y="604343"/>
                  <a:pt x="6809140" y="41394"/>
                  <a:pt x="7053450" y="4719"/>
                </a:cubicBezTo>
                <a:cubicBezTo>
                  <a:pt x="7083989" y="135"/>
                  <a:pt x="7110719" y="-959"/>
                  <a:pt x="7134355" y="785"/>
                </a:cubicBezTo>
                <a:close/>
              </a:path>
            </a:pathLst>
          </a:custGeom>
          <a:solidFill>
            <a:schemeClr val="bg1">
              <a:lumMod val="95000"/>
            </a:schemeClr>
          </a:solidFill>
          <a:effectLst>
            <a:outerShdw blurRad="571500" dist="571500" dir="10800000" algn="tr" rotWithShape="0">
              <a:prstClr val="black">
                <a:alpha val="10000"/>
              </a:prstClr>
            </a:outerShdw>
          </a:effectLst>
        </p:spPr>
        <p:txBody>
          <a:bodyPr wrap="square" anchor="ctr">
            <a:noAutofit/>
          </a:bodyPr>
          <a:lstStyle>
            <a:lvl1pPr marL="0" indent="0" algn="ctr">
              <a:buFontTx/>
              <a:buNone/>
              <a:defRPr>
                <a:solidFill>
                  <a:schemeClr val="bg1"/>
                </a:solidFill>
              </a:defRPr>
            </a:lvl1pPr>
          </a:lstStyle>
          <a:p>
            <a:endParaRPr lang="en-IN"/>
          </a:p>
        </p:txBody>
      </p:sp>
      <p:sp>
        <p:nvSpPr>
          <p:cNvPr id="2" name="Title 1"/>
          <p:cNvSpPr>
            <a:spLocks noGrp="1"/>
          </p:cNvSpPr>
          <p:nvPr>
            <p:ph type="title"/>
          </p:nvPr>
        </p:nvSpPr>
        <p:spPr>
          <a:xfrm>
            <a:off x="1197868" y="274639"/>
            <a:ext cx="10381516" cy="711081"/>
          </a:xfrm>
        </p:spPr>
        <p:txBody>
          <a:bodyPr>
            <a:noAutofit/>
          </a:bodyPr>
          <a:lstStyle>
            <a:lvl1pPr>
              <a:defRPr sz="3600" b="1">
                <a:latin typeface="+mn-lt"/>
              </a:defRPr>
            </a:lvl1pPr>
          </a:lstStyle>
          <a:p>
            <a:r>
              <a:rPr lang="en-US" dirty="0"/>
              <a:t>Click to edit Master title style</a:t>
            </a:r>
          </a:p>
        </p:txBody>
      </p:sp>
      <p:sp>
        <p:nvSpPr>
          <p:cNvPr id="4" name="Footer Placeholder 3"/>
          <p:cNvSpPr>
            <a:spLocks noGrp="1"/>
          </p:cNvSpPr>
          <p:nvPr>
            <p:ph type="ftr" sz="quarter" idx="11"/>
          </p:nvPr>
        </p:nvSpPr>
        <p:spPr>
          <a:xfrm>
            <a:off x="1197868" y="6400798"/>
            <a:ext cx="3859795" cy="365125"/>
          </a:xfrm>
        </p:spPr>
        <p:txBody>
          <a:bodyPr/>
          <a:lstStyle>
            <a:lvl1pPr algn="l">
              <a:defRPr sz="1400" b="1">
                <a:solidFill>
                  <a:schemeClr val="accent4"/>
                </a:solidFill>
                <a:latin typeface="+mn-lt"/>
                <a:ea typeface="Segoe UI Black" panose="020B0A02040204020203" pitchFamily="34" charset="0"/>
              </a:defRPr>
            </a:lvl1pPr>
          </a:lstStyle>
          <a:p>
            <a:endParaRPr lang="en-US" dirty="0"/>
          </a:p>
        </p:txBody>
      </p:sp>
      <p:sp>
        <p:nvSpPr>
          <p:cNvPr id="5" name="Slide Number Placeholder 4"/>
          <p:cNvSpPr>
            <a:spLocks noGrp="1"/>
          </p:cNvSpPr>
          <p:nvPr>
            <p:ph type="sldNum" sz="quarter" idx="12"/>
          </p:nvPr>
        </p:nvSpPr>
        <p:spPr>
          <a:xfrm>
            <a:off x="117748" y="5610579"/>
            <a:ext cx="904716" cy="731850"/>
          </a:xfrm>
        </p:spPr>
        <p:txBody>
          <a:bodyPr/>
          <a:lstStyle>
            <a:lvl1pPr algn="l">
              <a:defRPr sz="4000" b="1">
                <a:solidFill>
                  <a:schemeClr val="accent4"/>
                </a:solidFill>
                <a:latin typeface="Segoe UI Black" panose="020B0A02040204020203" pitchFamily="34" charset="0"/>
                <a:ea typeface="Segoe UI Black" panose="020B0A02040204020203" pitchFamily="34" charset="0"/>
              </a:defRPr>
            </a:lvl1pPr>
          </a:lstStyle>
          <a:p>
            <a:fld id="{96E69268-9C8B-4EBF-A9EE-DC5DC2D48DC3}" type="slidenum">
              <a:rPr lang="en-US" smtClean="0"/>
              <a:pPr/>
              <a:t>‹#›</a:t>
            </a:fld>
            <a:endParaRPr lang="en-US" dirty="0"/>
          </a:p>
        </p:txBody>
      </p:sp>
      <p:grpSp>
        <p:nvGrpSpPr>
          <p:cNvPr id="8" name="Group 7">
            <a:extLst>
              <a:ext uri="{FF2B5EF4-FFF2-40B4-BE49-F238E27FC236}">
                <a16:creationId xmlns:a16="http://schemas.microsoft.com/office/drawing/2014/main" xmlns="" id="{FE7B457D-0EC5-4995-AD08-37350729CBFA}"/>
              </a:ext>
            </a:extLst>
          </p:cNvPr>
          <p:cNvGrpSpPr/>
          <p:nvPr/>
        </p:nvGrpSpPr>
        <p:grpSpPr>
          <a:xfrm>
            <a:off x="359708" y="430463"/>
            <a:ext cx="425974" cy="418958"/>
            <a:chOff x="6078537" y="908720"/>
            <a:chExt cx="1272355" cy="1251397"/>
          </a:xfrm>
          <a:solidFill>
            <a:schemeClr val="bg1"/>
          </a:solidFill>
        </p:grpSpPr>
        <p:sp>
          <p:nvSpPr>
            <p:cNvPr id="9" name="Freeform 11">
              <a:extLst>
                <a:ext uri="{FF2B5EF4-FFF2-40B4-BE49-F238E27FC236}">
                  <a16:creationId xmlns:a16="http://schemas.microsoft.com/office/drawing/2014/main" xmlns="" id="{04DE74C2-EA2E-499A-9126-D82CA9109329}"/>
                </a:ext>
              </a:extLst>
            </p:cNvPr>
            <p:cNvSpPr>
              <a:spLocks/>
            </p:cNvSpPr>
            <p:nvPr/>
          </p:nvSpPr>
          <p:spPr bwMode="auto">
            <a:xfrm>
              <a:off x="6078537" y="908720"/>
              <a:ext cx="1272355" cy="1231106"/>
            </a:xfrm>
            <a:custGeom>
              <a:avLst/>
              <a:gdLst>
                <a:gd name="T0" fmla="*/ 982 w 2202"/>
                <a:gd name="T1" fmla="*/ 2132 h 2137"/>
                <a:gd name="T2" fmla="*/ 861 w 2202"/>
                <a:gd name="T3" fmla="*/ 2137 h 2137"/>
                <a:gd name="T4" fmla="*/ 212 w 2202"/>
                <a:gd name="T5" fmla="*/ 1777 h 2137"/>
                <a:gd name="T6" fmla="*/ 0 w 2202"/>
                <a:gd name="T7" fmla="*/ 1134 h 2137"/>
                <a:gd name="T8" fmla="*/ 4 w 2202"/>
                <a:gd name="T9" fmla="*/ 1039 h 2137"/>
                <a:gd name="T10" fmla="*/ 6 w 2202"/>
                <a:gd name="T11" fmla="*/ 1025 h 2137"/>
                <a:gd name="T12" fmla="*/ 10 w 2202"/>
                <a:gd name="T13" fmla="*/ 983 h 2137"/>
                <a:gd name="T14" fmla="*/ 20 w 2202"/>
                <a:gd name="T15" fmla="*/ 930 h 2137"/>
                <a:gd name="T16" fmla="*/ 23 w 2202"/>
                <a:gd name="T17" fmla="*/ 912 h 2137"/>
                <a:gd name="T18" fmla="*/ 478 w 2202"/>
                <a:gd name="T19" fmla="*/ 218 h 2137"/>
                <a:gd name="T20" fmla="*/ 1249 w 2202"/>
                <a:gd name="T21" fmla="*/ 8 h 2137"/>
                <a:gd name="T22" fmla="*/ 1345 w 2202"/>
                <a:gd name="T23" fmla="*/ 21 h 2137"/>
                <a:gd name="T24" fmla="*/ 1400 w 2202"/>
                <a:gd name="T25" fmla="*/ 32 h 2137"/>
                <a:gd name="T26" fmla="*/ 1416 w 2202"/>
                <a:gd name="T27" fmla="*/ 36 h 2137"/>
                <a:gd name="T28" fmla="*/ 1496 w 2202"/>
                <a:gd name="T29" fmla="*/ 60 h 2137"/>
                <a:gd name="T30" fmla="*/ 1525 w 2202"/>
                <a:gd name="T31" fmla="*/ 69 h 2137"/>
                <a:gd name="T32" fmla="*/ 1586 w 2202"/>
                <a:gd name="T33" fmla="*/ 94 h 2137"/>
                <a:gd name="T34" fmla="*/ 1669 w 2202"/>
                <a:gd name="T35" fmla="*/ 134 h 2137"/>
                <a:gd name="T36" fmla="*/ 1721 w 2202"/>
                <a:gd name="T37" fmla="*/ 164 h 2137"/>
                <a:gd name="T38" fmla="*/ 2132 w 2202"/>
                <a:gd name="T39" fmla="*/ 641 h 2137"/>
                <a:gd name="T40" fmla="*/ 2114 w 2202"/>
                <a:gd name="T41" fmla="*/ 1338 h 2137"/>
                <a:gd name="T42" fmla="*/ 2086 w 2202"/>
                <a:gd name="T43" fmla="*/ 1382 h 2137"/>
                <a:gd name="T44" fmla="*/ 2072 w 2202"/>
                <a:gd name="T45" fmla="*/ 1333 h 2137"/>
                <a:gd name="T46" fmla="*/ 1781 w 2202"/>
                <a:gd name="T47" fmla="*/ 867 h 2137"/>
                <a:gd name="T48" fmla="*/ 1449 w 2202"/>
                <a:gd name="T49" fmla="*/ 697 h 2137"/>
                <a:gd name="T50" fmla="*/ 1420 w 2202"/>
                <a:gd name="T51" fmla="*/ 691 h 2137"/>
                <a:gd name="T52" fmla="*/ 1375 w 2202"/>
                <a:gd name="T53" fmla="*/ 685 h 2137"/>
                <a:gd name="T54" fmla="*/ 1357 w 2202"/>
                <a:gd name="T55" fmla="*/ 683 h 2137"/>
                <a:gd name="T56" fmla="*/ 1338 w 2202"/>
                <a:gd name="T57" fmla="*/ 682 h 2137"/>
                <a:gd name="T58" fmla="*/ 1291 w 2202"/>
                <a:gd name="T59" fmla="*/ 678 h 2137"/>
                <a:gd name="T60" fmla="*/ 1292 w 2202"/>
                <a:gd name="T61" fmla="*/ 679 h 2137"/>
                <a:gd name="T62" fmla="*/ 1255 w 2202"/>
                <a:gd name="T63" fmla="*/ 680 h 2137"/>
                <a:gd name="T64" fmla="*/ 1109 w 2202"/>
                <a:gd name="T65" fmla="*/ 703 h 2137"/>
                <a:gd name="T66" fmla="*/ 733 w 2202"/>
                <a:gd name="T67" fmla="*/ 971 h 2137"/>
                <a:gd name="T68" fmla="*/ 662 w 2202"/>
                <a:gd name="T69" fmla="*/ 1103 h 2137"/>
                <a:gd name="T70" fmla="*/ 660 w 2202"/>
                <a:gd name="T71" fmla="*/ 1107 h 2137"/>
                <a:gd name="T72" fmla="*/ 650 w 2202"/>
                <a:gd name="T73" fmla="*/ 1142 h 2137"/>
                <a:gd name="T74" fmla="*/ 648 w 2202"/>
                <a:gd name="T75" fmla="*/ 1144 h 2137"/>
                <a:gd name="T76" fmla="*/ 640 w 2202"/>
                <a:gd name="T77" fmla="*/ 1174 h 2137"/>
                <a:gd name="T78" fmla="*/ 670 w 2202"/>
                <a:gd name="T79" fmla="*/ 1661 h 2137"/>
                <a:gd name="T80" fmla="*/ 943 w 2202"/>
                <a:gd name="T81" fmla="*/ 2028 h 2137"/>
                <a:gd name="T82" fmla="*/ 996 w 2202"/>
                <a:gd name="T83" fmla="*/ 2071 h 2137"/>
                <a:gd name="T84" fmla="*/ 1058 w 2202"/>
                <a:gd name="T85" fmla="*/ 2114 h 2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202" h="2137">
                  <a:moveTo>
                    <a:pt x="1060" y="2116"/>
                  </a:moveTo>
                  <a:cubicBezTo>
                    <a:pt x="1060" y="2116"/>
                    <a:pt x="1043" y="2121"/>
                    <a:pt x="1010" y="2128"/>
                  </a:cubicBezTo>
                  <a:cubicBezTo>
                    <a:pt x="1002" y="2129"/>
                    <a:pt x="992" y="2131"/>
                    <a:pt x="982" y="2132"/>
                  </a:cubicBezTo>
                  <a:cubicBezTo>
                    <a:pt x="971" y="2133"/>
                    <a:pt x="959" y="2135"/>
                    <a:pt x="947" y="2135"/>
                  </a:cubicBezTo>
                  <a:cubicBezTo>
                    <a:pt x="935" y="2136"/>
                    <a:pt x="921" y="2137"/>
                    <a:pt x="907" y="2137"/>
                  </a:cubicBezTo>
                  <a:cubicBezTo>
                    <a:pt x="892" y="2137"/>
                    <a:pt x="877" y="2137"/>
                    <a:pt x="861" y="2137"/>
                  </a:cubicBezTo>
                  <a:cubicBezTo>
                    <a:pt x="795" y="2134"/>
                    <a:pt x="715" y="2120"/>
                    <a:pt x="625" y="2087"/>
                  </a:cubicBezTo>
                  <a:cubicBezTo>
                    <a:pt x="536" y="2055"/>
                    <a:pt x="438" y="2000"/>
                    <a:pt x="344" y="1920"/>
                  </a:cubicBezTo>
                  <a:cubicBezTo>
                    <a:pt x="298" y="1879"/>
                    <a:pt x="253" y="1831"/>
                    <a:pt x="212" y="1777"/>
                  </a:cubicBezTo>
                  <a:cubicBezTo>
                    <a:pt x="170" y="1723"/>
                    <a:pt x="133" y="1662"/>
                    <a:pt x="101" y="1595"/>
                  </a:cubicBezTo>
                  <a:cubicBezTo>
                    <a:pt x="69" y="1528"/>
                    <a:pt x="43" y="1455"/>
                    <a:pt x="26" y="1377"/>
                  </a:cubicBezTo>
                  <a:cubicBezTo>
                    <a:pt x="9" y="1299"/>
                    <a:pt x="0" y="1217"/>
                    <a:pt x="0" y="1134"/>
                  </a:cubicBezTo>
                  <a:cubicBezTo>
                    <a:pt x="0" y="1123"/>
                    <a:pt x="0" y="1113"/>
                    <a:pt x="0" y="1102"/>
                  </a:cubicBezTo>
                  <a:cubicBezTo>
                    <a:pt x="1" y="1092"/>
                    <a:pt x="2" y="1081"/>
                    <a:pt x="2" y="1071"/>
                  </a:cubicBezTo>
                  <a:cubicBezTo>
                    <a:pt x="3" y="1060"/>
                    <a:pt x="4" y="1050"/>
                    <a:pt x="4" y="1039"/>
                  </a:cubicBezTo>
                  <a:cubicBezTo>
                    <a:pt x="5" y="1037"/>
                    <a:pt x="5" y="1037"/>
                    <a:pt x="5" y="1037"/>
                  </a:cubicBezTo>
                  <a:cubicBezTo>
                    <a:pt x="7" y="1020"/>
                    <a:pt x="5" y="1032"/>
                    <a:pt x="6" y="1027"/>
                  </a:cubicBezTo>
                  <a:cubicBezTo>
                    <a:pt x="6" y="1025"/>
                    <a:pt x="6" y="1025"/>
                    <a:pt x="6" y="1025"/>
                  </a:cubicBezTo>
                  <a:cubicBezTo>
                    <a:pt x="7" y="1019"/>
                    <a:pt x="7" y="1019"/>
                    <a:pt x="7" y="1019"/>
                  </a:cubicBezTo>
                  <a:cubicBezTo>
                    <a:pt x="8" y="1007"/>
                    <a:pt x="8" y="1007"/>
                    <a:pt x="8" y="1007"/>
                  </a:cubicBezTo>
                  <a:cubicBezTo>
                    <a:pt x="9" y="999"/>
                    <a:pt x="10" y="991"/>
                    <a:pt x="10" y="983"/>
                  </a:cubicBezTo>
                  <a:cubicBezTo>
                    <a:pt x="13" y="966"/>
                    <a:pt x="13" y="966"/>
                    <a:pt x="13" y="966"/>
                  </a:cubicBezTo>
                  <a:cubicBezTo>
                    <a:pt x="17" y="948"/>
                    <a:pt x="17" y="948"/>
                    <a:pt x="17" y="948"/>
                  </a:cubicBezTo>
                  <a:cubicBezTo>
                    <a:pt x="20" y="930"/>
                    <a:pt x="20" y="930"/>
                    <a:pt x="20" y="930"/>
                  </a:cubicBezTo>
                  <a:cubicBezTo>
                    <a:pt x="22" y="920"/>
                    <a:pt x="22" y="920"/>
                    <a:pt x="22" y="920"/>
                  </a:cubicBezTo>
                  <a:cubicBezTo>
                    <a:pt x="23" y="916"/>
                    <a:pt x="23" y="916"/>
                    <a:pt x="23" y="916"/>
                  </a:cubicBezTo>
                  <a:cubicBezTo>
                    <a:pt x="23" y="914"/>
                    <a:pt x="23" y="913"/>
                    <a:pt x="23" y="912"/>
                  </a:cubicBezTo>
                  <a:cubicBezTo>
                    <a:pt x="26" y="901"/>
                    <a:pt x="28" y="890"/>
                    <a:pt x="31" y="880"/>
                  </a:cubicBezTo>
                  <a:cubicBezTo>
                    <a:pt x="51" y="795"/>
                    <a:pt x="82" y="710"/>
                    <a:pt x="123" y="630"/>
                  </a:cubicBezTo>
                  <a:cubicBezTo>
                    <a:pt x="205" y="469"/>
                    <a:pt x="329" y="326"/>
                    <a:pt x="478" y="218"/>
                  </a:cubicBezTo>
                  <a:cubicBezTo>
                    <a:pt x="553" y="165"/>
                    <a:pt x="634" y="120"/>
                    <a:pt x="719" y="86"/>
                  </a:cubicBezTo>
                  <a:cubicBezTo>
                    <a:pt x="804" y="52"/>
                    <a:pt x="893" y="27"/>
                    <a:pt x="982" y="15"/>
                  </a:cubicBezTo>
                  <a:cubicBezTo>
                    <a:pt x="1072" y="2"/>
                    <a:pt x="1162" y="0"/>
                    <a:pt x="1249" y="8"/>
                  </a:cubicBezTo>
                  <a:cubicBezTo>
                    <a:pt x="1259" y="9"/>
                    <a:pt x="1270" y="10"/>
                    <a:pt x="1281" y="11"/>
                  </a:cubicBezTo>
                  <a:cubicBezTo>
                    <a:pt x="1292" y="13"/>
                    <a:pt x="1303" y="14"/>
                    <a:pt x="1313" y="16"/>
                  </a:cubicBezTo>
                  <a:cubicBezTo>
                    <a:pt x="1324" y="17"/>
                    <a:pt x="1335" y="19"/>
                    <a:pt x="1345" y="21"/>
                  </a:cubicBezTo>
                  <a:cubicBezTo>
                    <a:pt x="1356" y="23"/>
                    <a:pt x="1366" y="25"/>
                    <a:pt x="1377" y="27"/>
                  </a:cubicBezTo>
                  <a:cubicBezTo>
                    <a:pt x="1392" y="31"/>
                    <a:pt x="1392" y="31"/>
                    <a:pt x="1392" y="31"/>
                  </a:cubicBezTo>
                  <a:cubicBezTo>
                    <a:pt x="1400" y="32"/>
                    <a:pt x="1400" y="32"/>
                    <a:pt x="1400" y="32"/>
                  </a:cubicBezTo>
                  <a:cubicBezTo>
                    <a:pt x="1404" y="33"/>
                    <a:pt x="1404" y="33"/>
                    <a:pt x="1404" y="33"/>
                  </a:cubicBezTo>
                  <a:cubicBezTo>
                    <a:pt x="1408" y="34"/>
                    <a:pt x="1397" y="32"/>
                    <a:pt x="1414" y="35"/>
                  </a:cubicBezTo>
                  <a:cubicBezTo>
                    <a:pt x="1416" y="36"/>
                    <a:pt x="1416" y="36"/>
                    <a:pt x="1416" y="36"/>
                  </a:cubicBezTo>
                  <a:cubicBezTo>
                    <a:pt x="1423" y="38"/>
                    <a:pt x="1431" y="40"/>
                    <a:pt x="1438" y="42"/>
                  </a:cubicBezTo>
                  <a:cubicBezTo>
                    <a:pt x="1446" y="45"/>
                    <a:pt x="1454" y="47"/>
                    <a:pt x="1462" y="49"/>
                  </a:cubicBezTo>
                  <a:cubicBezTo>
                    <a:pt x="1473" y="53"/>
                    <a:pt x="1484" y="56"/>
                    <a:pt x="1496" y="60"/>
                  </a:cubicBezTo>
                  <a:cubicBezTo>
                    <a:pt x="1513" y="65"/>
                    <a:pt x="1513" y="65"/>
                    <a:pt x="1513" y="65"/>
                  </a:cubicBezTo>
                  <a:cubicBezTo>
                    <a:pt x="1521" y="68"/>
                    <a:pt x="1521" y="68"/>
                    <a:pt x="1521" y="68"/>
                  </a:cubicBezTo>
                  <a:cubicBezTo>
                    <a:pt x="1525" y="69"/>
                    <a:pt x="1525" y="69"/>
                    <a:pt x="1525" y="69"/>
                  </a:cubicBezTo>
                  <a:cubicBezTo>
                    <a:pt x="1529" y="71"/>
                    <a:pt x="1529" y="71"/>
                    <a:pt x="1529" y="71"/>
                  </a:cubicBezTo>
                  <a:cubicBezTo>
                    <a:pt x="1538" y="75"/>
                    <a:pt x="1548" y="78"/>
                    <a:pt x="1558" y="82"/>
                  </a:cubicBezTo>
                  <a:cubicBezTo>
                    <a:pt x="1567" y="86"/>
                    <a:pt x="1577" y="90"/>
                    <a:pt x="1586" y="94"/>
                  </a:cubicBezTo>
                  <a:cubicBezTo>
                    <a:pt x="1596" y="98"/>
                    <a:pt x="1605" y="102"/>
                    <a:pt x="1615" y="107"/>
                  </a:cubicBezTo>
                  <a:cubicBezTo>
                    <a:pt x="1624" y="111"/>
                    <a:pt x="1633" y="115"/>
                    <a:pt x="1642" y="120"/>
                  </a:cubicBezTo>
                  <a:cubicBezTo>
                    <a:pt x="1651" y="124"/>
                    <a:pt x="1660" y="129"/>
                    <a:pt x="1669" y="134"/>
                  </a:cubicBezTo>
                  <a:cubicBezTo>
                    <a:pt x="1682" y="141"/>
                    <a:pt x="1682" y="141"/>
                    <a:pt x="1682" y="141"/>
                  </a:cubicBezTo>
                  <a:cubicBezTo>
                    <a:pt x="1687" y="143"/>
                    <a:pt x="1691" y="146"/>
                    <a:pt x="1696" y="148"/>
                  </a:cubicBezTo>
                  <a:cubicBezTo>
                    <a:pt x="1704" y="154"/>
                    <a:pt x="1713" y="159"/>
                    <a:pt x="1721" y="164"/>
                  </a:cubicBezTo>
                  <a:cubicBezTo>
                    <a:pt x="1789" y="205"/>
                    <a:pt x="1850" y="253"/>
                    <a:pt x="1904" y="305"/>
                  </a:cubicBezTo>
                  <a:cubicBezTo>
                    <a:pt x="1957" y="357"/>
                    <a:pt x="2002" y="412"/>
                    <a:pt x="2040" y="469"/>
                  </a:cubicBezTo>
                  <a:cubicBezTo>
                    <a:pt x="2078" y="526"/>
                    <a:pt x="2109" y="584"/>
                    <a:pt x="2132" y="641"/>
                  </a:cubicBezTo>
                  <a:cubicBezTo>
                    <a:pt x="2179" y="755"/>
                    <a:pt x="2198" y="865"/>
                    <a:pt x="2200" y="961"/>
                  </a:cubicBezTo>
                  <a:cubicBezTo>
                    <a:pt x="2202" y="1057"/>
                    <a:pt x="2189" y="1137"/>
                    <a:pt x="2171" y="1200"/>
                  </a:cubicBezTo>
                  <a:cubicBezTo>
                    <a:pt x="2152" y="1263"/>
                    <a:pt x="2130" y="1308"/>
                    <a:pt x="2114" y="1338"/>
                  </a:cubicBezTo>
                  <a:cubicBezTo>
                    <a:pt x="2105" y="1353"/>
                    <a:pt x="2098" y="1364"/>
                    <a:pt x="2094" y="1371"/>
                  </a:cubicBezTo>
                  <a:cubicBezTo>
                    <a:pt x="2091" y="1375"/>
                    <a:pt x="2089" y="1378"/>
                    <a:pt x="2088" y="1380"/>
                  </a:cubicBezTo>
                  <a:cubicBezTo>
                    <a:pt x="2087" y="1382"/>
                    <a:pt x="2086" y="1382"/>
                    <a:pt x="2086" y="1382"/>
                  </a:cubicBezTo>
                  <a:cubicBezTo>
                    <a:pt x="2086" y="1382"/>
                    <a:pt x="2086" y="1381"/>
                    <a:pt x="2085" y="1379"/>
                  </a:cubicBezTo>
                  <a:cubicBezTo>
                    <a:pt x="2085" y="1377"/>
                    <a:pt x="2084" y="1374"/>
                    <a:pt x="2083" y="1370"/>
                  </a:cubicBezTo>
                  <a:cubicBezTo>
                    <a:pt x="2080" y="1361"/>
                    <a:pt x="2077" y="1349"/>
                    <a:pt x="2072" y="1333"/>
                  </a:cubicBezTo>
                  <a:cubicBezTo>
                    <a:pt x="2062" y="1302"/>
                    <a:pt x="2048" y="1257"/>
                    <a:pt x="2025" y="1205"/>
                  </a:cubicBezTo>
                  <a:cubicBezTo>
                    <a:pt x="2003" y="1153"/>
                    <a:pt x="1972" y="1094"/>
                    <a:pt x="1932" y="1035"/>
                  </a:cubicBezTo>
                  <a:cubicBezTo>
                    <a:pt x="1892" y="977"/>
                    <a:pt x="1841" y="918"/>
                    <a:pt x="1781" y="867"/>
                  </a:cubicBezTo>
                  <a:cubicBezTo>
                    <a:pt x="1721" y="816"/>
                    <a:pt x="1652" y="771"/>
                    <a:pt x="1578" y="739"/>
                  </a:cubicBezTo>
                  <a:cubicBezTo>
                    <a:pt x="1541" y="723"/>
                    <a:pt x="1503" y="711"/>
                    <a:pt x="1464" y="701"/>
                  </a:cubicBezTo>
                  <a:cubicBezTo>
                    <a:pt x="1459" y="700"/>
                    <a:pt x="1454" y="698"/>
                    <a:pt x="1449" y="697"/>
                  </a:cubicBezTo>
                  <a:cubicBezTo>
                    <a:pt x="1447" y="697"/>
                    <a:pt x="1444" y="696"/>
                    <a:pt x="1442" y="696"/>
                  </a:cubicBezTo>
                  <a:cubicBezTo>
                    <a:pt x="1434" y="694"/>
                    <a:pt x="1434" y="694"/>
                    <a:pt x="1434" y="694"/>
                  </a:cubicBezTo>
                  <a:cubicBezTo>
                    <a:pt x="1430" y="693"/>
                    <a:pt x="1425" y="692"/>
                    <a:pt x="1420" y="691"/>
                  </a:cubicBezTo>
                  <a:cubicBezTo>
                    <a:pt x="1415" y="690"/>
                    <a:pt x="1410" y="690"/>
                    <a:pt x="1405" y="689"/>
                  </a:cubicBezTo>
                  <a:cubicBezTo>
                    <a:pt x="1400" y="688"/>
                    <a:pt x="1395" y="687"/>
                    <a:pt x="1390" y="686"/>
                  </a:cubicBezTo>
                  <a:cubicBezTo>
                    <a:pt x="1385" y="686"/>
                    <a:pt x="1380" y="685"/>
                    <a:pt x="1375" y="685"/>
                  </a:cubicBezTo>
                  <a:cubicBezTo>
                    <a:pt x="1370" y="684"/>
                    <a:pt x="1365" y="683"/>
                    <a:pt x="1360" y="683"/>
                  </a:cubicBezTo>
                  <a:cubicBezTo>
                    <a:pt x="1358" y="683"/>
                    <a:pt x="1358" y="683"/>
                    <a:pt x="1358" y="683"/>
                  </a:cubicBezTo>
                  <a:cubicBezTo>
                    <a:pt x="1357" y="683"/>
                    <a:pt x="1357" y="683"/>
                    <a:pt x="1357" y="683"/>
                  </a:cubicBezTo>
                  <a:cubicBezTo>
                    <a:pt x="1354" y="683"/>
                    <a:pt x="1354" y="683"/>
                    <a:pt x="1354" y="683"/>
                  </a:cubicBezTo>
                  <a:cubicBezTo>
                    <a:pt x="1349" y="683"/>
                    <a:pt x="1349" y="683"/>
                    <a:pt x="1349" y="683"/>
                  </a:cubicBezTo>
                  <a:cubicBezTo>
                    <a:pt x="1345" y="683"/>
                    <a:pt x="1341" y="682"/>
                    <a:pt x="1338" y="682"/>
                  </a:cubicBezTo>
                  <a:cubicBezTo>
                    <a:pt x="1330" y="681"/>
                    <a:pt x="1323" y="681"/>
                    <a:pt x="1316" y="680"/>
                  </a:cubicBezTo>
                  <a:cubicBezTo>
                    <a:pt x="1308" y="679"/>
                    <a:pt x="1300" y="679"/>
                    <a:pt x="1292" y="678"/>
                  </a:cubicBezTo>
                  <a:cubicBezTo>
                    <a:pt x="1291" y="678"/>
                    <a:pt x="1291" y="678"/>
                    <a:pt x="1291" y="678"/>
                  </a:cubicBezTo>
                  <a:cubicBezTo>
                    <a:pt x="1307" y="681"/>
                    <a:pt x="1295" y="679"/>
                    <a:pt x="1298" y="679"/>
                  </a:cubicBezTo>
                  <a:cubicBezTo>
                    <a:pt x="1296" y="679"/>
                    <a:pt x="1296" y="679"/>
                    <a:pt x="1296" y="679"/>
                  </a:cubicBezTo>
                  <a:cubicBezTo>
                    <a:pt x="1292" y="679"/>
                    <a:pt x="1292" y="679"/>
                    <a:pt x="1292" y="679"/>
                  </a:cubicBezTo>
                  <a:cubicBezTo>
                    <a:pt x="1285" y="680"/>
                    <a:pt x="1285" y="680"/>
                    <a:pt x="1285" y="680"/>
                  </a:cubicBezTo>
                  <a:cubicBezTo>
                    <a:pt x="1280" y="680"/>
                    <a:pt x="1275" y="680"/>
                    <a:pt x="1270" y="680"/>
                  </a:cubicBezTo>
                  <a:cubicBezTo>
                    <a:pt x="1265" y="680"/>
                    <a:pt x="1260" y="680"/>
                    <a:pt x="1255" y="680"/>
                  </a:cubicBezTo>
                  <a:cubicBezTo>
                    <a:pt x="1250" y="681"/>
                    <a:pt x="1245" y="681"/>
                    <a:pt x="1240" y="681"/>
                  </a:cubicBezTo>
                  <a:cubicBezTo>
                    <a:pt x="1235" y="682"/>
                    <a:pt x="1230" y="682"/>
                    <a:pt x="1225" y="682"/>
                  </a:cubicBezTo>
                  <a:cubicBezTo>
                    <a:pt x="1185" y="686"/>
                    <a:pt x="1147" y="693"/>
                    <a:pt x="1109" y="703"/>
                  </a:cubicBezTo>
                  <a:cubicBezTo>
                    <a:pt x="1071" y="713"/>
                    <a:pt x="1034" y="728"/>
                    <a:pt x="999" y="744"/>
                  </a:cubicBezTo>
                  <a:cubicBezTo>
                    <a:pt x="963" y="761"/>
                    <a:pt x="929" y="781"/>
                    <a:pt x="897" y="804"/>
                  </a:cubicBezTo>
                  <a:cubicBezTo>
                    <a:pt x="833" y="850"/>
                    <a:pt x="777" y="907"/>
                    <a:pt x="733" y="971"/>
                  </a:cubicBezTo>
                  <a:cubicBezTo>
                    <a:pt x="711" y="1004"/>
                    <a:pt x="692" y="1038"/>
                    <a:pt x="675" y="1075"/>
                  </a:cubicBezTo>
                  <a:cubicBezTo>
                    <a:pt x="672" y="1083"/>
                    <a:pt x="668" y="1090"/>
                    <a:pt x="665" y="1098"/>
                  </a:cubicBezTo>
                  <a:cubicBezTo>
                    <a:pt x="662" y="1103"/>
                    <a:pt x="662" y="1103"/>
                    <a:pt x="662" y="1103"/>
                  </a:cubicBezTo>
                  <a:cubicBezTo>
                    <a:pt x="661" y="1106"/>
                    <a:pt x="661" y="1106"/>
                    <a:pt x="661" y="1106"/>
                  </a:cubicBezTo>
                  <a:cubicBezTo>
                    <a:pt x="660" y="1107"/>
                    <a:pt x="660" y="1107"/>
                    <a:pt x="660" y="1107"/>
                  </a:cubicBezTo>
                  <a:cubicBezTo>
                    <a:pt x="660" y="1107"/>
                    <a:pt x="660" y="1107"/>
                    <a:pt x="660" y="1107"/>
                  </a:cubicBezTo>
                  <a:cubicBezTo>
                    <a:pt x="660" y="1108"/>
                    <a:pt x="660" y="1108"/>
                    <a:pt x="660" y="1108"/>
                  </a:cubicBezTo>
                  <a:cubicBezTo>
                    <a:pt x="658" y="1116"/>
                    <a:pt x="655" y="1123"/>
                    <a:pt x="653" y="1131"/>
                  </a:cubicBezTo>
                  <a:cubicBezTo>
                    <a:pt x="650" y="1142"/>
                    <a:pt x="650" y="1142"/>
                    <a:pt x="650" y="1142"/>
                  </a:cubicBezTo>
                  <a:cubicBezTo>
                    <a:pt x="648" y="1148"/>
                    <a:pt x="648" y="1148"/>
                    <a:pt x="648" y="1148"/>
                  </a:cubicBezTo>
                  <a:cubicBezTo>
                    <a:pt x="647" y="1151"/>
                    <a:pt x="647" y="1151"/>
                    <a:pt x="647" y="1151"/>
                  </a:cubicBezTo>
                  <a:cubicBezTo>
                    <a:pt x="648" y="1147"/>
                    <a:pt x="646" y="1160"/>
                    <a:pt x="648" y="1144"/>
                  </a:cubicBezTo>
                  <a:cubicBezTo>
                    <a:pt x="648" y="1145"/>
                    <a:pt x="648" y="1145"/>
                    <a:pt x="648" y="1145"/>
                  </a:cubicBezTo>
                  <a:cubicBezTo>
                    <a:pt x="647" y="1150"/>
                    <a:pt x="645" y="1154"/>
                    <a:pt x="644" y="1159"/>
                  </a:cubicBezTo>
                  <a:cubicBezTo>
                    <a:pt x="642" y="1164"/>
                    <a:pt x="641" y="1169"/>
                    <a:pt x="640" y="1174"/>
                  </a:cubicBezTo>
                  <a:cubicBezTo>
                    <a:pt x="638" y="1179"/>
                    <a:pt x="637" y="1184"/>
                    <a:pt x="636" y="1188"/>
                  </a:cubicBezTo>
                  <a:cubicBezTo>
                    <a:pt x="616" y="1266"/>
                    <a:pt x="609" y="1347"/>
                    <a:pt x="615" y="1428"/>
                  </a:cubicBezTo>
                  <a:cubicBezTo>
                    <a:pt x="621" y="1508"/>
                    <a:pt x="641" y="1588"/>
                    <a:pt x="670" y="1661"/>
                  </a:cubicBezTo>
                  <a:cubicBezTo>
                    <a:pt x="700" y="1734"/>
                    <a:pt x="739" y="1802"/>
                    <a:pt x="782" y="1859"/>
                  </a:cubicBezTo>
                  <a:cubicBezTo>
                    <a:pt x="824" y="1916"/>
                    <a:pt x="870" y="1964"/>
                    <a:pt x="912" y="2002"/>
                  </a:cubicBezTo>
                  <a:cubicBezTo>
                    <a:pt x="923" y="2011"/>
                    <a:pt x="933" y="2020"/>
                    <a:pt x="943" y="2028"/>
                  </a:cubicBezTo>
                  <a:cubicBezTo>
                    <a:pt x="953" y="2037"/>
                    <a:pt x="962" y="2044"/>
                    <a:pt x="971" y="2051"/>
                  </a:cubicBezTo>
                  <a:cubicBezTo>
                    <a:pt x="976" y="2055"/>
                    <a:pt x="980" y="2059"/>
                    <a:pt x="984" y="2062"/>
                  </a:cubicBezTo>
                  <a:cubicBezTo>
                    <a:pt x="989" y="2065"/>
                    <a:pt x="993" y="2068"/>
                    <a:pt x="996" y="2071"/>
                  </a:cubicBezTo>
                  <a:cubicBezTo>
                    <a:pt x="1004" y="2077"/>
                    <a:pt x="1012" y="2082"/>
                    <a:pt x="1018" y="2087"/>
                  </a:cubicBezTo>
                  <a:cubicBezTo>
                    <a:pt x="1032" y="2096"/>
                    <a:pt x="1043" y="2104"/>
                    <a:pt x="1050" y="2109"/>
                  </a:cubicBezTo>
                  <a:cubicBezTo>
                    <a:pt x="1053" y="2111"/>
                    <a:pt x="1056" y="2113"/>
                    <a:pt x="1058" y="2114"/>
                  </a:cubicBezTo>
                  <a:cubicBezTo>
                    <a:pt x="1060" y="2116"/>
                    <a:pt x="1060" y="2116"/>
                    <a:pt x="1060" y="2116"/>
                  </a:cubicBezTo>
                  <a:close/>
                </a:path>
              </a:pathLst>
            </a:custGeom>
            <a:solidFill>
              <a:schemeClr val="accent3"/>
            </a:solid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10" name="Oval 9">
              <a:extLst>
                <a:ext uri="{FF2B5EF4-FFF2-40B4-BE49-F238E27FC236}">
                  <a16:creationId xmlns:a16="http://schemas.microsoft.com/office/drawing/2014/main" xmlns="" id="{6AA8D3FD-56B0-4B0D-8079-0369E9EB7CA4}"/>
                </a:ext>
              </a:extLst>
            </p:cNvPr>
            <p:cNvSpPr/>
            <p:nvPr/>
          </p:nvSpPr>
          <p:spPr>
            <a:xfrm>
              <a:off x="6598468" y="1499105"/>
              <a:ext cx="661012" cy="66101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1429874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15" name="Freeform: Shape 14">
            <a:extLst>
              <a:ext uri="{FF2B5EF4-FFF2-40B4-BE49-F238E27FC236}">
                <a16:creationId xmlns:a16="http://schemas.microsoft.com/office/drawing/2014/main" xmlns="" id="{30B01564-7A7A-4A48-8493-0E0049385470}"/>
              </a:ext>
            </a:extLst>
          </p:cNvPr>
          <p:cNvSpPr/>
          <p:nvPr userDrawn="1"/>
        </p:nvSpPr>
        <p:spPr>
          <a:xfrm rot="5400000">
            <a:off x="447125" y="-447125"/>
            <a:ext cx="1847237" cy="2741491"/>
          </a:xfrm>
          <a:custGeom>
            <a:avLst/>
            <a:gdLst>
              <a:gd name="connsiteX0" fmla="*/ 0 w 1847237"/>
              <a:gd name="connsiteY0" fmla="*/ 2741491 h 2741491"/>
              <a:gd name="connsiteX1" fmla="*/ 1 w 1847237"/>
              <a:gd name="connsiteY1" fmla="*/ 1255 h 2741491"/>
              <a:gd name="connsiteX2" fmla="*/ 28154 w 1847237"/>
              <a:gd name="connsiteY2" fmla="*/ 0 h 2741491"/>
              <a:gd name="connsiteX3" fmla="*/ 666044 w 1847237"/>
              <a:gd name="connsiteY3" fmla="*/ 912689 h 2741491"/>
              <a:gd name="connsiteX4" fmla="*/ 1636888 w 1847237"/>
              <a:gd name="connsiteY4" fmla="*/ 1352956 h 2741491"/>
              <a:gd name="connsiteX5" fmla="*/ 1821652 w 1847237"/>
              <a:gd name="connsiteY5" fmla="*/ 2731596 h 2741491"/>
              <a:gd name="connsiteX6" fmla="*/ 1819662 w 1847237"/>
              <a:gd name="connsiteY6" fmla="*/ 2741491 h 2741491"/>
              <a:gd name="connsiteX7" fmla="*/ 0 w 1847237"/>
              <a:gd name="connsiteY7" fmla="*/ 2741491 h 2741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47237" h="2741491">
                <a:moveTo>
                  <a:pt x="0" y="2741491"/>
                </a:moveTo>
                <a:lnTo>
                  <a:pt x="1" y="1255"/>
                </a:lnTo>
                <a:lnTo>
                  <a:pt x="28154" y="0"/>
                </a:lnTo>
                <a:cubicBezTo>
                  <a:pt x="518124" y="34452"/>
                  <a:pt x="354992" y="850922"/>
                  <a:pt x="666044" y="912689"/>
                </a:cubicBezTo>
                <a:cubicBezTo>
                  <a:pt x="897354" y="1017146"/>
                  <a:pt x="1400457" y="999536"/>
                  <a:pt x="1636888" y="1352956"/>
                </a:cubicBezTo>
                <a:cubicBezTo>
                  <a:pt x="1814211" y="1618021"/>
                  <a:pt x="1891616" y="2299566"/>
                  <a:pt x="1821652" y="2731596"/>
                </a:cubicBezTo>
                <a:lnTo>
                  <a:pt x="1819662" y="2741491"/>
                </a:lnTo>
                <a:lnTo>
                  <a:pt x="0" y="2741491"/>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grpSp>
        <p:nvGrpSpPr>
          <p:cNvPr id="16" name="Group 15">
            <a:extLst>
              <a:ext uri="{FF2B5EF4-FFF2-40B4-BE49-F238E27FC236}">
                <a16:creationId xmlns:a16="http://schemas.microsoft.com/office/drawing/2014/main" xmlns="" id="{16733C37-77C4-4975-8A16-B8B95F2A80EA}"/>
              </a:ext>
            </a:extLst>
          </p:cNvPr>
          <p:cNvGrpSpPr/>
          <p:nvPr userDrawn="1"/>
        </p:nvGrpSpPr>
        <p:grpSpPr>
          <a:xfrm>
            <a:off x="359708" y="430463"/>
            <a:ext cx="425974" cy="418958"/>
            <a:chOff x="6078537" y="908720"/>
            <a:chExt cx="1272355" cy="1251397"/>
          </a:xfrm>
          <a:solidFill>
            <a:schemeClr val="bg1"/>
          </a:solidFill>
        </p:grpSpPr>
        <p:sp>
          <p:nvSpPr>
            <p:cNvPr id="17" name="Freeform 11">
              <a:extLst>
                <a:ext uri="{FF2B5EF4-FFF2-40B4-BE49-F238E27FC236}">
                  <a16:creationId xmlns:a16="http://schemas.microsoft.com/office/drawing/2014/main" xmlns="" id="{9F98A06C-4E5D-4066-8257-C303FF03E158}"/>
                </a:ext>
              </a:extLst>
            </p:cNvPr>
            <p:cNvSpPr>
              <a:spLocks/>
            </p:cNvSpPr>
            <p:nvPr/>
          </p:nvSpPr>
          <p:spPr bwMode="auto">
            <a:xfrm>
              <a:off x="6078537" y="908720"/>
              <a:ext cx="1272355" cy="1231106"/>
            </a:xfrm>
            <a:custGeom>
              <a:avLst/>
              <a:gdLst>
                <a:gd name="T0" fmla="*/ 982 w 2202"/>
                <a:gd name="T1" fmla="*/ 2132 h 2137"/>
                <a:gd name="T2" fmla="*/ 861 w 2202"/>
                <a:gd name="T3" fmla="*/ 2137 h 2137"/>
                <a:gd name="T4" fmla="*/ 212 w 2202"/>
                <a:gd name="T5" fmla="*/ 1777 h 2137"/>
                <a:gd name="T6" fmla="*/ 0 w 2202"/>
                <a:gd name="T7" fmla="*/ 1134 h 2137"/>
                <a:gd name="T8" fmla="*/ 4 w 2202"/>
                <a:gd name="T9" fmla="*/ 1039 h 2137"/>
                <a:gd name="T10" fmla="*/ 6 w 2202"/>
                <a:gd name="T11" fmla="*/ 1025 h 2137"/>
                <a:gd name="T12" fmla="*/ 10 w 2202"/>
                <a:gd name="T13" fmla="*/ 983 h 2137"/>
                <a:gd name="T14" fmla="*/ 20 w 2202"/>
                <a:gd name="T15" fmla="*/ 930 h 2137"/>
                <a:gd name="T16" fmla="*/ 23 w 2202"/>
                <a:gd name="T17" fmla="*/ 912 h 2137"/>
                <a:gd name="T18" fmla="*/ 478 w 2202"/>
                <a:gd name="T19" fmla="*/ 218 h 2137"/>
                <a:gd name="T20" fmla="*/ 1249 w 2202"/>
                <a:gd name="T21" fmla="*/ 8 h 2137"/>
                <a:gd name="T22" fmla="*/ 1345 w 2202"/>
                <a:gd name="T23" fmla="*/ 21 h 2137"/>
                <a:gd name="T24" fmla="*/ 1400 w 2202"/>
                <a:gd name="T25" fmla="*/ 32 h 2137"/>
                <a:gd name="T26" fmla="*/ 1416 w 2202"/>
                <a:gd name="T27" fmla="*/ 36 h 2137"/>
                <a:gd name="T28" fmla="*/ 1496 w 2202"/>
                <a:gd name="T29" fmla="*/ 60 h 2137"/>
                <a:gd name="T30" fmla="*/ 1525 w 2202"/>
                <a:gd name="T31" fmla="*/ 69 h 2137"/>
                <a:gd name="T32" fmla="*/ 1586 w 2202"/>
                <a:gd name="T33" fmla="*/ 94 h 2137"/>
                <a:gd name="T34" fmla="*/ 1669 w 2202"/>
                <a:gd name="T35" fmla="*/ 134 h 2137"/>
                <a:gd name="T36" fmla="*/ 1721 w 2202"/>
                <a:gd name="T37" fmla="*/ 164 h 2137"/>
                <a:gd name="T38" fmla="*/ 2132 w 2202"/>
                <a:gd name="T39" fmla="*/ 641 h 2137"/>
                <a:gd name="T40" fmla="*/ 2114 w 2202"/>
                <a:gd name="T41" fmla="*/ 1338 h 2137"/>
                <a:gd name="T42" fmla="*/ 2086 w 2202"/>
                <a:gd name="T43" fmla="*/ 1382 h 2137"/>
                <a:gd name="T44" fmla="*/ 2072 w 2202"/>
                <a:gd name="T45" fmla="*/ 1333 h 2137"/>
                <a:gd name="T46" fmla="*/ 1781 w 2202"/>
                <a:gd name="T47" fmla="*/ 867 h 2137"/>
                <a:gd name="T48" fmla="*/ 1449 w 2202"/>
                <a:gd name="T49" fmla="*/ 697 h 2137"/>
                <a:gd name="T50" fmla="*/ 1420 w 2202"/>
                <a:gd name="T51" fmla="*/ 691 h 2137"/>
                <a:gd name="T52" fmla="*/ 1375 w 2202"/>
                <a:gd name="T53" fmla="*/ 685 h 2137"/>
                <a:gd name="T54" fmla="*/ 1357 w 2202"/>
                <a:gd name="T55" fmla="*/ 683 h 2137"/>
                <a:gd name="T56" fmla="*/ 1338 w 2202"/>
                <a:gd name="T57" fmla="*/ 682 h 2137"/>
                <a:gd name="T58" fmla="*/ 1291 w 2202"/>
                <a:gd name="T59" fmla="*/ 678 h 2137"/>
                <a:gd name="T60" fmla="*/ 1292 w 2202"/>
                <a:gd name="T61" fmla="*/ 679 h 2137"/>
                <a:gd name="T62" fmla="*/ 1255 w 2202"/>
                <a:gd name="T63" fmla="*/ 680 h 2137"/>
                <a:gd name="T64" fmla="*/ 1109 w 2202"/>
                <a:gd name="T65" fmla="*/ 703 h 2137"/>
                <a:gd name="T66" fmla="*/ 733 w 2202"/>
                <a:gd name="T67" fmla="*/ 971 h 2137"/>
                <a:gd name="T68" fmla="*/ 662 w 2202"/>
                <a:gd name="T69" fmla="*/ 1103 h 2137"/>
                <a:gd name="T70" fmla="*/ 660 w 2202"/>
                <a:gd name="T71" fmla="*/ 1107 h 2137"/>
                <a:gd name="T72" fmla="*/ 650 w 2202"/>
                <a:gd name="T73" fmla="*/ 1142 h 2137"/>
                <a:gd name="T74" fmla="*/ 648 w 2202"/>
                <a:gd name="T75" fmla="*/ 1144 h 2137"/>
                <a:gd name="T76" fmla="*/ 640 w 2202"/>
                <a:gd name="T77" fmla="*/ 1174 h 2137"/>
                <a:gd name="T78" fmla="*/ 670 w 2202"/>
                <a:gd name="T79" fmla="*/ 1661 h 2137"/>
                <a:gd name="T80" fmla="*/ 943 w 2202"/>
                <a:gd name="T81" fmla="*/ 2028 h 2137"/>
                <a:gd name="T82" fmla="*/ 996 w 2202"/>
                <a:gd name="T83" fmla="*/ 2071 h 2137"/>
                <a:gd name="T84" fmla="*/ 1058 w 2202"/>
                <a:gd name="T85" fmla="*/ 2114 h 2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202" h="2137">
                  <a:moveTo>
                    <a:pt x="1060" y="2116"/>
                  </a:moveTo>
                  <a:cubicBezTo>
                    <a:pt x="1060" y="2116"/>
                    <a:pt x="1043" y="2121"/>
                    <a:pt x="1010" y="2128"/>
                  </a:cubicBezTo>
                  <a:cubicBezTo>
                    <a:pt x="1002" y="2129"/>
                    <a:pt x="992" y="2131"/>
                    <a:pt x="982" y="2132"/>
                  </a:cubicBezTo>
                  <a:cubicBezTo>
                    <a:pt x="971" y="2133"/>
                    <a:pt x="959" y="2135"/>
                    <a:pt x="947" y="2135"/>
                  </a:cubicBezTo>
                  <a:cubicBezTo>
                    <a:pt x="935" y="2136"/>
                    <a:pt x="921" y="2137"/>
                    <a:pt x="907" y="2137"/>
                  </a:cubicBezTo>
                  <a:cubicBezTo>
                    <a:pt x="892" y="2137"/>
                    <a:pt x="877" y="2137"/>
                    <a:pt x="861" y="2137"/>
                  </a:cubicBezTo>
                  <a:cubicBezTo>
                    <a:pt x="795" y="2134"/>
                    <a:pt x="715" y="2120"/>
                    <a:pt x="625" y="2087"/>
                  </a:cubicBezTo>
                  <a:cubicBezTo>
                    <a:pt x="536" y="2055"/>
                    <a:pt x="438" y="2000"/>
                    <a:pt x="344" y="1920"/>
                  </a:cubicBezTo>
                  <a:cubicBezTo>
                    <a:pt x="298" y="1879"/>
                    <a:pt x="253" y="1831"/>
                    <a:pt x="212" y="1777"/>
                  </a:cubicBezTo>
                  <a:cubicBezTo>
                    <a:pt x="170" y="1723"/>
                    <a:pt x="133" y="1662"/>
                    <a:pt x="101" y="1595"/>
                  </a:cubicBezTo>
                  <a:cubicBezTo>
                    <a:pt x="69" y="1528"/>
                    <a:pt x="43" y="1455"/>
                    <a:pt x="26" y="1377"/>
                  </a:cubicBezTo>
                  <a:cubicBezTo>
                    <a:pt x="9" y="1299"/>
                    <a:pt x="0" y="1217"/>
                    <a:pt x="0" y="1134"/>
                  </a:cubicBezTo>
                  <a:cubicBezTo>
                    <a:pt x="0" y="1123"/>
                    <a:pt x="0" y="1113"/>
                    <a:pt x="0" y="1102"/>
                  </a:cubicBezTo>
                  <a:cubicBezTo>
                    <a:pt x="1" y="1092"/>
                    <a:pt x="2" y="1081"/>
                    <a:pt x="2" y="1071"/>
                  </a:cubicBezTo>
                  <a:cubicBezTo>
                    <a:pt x="3" y="1060"/>
                    <a:pt x="4" y="1050"/>
                    <a:pt x="4" y="1039"/>
                  </a:cubicBezTo>
                  <a:cubicBezTo>
                    <a:pt x="5" y="1037"/>
                    <a:pt x="5" y="1037"/>
                    <a:pt x="5" y="1037"/>
                  </a:cubicBezTo>
                  <a:cubicBezTo>
                    <a:pt x="7" y="1020"/>
                    <a:pt x="5" y="1032"/>
                    <a:pt x="6" y="1027"/>
                  </a:cubicBezTo>
                  <a:cubicBezTo>
                    <a:pt x="6" y="1025"/>
                    <a:pt x="6" y="1025"/>
                    <a:pt x="6" y="1025"/>
                  </a:cubicBezTo>
                  <a:cubicBezTo>
                    <a:pt x="7" y="1019"/>
                    <a:pt x="7" y="1019"/>
                    <a:pt x="7" y="1019"/>
                  </a:cubicBezTo>
                  <a:cubicBezTo>
                    <a:pt x="8" y="1007"/>
                    <a:pt x="8" y="1007"/>
                    <a:pt x="8" y="1007"/>
                  </a:cubicBezTo>
                  <a:cubicBezTo>
                    <a:pt x="9" y="999"/>
                    <a:pt x="10" y="991"/>
                    <a:pt x="10" y="983"/>
                  </a:cubicBezTo>
                  <a:cubicBezTo>
                    <a:pt x="13" y="966"/>
                    <a:pt x="13" y="966"/>
                    <a:pt x="13" y="966"/>
                  </a:cubicBezTo>
                  <a:cubicBezTo>
                    <a:pt x="17" y="948"/>
                    <a:pt x="17" y="948"/>
                    <a:pt x="17" y="948"/>
                  </a:cubicBezTo>
                  <a:cubicBezTo>
                    <a:pt x="20" y="930"/>
                    <a:pt x="20" y="930"/>
                    <a:pt x="20" y="930"/>
                  </a:cubicBezTo>
                  <a:cubicBezTo>
                    <a:pt x="22" y="920"/>
                    <a:pt x="22" y="920"/>
                    <a:pt x="22" y="920"/>
                  </a:cubicBezTo>
                  <a:cubicBezTo>
                    <a:pt x="23" y="916"/>
                    <a:pt x="23" y="916"/>
                    <a:pt x="23" y="916"/>
                  </a:cubicBezTo>
                  <a:cubicBezTo>
                    <a:pt x="23" y="914"/>
                    <a:pt x="23" y="913"/>
                    <a:pt x="23" y="912"/>
                  </a:cubicBezTo>
                  <a:cubicBezTo>
                    <a:pt x="26" y="901"/>
                    <a:pt x="28" y="890"/>
                    <a:pt x="31" y="880"/>
                  </a:cubicBezTo>
                  <a:cubicBezTo>
                    <a:pt x="51" y="795"/>
                    <a:pt x="82" y="710"/>
                    <a:pt x="123" y="630"/>
                  </a:cubicBezTo>
                  <a:cubicBezTo>
                    <a:pt x="205" y="469"/>
                    <a:pt x="329" y="326"/>
                    <a:pt x="478" y="218"/>
                  </a:cubicBezTo>
                  <a:cubicBezTo>
                    <a:pt x="553" y="165"/>
                    <a:pt x="634" y="120"/>
                    <a:pt x="719" y="86"/>
                  </a:cubicBezTo>
                  <a:cubicBezTo>
                    <a:pt x="804" y="52"/>
                    <a:pt x="893" y="27"/>
                    <a:pt x="982" y="15"/>
                  </a:cubicBezTo>
                  <a:cubicBezTo>
                    <a:pt x="1072" y="2"/>
                    <a:pt x="1162" y="0"/>
                    <a:pt x="1249" y="8"/>
                  </a:cubicBezTo>
                  <a:cubicBezTo>
                    <a:pt x="1259" y="9"/>
                    <a:pt x="1270" y="10"/>
                    <a:pt x="1281" y="11"/>
                  </a:cubicBezTo>
                  <a:cubicBezTo>
                    <a:pt x="1292" y="13"/>
                    <a:pt x="1303" y="14"/>
                    <a:pt x="1313" y="16"/>
                  </a:cubicBezTo>
                  <a:cubicBezTo>
                    <a:pt x="1324" y="17"/>
                    <a:pt x="1335" y="19"/>
                    <a:pt x="1345" y="21"/>
                  </a:cubicBezTo>
                  <a:cubicBezTo>
                    <a:pt x="1356" y="23"/>
                    <a:pt x="1366" y="25"/>
                    <a:pt x="1377" y="27"/>
                  </a:cubicBezTo>
                  <a:cubicBezTo>
                    <a:pt x="1392" y="31"/>
                    <a:pt x="1392" y="31"/>
                    <a:pt x="1392" y="31"/>
                  </a:cubicBezTo>
                  <a:cubicBezTo>
                    <a:pt x="1400" y="32"/>
                    <a:pt x="1400" y="32"/>
                    <a:pt x="1400" y="32"/>
                  </a:cubicBezTo>
                  <a:cubicBezTo>
                    <a:pt x="1404" y="33"/>
                    <a:pt x="1404" y="33"/>
                    <a:pt x="1404" y="33"/>
                  </a:cubicBezTo>
                  <a:cubicBezTo>
                    <a:pt x="1408" y="34"/>
                    <a:pt x="1397" y="32"/>
                    <a:pt x="1414" y="35"/>
                  </a:cubicBezTo>
                  <a:cubicBezTo>
                    <a:pt x="1416" y="36"/>
                    <a:pt x="1416" y="36"/>
                    <a:pt x="1416" y="36"/>
                  </a:cubicBezTo>
                  <a:cubicBezTo>
                    <a:pt x="1423" y="38"/>
                    <a:pt x="1431" y="40"/>
                    <a:pt x="1438" y="42"/>
                  </a:cubicBezTo>
                  <a:cubicBezTo>
                    <a:pt x="1446" y="45"/>
                    <a:pt x="1454" y="47"/>
                    <a:pt x="1462" y="49"/>
                  </a:cubicBezTo>
                  <a:cubicBezTo>
                    <a:pt x="1473" y="53"/>
                    <a:pt x="1484" y="56"/>
                    <a:pt x="1496" y="60"/>
                  </a:cubicBezTo>
                  <a:cubicBezTo>
                    <a:pt x="1513" y="65"/>
                    <a:pt x="1513" y="65"/>
                    <a:pt x="1513" y="65"/>
                  </a:cubicBezTo>
                  <a:cubicBezTo>
                    <a:pt x="1521" y="68"/>
                    <a:pt x="1521" y="68"/>
                    <a:pt x="1521" y="68"/>
                  </a:cubicBezTo>
                  <a:cubicBezTo>
                    <a:pt x="1525" y="69"/>
                    <a:pt x="1525" y="69"/>
                    <a:pt x="1525" y="69"/>
                  </a:cubicBezTo>
                  <a:cubicBezTo>
                    <a:pt x="1529" y="71"/>
                    <a:pt x="1529" y="71"/>
                    <a:pt x="1529" y="71"/>
                  </a:cubicBezTo>
                  <a:cubicBezTo>
                    <a:pt x="1538" y="75"/>
                    <a:pt x="1548" y="78"/>
                    <a:pt x="1558" y="82"/>
                  </a:cubicBezTo>
                  <a:cubicBezTo>
                    <a:pt x="1567" y="86"/>
                    <a:pt x="1577" y="90"/>
                    <a:pt x="1586" y="94"/>
                  </a:cubicBezTo>
                  <a:cubicBezTo>
                    <a:pt x="1596" y="98"/>
                    <a:pt x="1605" y="102"/>
                    <a:pt x="1615" y="107"/>
                  </a:cubicBezTo>
                  <a:cubicBezTo>
                    <a:pt x="1624" y="111"/>
                    <a:pt x="1633" y="115"/>
                    <a:pt x="1642" y="120"/>
                  </a:cubicBezTo>
                  <a:cubicBezTo>
                    <a:pt x="1651" y="124"/>
                    <a:pt x="1660" y="129"/>
                    <a:pt x="1669" y="134"/>
                  </a:cubicBezTo>
                  <a:cubicBezTo>
                    <a:pt x="1682" y="141"/>
                    <a:pt x="1682" y="141"/>
                    <a:pt x="1682" y="141"/>
                  </a:cubicBezTo>
                  <a:cubicBezTo>
                    <a:pt x="1687" y="143"/>
                    <a:pt x="1691" y="146"/>
                    <a:pt x="1696" y="148"/>
                  </a:cubicBezTo>
                  <a:cubicBezTo>
                    <a:pt x="1704" y="154"/>
                    <a:pt x="1713" y="159"/>
                    <a:pt x="1721" y="164"/>
                  </a:cubicBezTo>
                  <a:cubicBezTo>
                    <a:pt x="1789" y="205"/>
                    <a:pt x="1850" y="253"/>
                    <a:pt x="1904" y="305"/>
                  </a:cubicBezTo>
                  <a:cubicBezTo>
                    <a:pt x="1957" y="357"/>
                    <a:pt x="2002" y="412"/>
                    <a:pt x="2040" y="469"/>
                  </a:cubicBezTo>
                  <a:cubicBezTo>
                    <a:pt x="2078" y="526"/>
                    <a:pt x="2109" y="584"/>
                    <a:pt x="2132" y="641"/>
                  </a:cubicBezTo>
                  <a:cubicBezTo>
                    <a:pt x="2179" y="755"/>
                    <a:pt x="2198" y="865"/>
                    <a:pt x="2200" y="961"/>
                  </a:cubicBezTo>
                  <a:cubicBezTo>
                    <a:pt x="2202" y="1057"/>
                    <a:pt x="2189" y="1137"/>
                    <a:pt x="2171" y="1200"/>
                  </a:cubicBezTo>
                  <a:cubicBezTo>
                    <a:pt x="2152" y="1263"/>
                    <a:pt x="2130" y="1308"/>
                    <a:pt x="2114" y="1338"/>
                  </a:cubicBezTo>
                  <a:cubicBezTo>
                    <a:pt x="2105" y="1353"/>
                    <a:pt x="2098" y="1364"/>
                    <a:pt x="2094" y="1371"/>
                  </a:cubicBezTo>
                  <a:cubicBezTo>
                    <a:pt x="2091" y="1375"/>
                    <a:pt x="2089" y="1378"/>
                    <a:pt x="2088" y="1380"/>
                  </a:cubicBezTo>
                  <a:cubicBezTo>
                    <a:pt x="2087" y="1382"/>
                    <a:pt x="2086" y="1382"/>
                    <a:pt x="2086" y="1382"/>
                  </a:cubicBezTo>
                  <a:cubicBezTo>
                    <a:pt x="2086" y="1382"/>
                    <a:pt x="2086" y="1381"/>
                    <a:pt x="2085" y="1379"/>
                  </a:cubicBezTo>
                  <a:cubicBezTo>
                    <a:pt x="2085" y="1377"/>
                    <a:pt x="2084" y="1374"/>
                    <a:pt x="2083" y="1370"/>
                  </a:cubicBezTo>
                  <a:cubicBezTo>
                    <a:pt x="2080" y="1361"/>
                    <a:pt x="2077" y="1349"/>
                    <a:pt x="2072" y="1333"/>
                  </a:cubicBezTo>
                  <a:cubicBezTo>
                    <a:pt x="2062" y="1302"/>
                    <a:pt x="2048" y="1257"/>
                    <a:pt x="2025" y="1205"/>
                  </a:cubicBezTo>
                  <a:cubicBezTo>
                    <a:pt x="2003" y="1153"/>
                    <a:pt x="1972" y="1094"/>
                    <a:pt x="1932" y="1035"/>
                  </a:cubicBezTo>
                  <a:cubicBezTo>
                    <a:pt x="1892" y="977"/>
                    <a:pt x="1841" y="918"/>
                    <a:pt x="1781" y="867"/>
                  </a:cubicBezTo>
                  <a:cubicBezTo>
                    <a:pt x="1721" y="816"/>
                    <a:pt x="1652" y="771"/>
                    <a:pt x="1578" y="739"/>
                  </a:cubicBezTo>
                  <a:cubicBezTo>
                    <a:pt x="1541" y="723"/>
                    <a:pt x="1503" y="711"/>
                    <a:pt x="1464" y="701"/>
                  </a:cubicBezTo>
                  <a:cubicBezTo>
                    <a:pt x="1459" y="700"/>
                    <a:pt x="1454" y="698"/>
                    <a:pt x="1449" y="697"/>
                  </a:cubicBezTo>
                  <a:cubicBezTo>
                    <a:pt x="1447" y="697"/>
                    <a:pt x="1444" y="696"/>
                    <a:pt x="1442" y="696"/>
                  </a:cubicBezTo>
                  <a:cubicBezTo>
                    <a:pt x="1434" y="694"/>
                    <a:pt x="1434" y="694"/>
                    <a:pt x="1434" y="694"/>
                  </a:cubicBezTo>
                  <a:cubicBezTo>
                    <a:pt x="1430" y="693"/>
                    <a:pt x="1425" y="692"/>
                    <a:pt x="1420" y="691"/>
                  </a:cubicBezTo>
                  <a:cubicBezTo>
                    <a:pt x="1415" y="690"/>
                    <a:pt x="1410" y="690"/>
                    <a:pt x="1405" y="689"/>
                  </a:cubicBezTo>
                  <a:cubicBezTo>
                    <a:pt x="1400" y="688"/>
                    <a:pt x="1395" y="687"/>
                    <a:pt x="1390" y="686"/>
                  </a:cubicBezTo>
                  <a:cubicBezTo>
                    <a:pt x="1385" y="686"/>
                    <a:pt x="1380" y="685"/>
                    <a:pt x="1375" y="685"/>
                  </a:cubicBezTo>
                  <a:cubicBezTo>
                    <a:pt x="1370" y="684"/>
                    <a:pt x="1365" y="683"/>
                    <a:pt x="1360" y="683"/>
                  </a:cubicBezTo>
                  <a:cubicBezTo>
                    <a:pt x="1358" y="683"/>
                    <a:pt x="1358" y="683"/>
                    <a:pt x="1358" y="683"/>
                  </a:cubicBezTo>
                  <a:cubicBezTo>
                    <a:pt x="1357" y="683"/>
                    <a:pt x="1357" y="683"/>
                    <a:pt x="1357" y="683"/>
                  </a:cubicBezTo>
                  <a:cubicBezTo>
                    <a:pt x="1354" y="683"/>
                    <a:pt x="1354" y="683"/>
                    <a:pt x="1354" y="683"/>
                  </a:cubicBezTo>
                  <a:cubicBezTo>
                    <a:pt x="1349" y="683"/>
                    <a:pt x="1349" y="683"/>
                    <a:pt x="1349" y="683"/>
                  </a:cubicBezTo>
                  <a:cubicBezTo>
                    <a:pt x="1345" y="683"/>
                    <a:pt x="1341" y="682"/>
                    <a:pt x="1338" y="682"/>
                  </a:cubicBezTo>
                  <a:cubicBezTo>
                    <a:pt x="1330" y="681"/>
                    <a:pt x="1323" y="681"/>
                    <a:pt x="1316" y="680"/>
                  </a:cubicBezTo>
                  <a:cubicBezTo>
                    <a:pt x="1308" y="679"/>
                    <a:pt x="1300" y="679"/>
                    <a:pt x="1292" y="678"/>
                  </a:cubicBezTo>
                  <a:cubicBezTo>
                    <a:pt x="1291" y="678"/>
                    <a:pt x="1291" y="678"/>
                    <a:pt x="1291" y="678"/>
                  </a:cubicBezTo>
                  <a:cubicBezTo>
                    <a:pt x="1307" y="681"/>
                    <a:pt x="1295" y="679"/>
                    <a:pt x="1298" y="679"/>
                  </a:cubicBezTo>
                  <a:cubicBezTo>
                    <a:pt x="1296" y="679"/>
                    <a:pt x="1296" y="679"/>
                    <a:pt x="1296" y="679"/>
                  </a:cubicBezTo>
                  <a:cubicBezTo>
                    <a:pt x="1292" y="679"/>
                    <a:pt x="1292" y="679"/>
                    <a:pt x="1292" y="679"/>
                  </a:cubicBezTo>
                  <a:cubicBezTo>
                    <a:pt x="1285" y="680"/>
                    <a:pt x="1285" y="680"/>
                    <a:pt x="1285" y="680"/>
                  </a:cubicBezTo>
                  <a:cubicBezTo>
                    <a:pt x="1280" y="680"/>
                    <a:pt x="1275" y="680"/>
                    <a:pt x="1270" y="680"/>
                  </a:cubicBezTo>
                  <a:cubicBezTo>
                    <a:pt x="1265" y="680"/>
                    <a:pt x="1260" y="680"/>
                    <a:pt x="1255" y="680"/>
                  </a:cubicBezTo>
                  <a:cubicBezTo>
                    <a:pt x="1250" y="681"/>
                    <a:pt x="1245" y="681"/>
                    <a:pt x="1240" y="681"/>
                  </a:cubicBezTo>
                  <a:cubicBezTo>
                    <a:pt x="1235" y="682"/>
                    <a:pt x="1230" y="682"/>
                    <a:pt x="1225" y="682"/>
                  </a:cubicBezTo>
                  <a:cubicBezTo>
                    <a:pt x="1185" y="686"/>
                    <a:pt x="1147" y="693"/>
                    <a:pt x="1109" y="703"/>
                  </a:cubicBezTo>
                  <a:cubicBezTo>
                    <a:pt x="1071" y="713"/>
                    <a:pt x="1034" y="728"/>
                    <a:pt x="999" y="744"/>
                  </a:cubicBezTo>
                  <a:cubicBezTo>
                    <a:pt x="963" y="761"/>
                    <a:pt x="929" y="781"/>
                    <a:pt x="897" y="804"/>
                  </a:cubicBezTo>
                  <a:cubicBezTo>
                    <a:pt x="833" y="850"/>
                    <a:pt x="777" y="907"/>
                    <a:pt x="733" y="971"/>
                  </a:cubicBezTo>
                  <a:cubicBezTo>
                    <a:pt x="711" y="1004"/>
                    <a:pt x="692" y="1038"/>
                    <a:pt x="675" y="1075"/>
                  </a:cubicBezTo>
                  <a:cubicBezTo>
                    <a:pt x="672" y="1083"/>
                    <a:pt x="668" y="1090"/>
                    <a:pt x="665" y="1098"/>
                  </a:cubicBezTo>
                  <a:cubicBezTo>
                    <a:pt x="662" y="1103"/>
                    <a:pt x="662" y="1103"/>
                    <a:pt x="662" y="1103"/>
                  </a:cubicBezTo>
                  <a:cubicBezTo>
                    <a:pt x="661" y="1106"/>
                    <a:pt x="661" y="1106"/>
                    <a:pt x="661" y="1106"/>
                  </a:cubicBezTo>
                  <a:cubicBezTo>
                    <a:pt x="660" y="1107"/>
                    <a:pt x="660" y="1107"/>
                    <a:pt x="660" y="1107"/>
                  </a:cubicBezTo>
                  <a:cubicBezTo>
                    <a:pt x="660" y="1107"/>
                    <a:pt x="660" y="1107"/>
                    <a:pt x="660" y="1107"/>
                  </a:cubicBezTo>
                  <a:cubicBezTo>
                    <a:pt x="660" y="1108"/>
                    <a:pt x="660" y="1108"/>
                    <a:pt x="660" y="1108"/>
                  </a:cubicBezTo>
                  <a:cubicBezTo>
                    <a:pt x="658" y="1116"/>
                    <a:pt x="655" y="1123"/>
                    <a:pt x="653" y="1131"/>
                  </a:cubicBezTo>
                  <a:cubicBezTo>
                    <a:pt x="650" y="1142"/>
                    <a:pt x="650" y="1142"/>
                    <a:pt x="650" y="1142"/>
                  </a:cubicBezTo>
                  <a:cubicBezTo>
                    <a:pt x="648" y="1148"/>
                    <a:pt x="648" y="1148"/>
                    <a:pt x="648" y="1148"/>
                  </a:cubicBezTo>
                  <a:cubicBezTo>
                    <a:pt x="647" y="1151"/>
                    <a:pt x="647" y="1151"/>
                    <a:pt x="647" y="1151"/>
                  </a:cubicBezTo>
                  <a:cubicBezTo>
                    <a:pt x="648" y="1147"/>
                    <a:pt x="646" y="1160"/>
                    <a:pt x="648" y="1144"/>
                  </a:cubicBezTo>
                  <a:cubicBezTo>
                    <a:pt x="648" y="1145"/>
                    <a:pt x="648" y="1145"/>
                    <a:pt x="648" y="1145"/>
                  </a:cubicBezTo>
                  <a:cubicBezTo>
                    <a:pt x="647" y="1150"/>
                    <a:pt x="645" y="1154"/>
                    <a:pt x="644" y="1159"/>
                  </a:cubicBezTo>
                  <a:cubicBezTo>
                    <a:pt x="642" y="1164"/>
                    <a:pt x="641" y="1169"/>
                    <a:pt x="640" y="1174"/>
                  </a:cubicBezTo>
                  <a:cubicBezTo>
                    <a:pt x="638" y="1179"/>
                    <a:pt x="637" y="1184"/>
                    <a:pt x="636" y="1188"/>
                  </a:cubicBezTo>
                  <a:cubicBezTo>
                    <a:pt x="616" y="1266"/>
                    <a:pt x="609" y="1347"/>
                    <a:pt x="615" y="1428"/>
                  </a:cubicBezTo>
                  <a:cubicBezTo>
                    <a:pt x="621" y="1508"/>
                    <a:pt x="641" y="1588"/>
                    <a:pt x="670" y="1661"/>
                  </a:cubicBezTo>
                  <a:cubicBezTo>
                    <a:pt x="700" y="1734"/>
                    <a:pt x="739" y="1802"/>
                    <a:pt x="782" y="1859"/>
                  </a:cubicBezTo>
                  <a:cubicBezTo>
                    <a:pt x="824" y="1916"/>
                    <a:pt x="870" y="1964"/>
                    <a:pt x="912" y="2002"/>
                  </a:cubicBezTo>
                  <a:cubicBezTo>
                    <a:pt x="923" y="2011"/>
                    <a:pt x="933" y="2020"/>
                    <a:pt x="943" y="2028"/>
                  </a:cubicBezTo>
                  <a:cubicBezTo>
                    <a:pt x="953" y="2037"/>
                    <a:pt x="962" y="2044"/>
                    <a:pt x="971" y="2051"/>
                  </a:cubicBezTo>
                  <a:cubicBezTo>
                    <a:pt x="976" y="2055"/>
                    <a:pt x="980" y="2059"/>
                    <a:pt x="984" y="2062"/>
                  </a:cubicBezTo>
                  <a:cubicBezTo>
                    <a:pt x="989" y="2065"/>
                    <a:pt x="993" y="2068"/>
                    <a:pt x="996" y="2071"/>
                  </a:cubicBezTo>
                  <a:cubicBezTo>
                    <a:pt x="1004" y="2077"/>
                    <a:pt x="1012" y="2082"/>
                    <a:pt x="1018" y="2087"/>
                  </a:cubicBezTo>
                  <a:cubicBezTo>
                    <a:pt x="1032" y="2096"/>
                    <a:pt x="1043" y="2104"/>
                    <a:pt x="1050" y="2109"/>
                  </a:cubicBezTo>
                  <a:cubicBezTo>
                    <a:pt x="1053" y="2111"/>
                    <a:pt x="1056" y="2113"/>
                    <a:pt x="1058" y="2114"/>
                  </a:cubicBezTo>
                  <a:cubicBezTo>
                    <a:pt x="1060" y="2116"/>
                    <a:pt x="1060" y="2116"/>
                    <a:pt x="1060" y="2116"/>
                  </a:cubicBezTo>
                  <a:close/>
                </a:path>
              </a:pathLst>
            </a:custGeom>
            <a:solidFill>
              <a:schemeClr val="accent3"/>
            </a:solid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18" name="Oval 17">
              <a:extLst>
                <a:ext uri="{FF2B5EF4-FFF2-40B4-BE49-F238E27FC236}">
                  <a16:creationId xmlns:a16="http://schemas.microsoft.com/office/drawing/2014/main" xmlns="" id="{4E9BE5B4-729B-4258-A0C6-94469CC57706}"/>
                </a:ext>
              </a:extLst>
            </p:cNvPr>
            <p:cNvSpPr/>
            <p:nvPr/>
          </p:nvSpPr>
          <p:spPr>
            <a:xfrm>
              <a:off x="6598468" y="1499105"/>
              <a:ext cx="661012" cy="66101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2" name="Title 1"/>
          <p:cNvSpPr>
            <a:spLocks noGrp="1"/>
          </p:cNvSpPr>
          <p:nvPr>
            <p:ph type="title"/>
          </p:nvPr>
        </p:nvSpPr>
        <p:spPr>
          <a:xfrm>
            <a:off x="1197868" y="274639"/>
            <a:ext cx="10381516" cy="711081"/>
          </a:xfrm>
        </p:spPr>
        <p:txBody>
          <a:bodyPr>
            <a:noAutofit/>
          </a:bodyPr>
          <a:lstStyle>
            <a:lvl1pPr>
              <a:defRPr sz="3600" b="1">
                <a:latin typeface="+mn-lt"/>
              </a:defRPr>
            </a:lvl1pPr>
          </a:lstStyle>
          <a:p>
            <a:r>
              <a:rPr lang="en-US" dirty="0"/>
              <a:t>Click to edit Master title style</a:t>
            </a:r>
          </a:p>
        </p:txBody>
      </p:sp>
      <p:sp>
        <p:nvSpPr>
          <p:cNvPr id="11" name="Rectangle 6">
            <a:extLst>
              <a:ext uri="{FF2B5EF4-FFF2-40B4-BE49-F238E27FC236}">
                <a16:creationId xmlns:a16="http://schemas.microsoft.com/office/drawing/2014/main" xmlns="" id="{058A6222-F59B-4E0D-B1BB-3683C6826A1E}"/>
              </a:ext>
            </a:extLst>
          </p:cNvPr>
          <p:cNvSpPr/>
          <p:nvPr userDrawn="1"/>
        </p:nvSpPr>
        <p:spPr>
          <a:xfrm>
            <a:off x="-1" y="5610579"/>
            <a:ext cx="1022465" cy="1247421"/>
          </a:xfrm>
          <a:custGeom>
            <a:avLst/>
            <a:gdLst>
              <a:gd name="connsiteX0" fmla="*/ 0 w 1022465"/>
              <a:gd name="connsiteY0" fmla="*/ 0 h 737567"/>
              <a:gd name="connsiteX1" fmla="*/ 1022465 w 1022465"/>
              <a:gd name="connsiteY1" fmla="*/ 0 h 737567"/>
              <a:gd name="connsiteX2" fmla="*/ 1022465 w 1022465"/>
              <a:gd name="connsiteY2" fmla="*/ 737567 h 737567"/>
              <a:gd name="connsiteX3" fmla="*/ 0 w 1022465"/>
              <a:gd name="connsiteY3" fmla="*/ 737567 h 737567"/>
              <a:gd name="connsiteX4" fmla="*/ 0 w 1022465"/>
              <a:gd name="connsiteY4" fmla="*/ 0 h 737567"/>
              <a:gd name="connsiteX0" fmla="*/ 10820 w 1033285"/>
              <a:gd name="connsiteY0" fmla="*/ 0 h 737567"/>
              <a:gd name="connsiteX1" fmla="*/ 1033285 w 1033285"/>
              <a:gd name="connsiteY1" fmla="*/ 0 h 737567"/>
              <a:gd name="connsiteX2" fmla="*/ 1033285 w 1033285"/>
              <a:gd name="connsiteY2" fmla="*/ 737567 h 737567"/>
              <a:gd name="connsiteX3" fmla="*/ 10820 w 1033285"/>
              <a:gd name="connsiteY3" fmla="*/ 737567 h 737567"/>
              <a:gd name="connsiteX4" fmla="*/ 0 w 1033285"/>
              <a:gd name="connsiteY4" fmla="*/ 345655 h 737567"/>
              <a:gd name="connsiteX5" fmla="*/ 10820 w 1033285"/>
              <a:gd name="connsiteY5" fmla="*/ 0 h 737567"/>
              <a:gd name="connsiteX0" fmla="*/ 0 w 1033285"/>
              <a:gd name="connsiteY0" fmla="*/ 345655 h 737567"/>
              <a:gd name="connsiteX1" fmla="*/ 10820 w 1033285"/>
              <a:gd name="connsiteY1" fmla="*/ 0 h 737567"/>
              <a:gd name="connsiteX2" fmla="*/ 1033285 w 1033285"/>
              <a:gd name="connsiteY2" fmla="*/ 0 h 737567"/>
              <a:gd name="connsiteX3" fmla="*/ 1033285 w 1033285"/>
              <a:gd name="connsiteY3" fmla="*/ 737567 h 737567"/>
              <a:gd name="connsiteX4" fmla="*/ 10820 w 1033285"/>
              <a:gd name="connsiteY4" fmla="*/ 737567 h 737567"/>
              <a:gd name="connsiteX5" fmla="*/ 91440 w 1033285"/>
              <a:gd name="connsiteY5" fmla="*/ 437095 h 737567"/>
              <a:gd name="connsiteX0" fmla="*/ 0 w 1033285"/>
              <a:gd name="connsiteY0" fmla="*/ 345655 h 737567"/>
              <a:gd name="connsiteX1" fmla="*/ 10820 w 1033285"/>
              <a:gd name="connsiteY1" fmla="*/ 0 h 737567"/>
              <a:gd name="connsiteX2" fmla="*/ 1033285 w 1033285"/>
              <a:gd name="connsiteY2" fmla="*/ 0 h 737567"/>
              <a:gd name="connsiteX3" fmla="*/ 1033285 w 1033285"/>
              <a:gd name="connsiteY3" fmla="*/ 737567 h 737567"/>
              <a:gd name="connsiteX4" fmla="*/ 10820 w 1033285"/>
              <a:gd name="connsiteY4" fmla="*/ 737567 h 737567"/>
              <a:gd name="connsiteX0" fmla="*/ 0 w 1022465"/>
              <a:gd name="connsiteY0" fmla="*/ 0 h 737567"/>
              <a:gd name="connsiteX1" fmla="*/ 1022465 w 1022465"/>
              <a:gd name="connsiteY1" fmla="*/ 0 h 737567"/>
              <a:gd name="connsiteX2" fmla="*/ 1022465 w 1022465"/>
              <a:gd name="connsiteY2" fmla="*/ 737567 h 737567"/>
              <a:gd name="connsiteX3" fmla="*/ 0 w 1022465"/>
              <a:gd name="connsiteY3" fmla="*/ 737567 h 737567"/>
            </a:gdLst>
            <a:ahLst/>
            <a:cxnLst>
              <a:cxn ang="0">
                <a:pos x="connsiteX0" y="connsiteY0"/>
              </a:cxn>
              <a:cxn ang="0">
                <a:pos x="connsiteX1" y="connsiteY1"/>
              </a:cxn>
              <a:cxn ang="0">
                <a:pos x="connsiteX2" y="connsiteY2"/>
              </a:cxn>
              <a:cxn ang="0">
                <a:pos x="connsiteX3" y="connsiteY3"/>
              </a:cxn>
            </a:cxnLst>
            <a:rect l="l" t="t" r="r" b="b"/>
            <a:pathLst>
              <a:path w="1022465" h="737567">
                <a:moveTo>
                  <a:pt x="0" y="0"/>
                </a:moveTo>
                <a:lnTo>
                  <a:pt x="1022465" y="0"/>
                </a:lnTo>
                <a:lnTo>
                  <a:pt x="1022465" y="737567"/>
                </a:lnTo>
                <a:lnTo>
                  <a:pt x="0" y="737567"/>
                </a:lnTo>
              </a:path>
            </a:pathLst>
          </a:cu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IN"/>
          </a:p>
        </p:txBody>
      </p:sp>
      <p:sp>
        <p:nvSpPr>
          <p:cNvPr id="12" name="Footer Placeholder 3">
            <a:extLst>
              <a:ext uri="{FF2B5EF4-FFF2-40B4-BE49-F238E27FC236}">
                <a16:creationId xmlns:a16="http://schemas.microsoft.com/office/drawing/2014/main" xmlns="" id="{3DCC2190-2523-4D93-BEA1-7F4291A0872C}"/>
              </a:ext>
            </a:extLst>
          </p:cNvPr>
          <p:cNvSpPr>
            <a:spLocks noGrp="1"/>
          </p:cNvSpPr>
          <p:nvPr>
            <p:ph type="ftr" sz="quarter" idx="11"/>
          </p:nvPr>
        </p:nvSpPr>
        <p:spPr>
          <a:xfrm>
            <a:off x="1197868" y="6400798"/>
            <a:ext cx="3859795" cy="365125"/>
          </a:xfrm>
        </p:spPr>
        <p:txBody>
          <a:bodyPr/>
          <a:lstStyle>
            <a:lvl1pPr algn="l">
              <a:defRPr sz="1400" b="1">
                <a:solidFill>
                  <a:schemeClr val="accent4"/>
                </a:solidFill>
                <a:latin typeface="+mn-lt"/>
                <a:ea typeface="Segoe UI Black" panose="020B0A02040204020203" pitchFamily="34" charset="0"/>
              </a:defRPr>
            </a:lvl1pPr>
          </a:lstStyle>
          <a:p>
            <a:endParaRPr lang="en-US" dirty="0"/>
          </a:p>
        </p:txBody>
      </p:sp>
      <p:sp>
        <p:nvSpPr>
          <p:cNvPr id="13" name="Slide Number Placeholder 4">
            <a:extLst>
              <a:ext uri="{FF2B5EF4-FFF2-40B4-BE49-F238E27FC236}">
                <a16:creationId xmlns:a16="http://schemas.microsoft.com/office/drawing/2014/main" xmlns="" id="{8863E583-229D-4184-95B0-BA45F3BF9476}"/>
              </a:ext>
            </a:extLst>
          </p:cNvPr>
          <p:cNvSpPr>
            <a:spLocks noGrp="1"/>
          </p:cNvSpPr>
          <p:nvPr>
            <p:ph type="sldNum" sz="quarter" idx="12"/>
          </p:nvPr>
        </p:nvSpPr>
        <p:spPr>
          <a:xfrm>
            <a:off x="117748" y="5610579"/>
            <a:ext cx="904716" cy="731850"/>
          </a:xfrm>
        </p:spPr>
        <p:txBody>
          <a:bodyPr/>
          <a:lstStyle>
            <a:lvl1pPr algn="l">
              <a:defRPr sz="4000" b="1">
                <a:solidFill>
                  <a:schemeClr val="accent4"/>
                </a:solidFill>
                <a:latin typeface="Segoe UI Black" panose="020B0A02040204020203" pitchFamily="34" charset="0"/>
                <a:ea typeface="Segoe UI Black" panose="020B0A02040204020203" pitchFamily="34" charset="0"/>
              </a:defRPr>
            </a:lvl1pPr>
          </a:lstStyle>
          <a:p>
            <a:fld id="{96E69268-9C8B-4EBF-A9EE-DC5DC2D48DC3}" type="slidenum">
              <a:rPr lang="en-US" smtClean="0"/>
              <a:pPr/>
              <a:t>‹#›</a:t>
            </a:fld>
            <a:endParaRPr lang="en-US" dirty="0"/>
          </a:p>
        </p:txBody>
      </p:sp>
    </p:spTree>
    <p:extLst>
      <p:ext uri="{BB962C8B-B14F-4D97-AF65-F5344CB8AC3E}">
        <p14:creationId xmlns:p14="http://schemas.microsoft.com/office/powerpoint/2010/main" val="39437611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5" name="Freeform: Shape 14">
            <a:extLst>
              <a:ext uri="{FF2B5EF4-FFF2-40B4-BE49-F238E27FC236}">
                <a16:creationId xmlns:a16="http://schemas.microsoft.com/office/drawing/2014/main" xmlns="" id="{30B01564-7A7A-4A48-8493-0E0049385470}"/>
              </a:ext>
            </a:extLst>
          </p:cNvPr>
          <p:cNvSpPr/>
          <p:nvPr userDrawn="1"/>
        </p:nvSpPr>
        <p:spPr>
          <a:xfrm rot="5400000">
            <a:off x="447125" y="-447125"/>
            <a:ext cx="1847237" cy="2741491"/>
          </a:xfrm>
          <a:custGeom>
            <a:avLst/>
            <a:gdLst>
              <a:gd name="connsiteX0" fmla="*/ 0 w 1847237"/>
              <a:gd name="connsiteY0" fmla="*/ 2741491 h 2741491"/>
              <a:gd name="connsiteX1" fmla="*/ 1 w 1847237"/>
              <a:gd name="connsiteY1" fmla="*/ 1255 h 2741491"/>
              <a:gd name="connsiteX2" fmla="*/ 28154 w 1847237"/>
              <a:gd name="connsiteY2" fmla="*/ 0 h 2741491"/>
              <a:gd name="connsiteX3" fmla="*/ 666044 w 1847237"/>
              <a:gd name="connsiteY3" fmla="*/ 912689 h 2741491"/>
              <a:gd name="connsiteX4" fmla="*/ 1636888 w 1847237"/>
              <a:gd name="connsiteY4" fmla="*/ 1352956 h 2741491"/>
              <a:gd name="connsiteX5" fmla="*/ 1821652 w 1847237"/>
              <a:gd name="connsiteY5" fmla="*/ 2731596 h 2741491"/>
              <a:gd name="connsiteX6" fmla="*/ 1819662 w 1847237"/>
              <a:gd name="connsiteY6" fmla="*/ 2741491 h 2741491"/>
              <a:gd name="connsiteX7" fmla="*/ 0 w 1847237"/>
              <a:gd name="connsiteY7" fmla="*/ 2741491 h 2741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47237" h="2741491">
                <a:moveTo>
                  <a:pt x="0" y="2741491"/>
                </a:moveTo>
                <a:lnTo>
                  <a:pt x="1" y="1255"/>
                </a:lnTo>
                <a:lnTo>
                  <a:pt x="28154" y="0"/>
                </a:lnTo>
                <a:cubicBezTo>
                  <a:pt x="518124" y="34452"/>
                  <a:pt x="354992" y="850922"/>
                  <a:pt x="666044" y="912689"/>
                </a:cubicBezTo>
                <a:cubicBezTo>
                  <a:pt x="897354" y="1017146"/>
                  <a:pt x="1400457" y="999536"/>
                  <a:pt x="1636888" y="1352956"/>
                </a:cubicBezTo>
                <a:cubicBezTo>
                  <a:pt x="1814211" y="1618021"/>
                  <a:pt x="1891616" y="2299566"/>
                  <a:pt x="1821652" y="2731596"/>
                </a:cubicBezTo>
                <a:lnTo>
                  <a:pt x="1819662" y="2741491"/>
                </a:lnTo>
                <a:lnTo>
                  <a:pt x="0" y="2741491"/>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grpSp>
        <p:nvGrpSpPr>
          <p:cNvPr id="16" name="Group 15">
            <a:extLst>
              <a:ext uri="{FF2B5EF4-FFF2-40B4-BE49-F238E27FC236}">
                <a16:creationId xmlns:a16="http://schemas.microsoft.com/office/drawing/2014/main" xmlns="" id="{16733C37-77C4-4975-8A16-B8B95F2A80EA}"/>
              </a:ext>
            </a:extLst>
          </p:cNvPr>
          <p:cNvGrpSpPr/>
          <p:nvPr userDrawn="1"/>
        </p:nvGrpSpPr>
        <p:grpSpPr>
          <a:xfrm>
            <a:off x="359708" y="430463"/>
            <a:ext cx="425974" cy="418958"/>
            <a:chOff x="6078537" y="908720"/>
            <a:chExt cx="1272355" cy="1251397"/>
          </a:xfrm>
          <a:solidFill>
            <a:schemeClr val="bg1"/>
          </a:solidFill>
        </p:grpSpPr>
        <p:sp>
          <p:nvSpPr>
            <p:cNvPr id="17" name="Freeform 11">
              <a:extLst>
                <a:ext uri="{FF2B5EF4-FFF2-40B4-BE49-F238E27FC236}">
                  <a16:creationId xmlns:a16="http://schemas.microsoft.com/office/drawing/2014/main" xmlns="" id="{9F98A06C-4E5D-4066-8257-C303FF03E158}"/>
                </a:ext>
              </a:extLst>
            </p:cNvPr>
            <p:cNvSpPr>
              <a:spLocks/>
            </p:cNvSpPr>
            <p:nvPr/>
          </p:nvSpPr>
          <p:spPr bwMode="auto">
            <a:xfrm>
              <a:off x="6078537" y="908720"/>
              <a:ext cx="1272355" cy="1231106"/>
            </a:xfrm>
            <a:custGeom>
              <a:avLst/>
              <a:gdLst>
                <a:gd name="T0" fmla="*/ 982 w 2202"/>
                <a:gd name="T1" fmla="*/ 2132 h 2137"/>
                <a:gd name="T2" fmla="*/ 861 w 2202"/>
                <a:gd name="T3" fmla="*/ 2137 h 2137"/>
                <a:gd name="T4" fmla="*/ 212 w 2202"/>
                <a:gd name="T5" fmla="*/ 1777 h 2137"/>
                <a:gd name="T6" fmla="*/ 0 w 2202"/>
                <a:gd name="T7" fmla="*/ 1134 h 2137"/>
                <a:gd name="T8" fmla="*/ 4 w 2202"/>
                <a:gd name="T9" fmla="*/ 1039 h 2137"/>
                <a:gd name="T10" fmla="*/ 6 w 2202"/>
                <a:gd name="T11" fmla="*/ 1025 h 2137"/>
                <a:gd name="T12" fmla="*/ 10 w 2202"/>
                <a:gd name="T13" fmla="*/ 983 h 2137"/>
                <a:gd name="T14" fmla="*/ 20 w 2202"/>
                <a:gd name="T15" fmla="*/ 930 h 2137"/>
                <a:gd name="T16" fmla="*/ 23 w 2202"/>
                <a:gd name="T17" fmla="*/ 912 h 2137"/>
                <a:gd name="T18" fmla="*/ 478 w 2202"/>
                <a:gd name="T19" fmla="*/ 218 h 2137"/>
                <a:gd name="T20" fmla="*/ 1249 w 2202"/>
                <a:gd name="T21" fmla="*/ 8 h 2137"/>
                <a:gd name="T22" fmla="*/ 1345 w 2202"/>
                <a:gd name="T23" fmla="*/ 21 h 2137"/>
                <a:gd name="T24" fmla="*/ 1400 w 2202"/>
                <a:gd name="T25" fmla="*/ 32 h 2137"/>
                <a:gd name="T26" fmla="*/ 1416 w 2202"/>
                <a:gd name="T27" fmla="*/ 36 h 2137"/>
                <a:gd name="T28" fmla="*/ 1496 w 2202"/>
                <a:gd name="T29" fmla="*/ 60 h 2137"/>
                <a:gd name="T30" fmla="*/ 1525 w 2202"/>
                <a:gd name="T31" fmla="*/ 69 h 2137"/>
                <a:gd name="T32" fmla="*/ 1586 w 2202"/>
                <a:gd name="T33" fmla="*/ 94 h 2137"/>
                <a:gd name="T34" fmla="*/ 1669 w 2202"/>
                <a:gd name="T35" fmla="*/ 134 h 2137"/>
                <a:gd name="T36" fmla="*/ 1721 w 2202"/>
                <a:gd name="T37" fmla="*/ 164 h 2137"/>
                <a:gd name="T38" fmla="*/ 2132 w 2202"/>
                <a:gd name="T39" fmla="*/ 641 h 2137"/>
                <a:gd name="T40" fmla="*/ 2114 w 2202"/>
                <a:gd name="T41" fmla="*/ 1338 h 2137"/>
                <a:gd name="T42" fmla="*/ 2086 w 2202"/>
                <a:gd name="T43" fmla="*/ 1382 h 2137"/>
                <a:gd name="T44" fmla="*/ 2072 w 2202"/>
                <a:gd name="T45" fmla="*/ 1333 h 2137"/>
                <a:gd name="T46" fmla="*/ 1781 w 2202"/>
                <a:gd name="T47" fmla="*/ 867 h 2137"/>
                <a:gd name="T48" fmla="*/ 1449 w 2202"/>
                <a:gd name="T49" fmla="*/ 697 h 2137"/>
                <a:gd name="T50" fmla="*/ 1420 w 2202"/>
                <a:gd name="T51" fmla="*/ 691 h 2137"/>
                <a:gd name="T52" fmla="*/ 1375 w 2202"/>
                <a:gd name="T53" fmla="*/ 685 h 2137"/>
                <a:gd name="T54" fmla="*/ 1357 w 2202"/>
                <a:gd name="T55" fmla="*/ 683 h 2137"/>
                <a:gd name="T56" fmla="*/ 1338 w 2202"/>
                <a:gd name="T57" fmla="*/ 682 h 2137"/>
                <a:gd name="T58" fmla="*/ 1291 w 2202"/>
                <a:gd name="T59" fmla="*/ 678 h 2137"/>
                <a:gd name="T60" fmla="*/ 1292 w 2202"/>
                <a:gd name="T61" fmla="*/ 679 h 2137"/>
                <a:gd name="T62" fmla="*/ 1255 w 2202"/>
                <a:gd name="T63" fmla="*/ 680 h 2137"/>
                <a:gd name="T64" fmla="*/ 1109 w 2202"/>
                <a:gd name="T65" fmla="*/ 703 h 2137"/>
                <a:gd name="T66" fmla="*/ 733 w 2202"/>
                <a:gd name="T67" fmla="*/ 971 h 2137"/>
                <a:gd name="T68" fmla="*/ 662 w 2202"/>
                <a:gd name="T69" fmla="*/ 1103 h 2137"/>
                <a:gd name="T70" fmla="*/ 660 w 2202"/>
                <a:gd name="T71" fmla="*/ 1107 h 2137"/>
                <a:gd name="T72" fmla="*/ 650 w 2202"/>
                <a:gd name="T73" fmla="*/ 1142 h 2137"/>
                <a:gd name="T74" fmla="*/ 648 w 2202"/>
                <a:gd name="T75" fmla="*/ 1144 h 2137"/>
                <a:gd name="T76" fmla="*/ 640 w 2202"/>
                <a:gd name="T77" fmla="*/ 1174 h 2137"/>
                <a:gd name="T78" fmla="*/ 670 w 2202"/>
                <a:gd name="T79" fmla="*/ 1661 h 2137"/>
                <a:gd name="T80" fmla="*/ 943 w 2202"/>
                <a:gd name="T81" fmla="*/ 2028 h 2137"/>
                <a:gd name="T82" fmla="*/ 996 w 2202"/>
                <a:gd name="T83" fmla="*/ 2071 h 2137"/>
                <a:gd name="T84" fmla="*/ 1058 w 2202"/>
                <a:gd name="T85" fmla="*/ 2114 h 2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202" h="2137">
                  <a:moveTo>
                    <a:pt x="1060" y="2116"/>
                  </a:moveTo>
                  <a:cubicBezTo>
                    <a:pt x="1060" y="2116"/>
                    <a:pt x="1043" y="2121"/>
                    <a:pt x="1010" y="2128"/>
                  </a:cubicBezTo>
                  <a:cubicBezTo>
                    <a:pt x="1002" y="2129"/>
                    <a:pt x="992" y="2131"/>
                    <a:pt x="982" y="2132"/>
                  </a:cubicBezTo>
                  <a:cubicBezTo>
                    <a:pt x="971" y="2133"/>
                    <a:pt x="959" y="2135"/>
                    <a:pt x="947" y="2135"/>
                  </a:cubicBezTo>
                  <a:cubicBezTo>
                    <a:pt x="935" y="2136"/>
                    <a:pt x="921" y="2137"/>
                    <a:pt x="907" y="2137"/>
                  </a:cubicBezTo>
                  <a:cubicBezTo>
                    <a:pt x="892" y="2137"/>
                    <a:pt x="877" y="2137"/>
                    <a:pt x="861" y="2137"/>
                  </a:cubicBezTo>
                  <a:cubicBezTo>
                    <a:pt x="795" y="2134"/>
                    <a:pt x="715" y="2120"/>
                    <a:pt x="625" y="2087"/>
                  </a:cubicBezTo>
                  <a:cubicBezTo>
                    <a:pt x="536" y="2055"/>
                    <a:pt x="438" y="2000"/>
                    <a:pt x="344" y="1920"/>
                  </a:cubicBezTo>
                  <a:cubicBezTo>
                    <a:pt x="298" y="1879"/>
                    <a:pt x="253" y="1831"/>
                    <a:pt x="212" y="1777"/>
                  </a:cubicBezTo>
                  <a:cubicBezTo>
                    <a:pt x="170" y="1723"/>
                    <a:pt x="133" y="1662"/>
                    <a:pt x="101" y="1595"/>
                  </a:cubicBezTo>
                  <a:cubicBezTo>
                    <a:pt x="69" y="1528"/>
                    <a:pt x="43" y="1455"/>
                    <a:pt x="26" y="1377"/>
                  </a:cubicBezTo>
                  <a:cubicBezTo>
                    <a:pt x="9" y="1299"/>
                    <a:pt x="0" y="1217"/>
                    <a:pt x="0" y="1134"/>
                  </a:cubicBezTo>
                  <a:cubicBezTo>
                    <a:pt x="0" y="1123"/>
                    <a:pt x="0" y="1113"/>
                    <a:pt x="0" y="1102"/>
                  </a:cubicBezTo>
                  <a:cubicBezTo>
                    <a:pt x="1" y="1092"/>
                    <a:pt x="2" y="1081"/>
                    <a:pt x="2" y="1071"/>
                  </a:cubicBezTo>
                  <a:cubicBezTo>
                    <a:pt x="3" y="1060"/>
                    <a:pt x="4" y="1050"/>
                    <a:pt x="4" y="1039"/>
                  </a:cubicBezTo>
                  <a:cubicBezTo>
                    <a:pt x="5" y="1037"/>
                    <a:pt x="5" y="1037"/>
                    <a:pt x="5" y="1037"/>
                  </a:cubicBezTo>
                  <a:cubicBezTo>
                    <a:pt x="7" y="1020"/>
                    <a:pt x="5" y="1032"/>
                    <a:pt x="6" y="1027"/>
                  </a:cubicBezTo>
                  <a:cubicBezTo>
                    <a:pt x="6" y="1025"/>
                    <a:pt x="6" y="1025"/>
                    <a:pt x="6" y="1025"/>
                  </a:cubicBezTo>
                  <a:cubicBezTo>
                    <a:pt x="7" y="1019"/>
                    <a:pt x="7" y="1019"/>
                    <a:pt x="7" y="1019"/>
                  </a:cubicBezTo>
                  <a:cubicBezTo>
                    <a:pt x="8" y="1007"/>
                    <a:pt x="8" y="1007"/>
                    <a:pt x="8" y="1007"/>
                  </a:cubicBezTo>
                  <a:cubicBezTo>
                    <a:pt x="9" y="999"/>
                    <a:pt x="10" y="991"/>
                    <a:pt x="10" y="983"/>
                  </a:cubicBezTo>
                  <a:cubicBezTo>
                    <a:pt x="13" y="966"/>
                    <a:pt x="13" y="966"/>
                    <a:pt x="13" y="966"/>
                  </a:cubicBezTo>
                  <a:cubicBezTo>
                    <a:pt x="17" y="948"/>
                    <a:pt x="17" y="948"/>
                    <a:pt x="17" y="948"/>
                  </a:cubicBezTo>
                  <a:cubicBezTo>
                    <a:pt x="20" y="930"/>
                    <a:pt x="20" y="930"/>
                    <a:pt x="20" y="930"/>
                  </a:cubicBezTo>
                  <a:cubicBezTo>
                    <a:pt x="22" y="920"/>
                    <a:pt x="22" y="920"/>
                    <a:pt x="22" y="920"/>
                  </a:cubicBezTo>
                  <a:cubicBezTo>
                    <a:pt x="23" y="916"/>
                    <a:pt x="23" y="916"/>
                    <a:pt x="23" y="916"/>
                  </a:cubicBezTo>
                  <a:cubicBezTo>
                    <a:pt x="23" y="914"/>
                    <a:pt x="23" y="913"/>
                    <a:pt x="23" y="912"/>
                  </a:cubicBezTo>
                  <a:cubicBezTo>
                    <a:pt x="26" y="901"/>
                    <a:pt x="28" y="890"/>
                    <a:pt x="31" y="880"/>
                  </a:cubicBezTo>
                  <a:cubicBezTo>
                    <a:pt x="51" y="795"/>
                    <a:pt x="82" y="710"/>
                    <a:pt x="123" y="630"/>
                  </a:cubicBezTo>
                  <a:cubicBezTo>
                    <a:pt x="205" y="469"/>
                    <a:pt x="329" y="326"/>
                    <a:pt x="478" y="218"/>
                  </a:cubicBezTo>
                  <a:cubicBezTo>
                    <a:pt x="553" y="165"/>
                    <a:pt x="634" y="120"/>
                    <a:pt x="719" y="86"/>
                  </a:cubicBezTo>
                  <a:cubicBezTo>
                    <a:pt x="804" y="52"/>
                    <a:pt x="893" y="27"/>
                    <a:pt x="982" y="15"/>
                  </a:cubicBezTo>
                  <a:cubicBezTo>
                    <a:pt x="1072" y="2"/>
                    <a:pt x="1162" y="0"/>
                    <a:pt x="1249" y="8"/>
                  </a:cubicBezTo>
                  <a:cubicBezTo>
                    <a:pt x="1259" y="9"/>
                    <a:pt x="1270" y="10"/>
                    <a:pt x="1281" y="11"/>
                  </a:cubicBezTo>
                  <a:cubicBezTo>
                    <a:pt x="1292" y="13"/>
                    <a:pt x="1303" y="14"/>
                    <a:pt x="1313" y="16"/>
                  </a:cubicBezTo>
                  <a:cubicBezTo>
                    <a:pt x="1324" y="17"/>
                    <a:pt x="1335" y="19"/>
                    <a:pt x="1345" y="21"/>
                  </a:cubicBezTo>
                  <a:cubicBezTo>
                    <a:pt x="1356" y="23"/>
                    <a:pt x="1366" y="25"/>
                    <a:pt x="1377" y="27"/>
                  </a:cubicBezTo>
                  <a:cubicBezTo>
                    <a:pt x="1392" y="31"/>
                    <a:pt x="1392" y="31"/>
                    <a:pt x="1392" y="31"/>
                  </a:cubicBezTo>
                  <a:cubicBezTo>
                    <a:pt x="1400" y="32"/>
                    <a:pt x="1400" y="32"/>
                    <a:pt x="1400" y="32"/>
                  </a:cubicBezTo>
                  <a:cubicBezTo>
                    <a:pt x="1404" y="33"/>
                    <a:pt x="1404" y="33"/>
                    <a:pt x="1404" y="33"/>
                  </a:cubicBezTo>
                  <a:cubicBezTo>
                    <a:pt x="1408" y="34"/>
                    <a:pt x="1397" y="32"/>
                    <a:pt x="1414" y="35"/>
                  </a:cubicBezTo>
                  <a:cubicBezTo>
                    <a:pt x="1416" y="36"/>
                    <a:pt x="1416" y="36"/>
                    <a:pt x="1416" y="36"/>
                  </a:cubicBezTo>
                  <a:cubicBezTo>
                    <a:pt x="1423" y="38"/>
                    <a:pt x="1431" y="40"/>
                    <a:pt x="1438" y="42"/>
                  </a:cubicBezTo>
                  <a:cubicBezTo>
                    <a:pt x="1446" y="45"/>
                    <a:pt x="1454" y="47"/>
                    <a:pt x="1462" y="49"/>
                  </a:cubicBezTo>
                  <a:cubicBezTo>
                    <a:pt x="1473" y="53"/>
                    <a:pt x="1484" y="56"/>
                    <a:pt x="1496" y="60"/>
                  </a:cubicBezTo>
                  <a:cubicBezTo>
                    <a:pt x="1513" y="65"/>
                    <a:pt x="1513" y="65"/>
                    <a:pt x="1513" y="65"/>
                  </a:cubicBezTo>
                  <a:cubicBezTo>
                    <a:pt x="1521" y="68"/>
                    <a:pt x="1521" y="68"/>
                    <a:pt x="1521" y="68"/>
                  </a:cubicBezTo>
                  <a:cubicBezTo>
                    <a:pt x="1525" y="69"/>
                    <a:pt x="1525" y="69"/>
                    <a:pt x="1525" y="69"/>
                  </a:cubicBezTo>
                  <a:cubicBezTo>
                    <a:pt x="1529" y="71"/>
                    <a:pt x="1529" y="71"/>
                    <a:pt x="1529" y="71"/>
                  </a:cubicBezTo>
                  <a:cubicBezTo>
                    <a:pt x="1538" y="75"/>
                    <a:pt x="1548" y="78"/>
                    <a:pt x="1558" y="82"/>
                  </a:cubicBezTo>
                  <a:cubicBezTo>
                    <a:pt x="1567" y="86"/>
                    <a:pt x="1577" y="90"/>
                    <a:pt x="1586" y="94"/>
                  </a:cubicBezTo>
                  <a:cubicBezTo>
                    <a:pt x="1596" y="98"/>
                    <a:pt x="1605" y="102"/>
                    <a:pt x="1615" y="107"/>
                  </a:cubicBezTo>
                  <a:cubicBezTo>
                    <a:pt x="1624" y="111"/>
                    <a:pt x="1633" y="115"/>
                    <a:pt x="1642" y="120"/>
                  </a:cubicBezTo>
                  <a:cubicBezTo>
                    <a:pt x="1651" y="124"/>
                    <a:pt x="1660" y="129"/>
                    <a:pt x="1669" y="134"/>
                  </a:cubicBezTo>
                  <a:cubicBezTo>
                    <a:pt x="1682" y="141"/>
                    <a:pt x="1682" y="141"/>
                    <a:pt x="1682" y="141"/>
                  </a:cubicBezTo>
                  <a:cubicBezTo>
                    <a:pt x="1687" y="143"/>
                    <a:pt x="1691" y="146"/>
                    <a:pt x="1696" y="148"/>
                  </a:cubicBezTo>
                  <a:cubicBezTo>
                    <a:pt x="1704" y="154"/>
                    <a:pt x="1713" y="159"/>
                    <a:pt x="1721" y="164"/>
                  </a:cubicBezTo>
                  <a:cubicBezTo>
                    <a:pt x="1789" y="205"/>
                    <a:pt x="1850" y="253"/>
                    <a:pt x="1904" y="305"/>
                  </a:cubicBezTo>
                  <a:cubicBezTo>
                    <a:pt x="1957" y="357"/>
                    <a:pt x="2002" y="412"/>
                    <a:pt x="2040" y="469"/>
                  </a:cubicBezTo>
                  <a:cubicBezTo>
                    <a:pt x="2078" y="526"/>
                    <a:pt x="2109" y="584"/>
                    <a:pt x="2132" y="641"/>
                  </a:cubicBezTo>
                  <a:cubicBezTo>
                    <a:pt x="2179" y="755"/>
                    <a:pt x="2198" y="865"/>
                    <a:pt x="2200" y="961"/>
                  </a:cubicBezTo>
                  <a:cubicBezTo>
                    <a:pt x="2202" y="1057"/>
                    <a:pt x="2189" y="1137"/>
                    <a:pt x="2171" y="1200"/>
                  </a:cubicBezTo>
                  <a:cubicBezTo>
                    <a:pt x="2152" y="1263"/>
                    <a:pt x="2130" y="1308"/>
                    <a:pt x="2114" y="1338"/>
                  </a:cubicBezTo>
                  <a:cubicBezTo>
                    <a:pt x="2105" y="1353"/>
                    <a:pt x="2098" y="1364"/>
                    <a:pt x="2094" y="1371"/>
                  </a:cubicBezTo>
                  <a:cubicBezTo>
                    <a:pt x="2091" y="1375"/>
                    <a:pt x="2089" y="1378"/>
                    <a:pt x="2088" y="1380"/>
                  </a:cubicBezTo>
                  <a:cubicBezTo>
                    <a:pt x="2087" y="1382"/>
                    <a:pt x="2086" y="1382"/>
                    <a:pt x="2086" y="1382"/>
                  </a:cubicBezTo>
                  <a:cubicBezTo>
                    <a:pt x="2086" y="1382"/>
                    <a:pt x="2086" y="1381"/>
                    <a:pt x="2085" y="1379"/>
                  </a:cubicBezTo>
                  <a:cubicBezTo>
                    <a:pt x="2085" y="1377"/>
                    <a:pt x="2084" y="1374"/>
                    <a:pt x="2083" y="1370"/>
                  </a:cubicBezTo>
                  <a:cubicBezTo>
                    <a:pt x="2080" y="1361"/>
                    <a:pt x="2077" y="1349"/>
                    <a:pt x="2072" y="1333"/>
                  </a:cubicBezTo>
                  <a:cubicBezTo>
                    <a:pt x="2062" y="1302"/>
                    <a:pt x="2048" y="1257"/>
                    <a:pt x="2025" y="1205"/>
                  </a:cubicBezTo>
                  <a:cubicBezTo>
                    <a:pt x="2003" y="1153"/>
                    <a:pt x="1972" y="1094"/>
                    <a:pt x="1932" y="1035"/>
                  </a:cubicBezTo>
                  <a:cubicBezTo>
                    <a:pt x="1892" y="977"/>
                    <a:pt x="1841" y="918"/>
                    <a:pt x="1781" y="867"/>
                  </a:cubicBezTo>
                  <a:cubicBezTo>
                    <a:pt x="1721" y="816"/>
                    <a:pt x="1652" y="771"/>
                    <a:pt x="1578" y="739"/>
                  </a:cubicBezTo>
                  <a:cubicBezTo>
                    <a:pt x="1541" y="723"/>
                    <a:pt x="1503" y="711"/>
                    <a:pt x="1464" y="701"/>
                  </a:cubicBezTo>
                  <a:cubicBezTo>
                    <a:pt x="1459" y="700"/>
                    <a:pt x="1454" y="698"/>
                    <a:pt x="1449" y="697"/>
                  </a:cubicBezTo>
                  <a:cubicBezTo>
                    <a:pt x="1447" y="697"/>
                    <a:pt x="1444" y="696"/>
                    <a:pt x="1442" y="696"/>
                  </a:cubicBezTo>
                  <a:cubicBezTo>
                    <a:pt x="1434" y="694"/>
                    <a:pt x="1434" y="694"/>
                    <a:pt x="1434" y="694"/>
                  </a:cubicBezTo>
                  <a:cubicBezTo>
                    <a:pt x="1430" y="693"/>
                    <a:pt x="1425" y="692"/>
                    <a:pt x="1420" y="691"/>
                  </a:cubicBezTo>
                  <a:cubicBezTo>
                    <a:pt x="1415" y="690"/>
                    <a:pt x="1410" y="690"/>
                    <a:pt x="1405" y="689"/>
                  </a:cubicBezTo>
                  <a:cubicBezTo>
                    <a:pt x="1400" y="688"/>
                    <a:pt x="1395" y="687"/>
                    <a:pt x="1390" y="686"/>
                  </a:cubicBezTo>
                  <a:cubicBezTo>
                    <a:pt x="1385" y="686"/>
                    <a:pt x="1380" y="685"/>
                    <a:pt x="1375" y="685"/>
                  </a:cubicBezTo>
                  <a:cubicBezTo>
                    <a:pt x="1370" y="684"/>
                    <a:pt x="1365" y="683"/>
                    <a:pt x="1360" y="683"/>
                  </a:cubicBezTo>
                  <a:cubicBezTo>
                    <a:pt x="1358" y="683"/>
                    <a:pt x="1358" y="683"/>
                    <a:pt x="1358" y="683"/>
                  </a:cubicBezTo>
                  <a:cubicBezTo>
                    <a:pt x="1357" y="683"/>
                    <a:pt x="1357" y="683"/>
                    <a:pt x="1357" y="683"/>
                  </a:cubicBezTo>
                  <a:cubicBezTo>
                    <a:pt x="1354" y="683"/>
                    <a:pt x="1354" y="683"/>
                    <a:pt x="1354" y="683"/>
                  </a:cubicBezTo>
                  <a:cubicBezTo>
                    <a:pt x="1349" y="683"/>
                    <a:pt x="1349" y="683"/>
                    <a:pt x="1349" y="683"/>
                  </a:cubicBezTo>
                  <a:cubicBezTo>
                    <a:pt x="1345" y="683"/>
                    <a:pt x="1341" y="682"/>
                    <a:pt x="1338" y="682"/>
                  </a:cubicBezTo>
                  <a:cubicBezTo>
                    <a:pt x="1330" y="681"/>
                    <a:pt x="1323" y="681"/>
                    <a:pt x="1316" y="680"/>
                  </a:cubicBezTo>
                  <a:cubicBezTo>
                    <a:pt x="1308" y="679"/>
                    <a:pt x="1300" y="679"/>
                    <a:pt x="1292" y="678"/>
                  </a:cubicBezTo>
                  <a:cubicBezTo>
                    <a:pt x="1291" y="678"/>
                    <a:pt x="1291" y="678"/>
                    <a:pt x="1291" y="678"/>
                  </a:cubicBezTo>
                  <a:cubicBezTo>
                    <a:pt x="1307" y="681"/>
                    <a:pt x="1295" y="679"/>
                    <a:pt x="1298" y="679"/>
                  </a:cubicBezTo>
                  <a:cubicBezTo>
                    <a:pt x="1296" y="679"/>
                    <a:pt x="1296" y="679"/>
                    <a:pt x="1296" y="679"/>
                  </a:cubicBezTo>
                  <a:cubicBezTo>
                    <a:pt x="1292" y="679"/>
                    <a:pt x="1292" y="679"/>
                    <a:pt x="1292" y="679"/>
                  </a:cubicBezTo>
                  <a:cubicBezTo>
                    <a:pt x="1285" y="680"/>
                    <a:pt x="1285" y="680"/>
                    <a:pt x="1285" y="680"/>
                  </a:cubicBezTo>
                  <a:cubicBezTo>
                    <a:pt x="1280" y="680"/>
                    <a:pt x="1275" y="680"/>
                    <a:pt x="1270" y="680"/>
                  </a:cubicBezTo>
                  <a:cubicBezTo>
                    <a:pt x="1265" y="680"/>
                    <a:pt x="1260" y="680"/>
                    <a:pt x="1255" y="680"/>
                  </a:cubicBezTo>
                  <a:cubicBezTo>
                    <a:pt x="1250" y="681"/>
                    <a:pt x="1245" y="681"/>
                    <a:pt x="1240" y="681"/>
                  </a:cubicBezTo>
                  <a:cubicBezTo>
                    <a:pt x="1235" y="682"/>
                    <a:pt x="1230" y="682"/>
                    <a:pt x="1225" y="682"/>
                  </a:cubicBezTo>
                  <a:cubicBezTo>
                    <a:pt x="1185" y="686"/>
                    <a:pt x="1147" y="693"/>
                    <a:pt x="1109" y="703"/>
                  </a:cubicBezTo>
                  <a:cubicBezTo>
                    <a:pt x="1071" y="713"/>
                    <a:pt x="1034" y="728"/>
                    <a:pt x="999" y="744"/>
                  </a:cubicBezTo>
                  <a:cubicBezTo>
                    <a:pt x="963" y="761"/>
                    <a:pt x="929" y="781"/>
                    <a:pt x="897" y="804"/>
                  </a:cubicBezTo>
                  <a:cubicBezTo>
                    <a:pt x="833" y="850"/>
                    <a:pt x="777" y="907"/>
                    <a:pt x="733" y="971"/>
                  </a:cubicBezTo>
                  <a:cubicBezTo>
                    <a:pt x="711" y="1004"/>
                    <a:pt x="692" y="1038"/>
                    <a:pt x="675" y="1075"/>
                  </a:cubicBezTo>
                  <a:cubicBezTo>
                    <a:pt x="672" y="1083"/>
                    <a:pt x="668" y="1090"/>
                    <a:pt x="665" y="1098"/>
                  </a:cubicBezTo>
                  <a:cubicBezTo>
                    <a:pt x="662" y="1103"/>
                    <a:pt x="662" y="1103"/>
                    <a:pt x="662" y="1103"/>
                  </a:cubicBezTo>
                  <a:cubicBezTo>
                    <a:pt x="661" y="1106"/>
                    <a:pt x="661" y="1106"/>
                    <a:pt x="661" y="1106"/>
                  </a:cubicBezTo>
                  <a:cubicBezTo>
                    <a:pt x="660" y="1107"/>
                    <a:pt x="660" y="1107"/>
                    <a:pt x="660" y="1107"/>
                  </a:cubicBezTo>
                  <a:cubicBezTo>
                    <a:pt x="660" y="1107"/>
                    <a:pt x="660" y="1107"/>
                    <a:pt x="660" y="1107"/>
                  </a:cubicBezTo>
                  <a:cubicBezTo>
                    <a:pt x="660" y="1108"/>
                    <a:pt x="660" y="1108"/>
                    <a:pt x="660" y="1108"/>
                  </a:cubicBezTo>
                  <a:cubicBezTo>
                    <a:pt x="658" y="1116"/>
                    <a:pt x="655" y="1123"/>
                    <a:pt x="653" y="1131"/>
                  </a:cubicBezTo>
                  <a:cubicBezTo>
                    <a:pt x="650" y="1142"/>
                    <a:pt x="650" y="1142"/>
                    <a:pt x="650" y="1142"/>
                  </a:cubicBezTo>
                  <a:cubicBezTo>
                    <a:pt x="648" y="1148"/>
                    <a:pt x="648" y="1148"/>
                    <a:pt x="648" y="1148"/>
                  </a:cubicBezTo>
                  <a:cubicBezTo>
                    <a:pt x="647" y="1151"/>
                    <a:pt x="647" y="1151"/>
                    <a:pt x="647" y="1151"/>
                  </a:cubicBezTo>
                  <a:cubicBezTo>
                    <a:pt x="648" y="1147"/>
                    <a:pt x="646" y="1160"/>
                    <a:pt x="648" y="1144"/>
                  </a:cubicBezTo>
                  <a:cubicBezTo>
                    <a:pt x="648" y="1145"/>
                    <a:pt x="648" y="1145"/>
                    <a:pt x="648" y="1145"/>
                  </a:cubicBezTo>
                  <a:cubicBezTo>
                    <a:pt x="647" y="1150"/>
                    <a:pt x="645" y="1154"/>
                    <a:pt x="644" y="1159"/>
                  </a:cubicBezTo>
                  <a:cubicBezTo>
                    <a:pt x="642" y="1164"/>
                    <a:pt x="641" y="1169"/>
                    <a:pt x="640" y="1174"/>
                  </a:cubicBezTo>
                  <a:cubicBezTo>
                    <a:pt x="638" y="1179"/>
                    <a:pt x="637" y="1184"/>
                    <a:pt x="636" y="1188"/>
                  </a:cubicBezTo>
                  <a:cubicBezTo>
                    <a:pt x="616" y="1266"/>
                    <a:pt x="609" y="1347"/>
                    <a:pt x="615" y="1428"/>
                  </a:cubicBezTo>
                  <a:cubicBezTo>
                    <a:pt x="621" y="1508"/>
                    <a:pt x="641" y="1588"/>
                    <a:pt x="670" y="1661"/>
                  </a:cubicBezTo>
                  <a:cubicBezTo>
                    <a:pt x="700" y="1734"/>
                    <a:pt x="739" y="1802"/>
                    <a:pt x="782" y="1859"/>
                  </a:cubicBezTo>
                  <a:cubicBezTo>
                    <a:pt x="824" y="1916"/>
                    <a:pt x="870" y="1964"/>
                    <a:pt x="912" y="2002"/>
                  </a:cubicBezTo>
                  <a:cubicBezTo>
                    <a:pt x="923" y="2011"/>
                    <a:pt x="933" y="2020"/>
                    <a:pt x="943" y="2028"/>
                  </a:cubicBezTo>
                  <a:cubicBezTo>
                    <a:pt x="953" y="2037"/>
                    <a:pt x="962" y="2044"/>
                    <a:pt x="971" y="2051"/>
                  </a:cubicBezTo>
                  <a:cubicBezTo>
                    <a:pt x="976" y="2055"/>
                    <a:pt x="980" y="2059"/>
                    <a:pt x="984" y="2062"/>
                  </a:cubicBezTo>
                  <a:cubicBezTo>
                    <a:pt x="989" y="2065"/>
                    <a:pt x="993" y="2068"/>
                    <a:pt x="996" y="2071"/>
                  </a:cubicBezTo>
                  <a:cubicBezTo>
                    <a:pt x="1004" y="2077"/>
                    <a:pt x="1012" y="2082"/>
                    <a:pt x="1018" y="2087"/>
                  </a:cubicBezTo>
                  <a:cubicBezTo>
                    <a:pt x="1032" y="2096"/>
                    <a:pt x="1043" y="2104"/>
                    <a:pt x="1050" y="2109"/>
                  </a:cubicBezTo>
                  <a:cubicBezTo>
                    <a:pt x="1053" y="2111"/>
                    <a:pt x="1056" y="2113"/>
                    <a:pt x="1058" y="2114"/>
                  </a:cubicBezTo>
                  <a:cubicBezTo>
                    <a:pt x="1060" y="2116"/>
                    <a:pt x="1060" y="2116"/>
                    <a:pt x="1060" y="2116"/>
                  </a:cubicBezTo>
                  <a:close/>
                </a:path>
              </a:pathLst>
            </a:custGeom>
            <a:solidFill>
              <a:schemeClr val="accent3"/>
            </a:solid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18" name="Oval 17">
              <a:extLst>
                <a:ext uri="{FF2B5EF4-FFF2-40B4-BE49-F238E27FC236}">
                  <a16:creationId xmlns:a16="http://schemas.microsoft.com/office/drawing/2014/main" xmlns="" id="{4E9BE5B4-729B-4258-A0C6-94469CC57706}"/>
                </a:ext>
              </a:extLst>
            </p:cNvPr>
            <p:cNvSpPr/>
            <p:nvPr/>
          </p:nvSpPr>
          <p:spPr>
            <a:xfrm>
              <a:off x="6598468" y="1499105"/>
              <a:ext cx="661012" cy="66101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2" name="Title 1"/>
          <p:cNvSpPr>
            <a:spLocks noGrp="1"/>
          </p:cNvSpPr>
          <p:nvPr>
            <p:ph type="title"/>
          </p:nvPr>
        </p:nvSpPr>
        <p:spPr>
          <a:xfrm>
            <a:off x="1197868" y="274639"/>
            <a:ext cx="10381516" cy="711081"/>
          </a:xfrm>
        </p:spPr>
        <p:txBody>
          <a:bodyPr>
            <a:noAutofit/>
          </a:bodyPr>
          <a:lstStyle>
            <a:lvl1pPr>
              <a:defRPr sz="3600" b="1">
                <a:latin typeface="+mn-lt"/>
              </a:defRPr>
            </a:lvl1pPr>
          </a:lstStyle>
          <a:p>
            <a:r>
              <a:rPr lang="en-US" dirty="0"/>
              <a:t>Click to edit Master title style</a:t>
            </a:r>
          </a:p>
        </p:txBody>
      </p:sp>
      <p:sp>
        <p:nvSpPr>
          <p:cNvPr id="11" name="Rectangle 6">
            <a:extLst>
              <a:ext uri="{FF2B5EF4-FFF2-40B4-BE49-F238E27FC236}">
                <a16:creationId xmlns:a16="http://schemas.microsoft.com/office/drawing/2014/main" xmlns="" id="{058A6222-F59B-4E0D-B1BB-3683C6826A1E}"/>
              </a:ext>
            </a:extLst>
          </p:cNvPr>
          <p:cNvSpPr/>
          <p:nvPr userDrawn="1"/>
        </p:nvSpPr>
        <p:spPr>
          <a:xfrm>
            <a:off x="-1" y="5610579"/>
            <a:ext cx="1022465" cy="1247421"/>
          </a:xfrm>
          <a:custGeom>
            <a:avLst/>
            <a:gdLst>
              <a:gd name="connsiteX0" fmla="*/ 0 w 1022465"/>
              <a:gd name="connsiteY0" fmla="*/ 0 h 737567"/>
              <a:gd name="connsiteX1" fmla="*/ 1022465 w 1022465"/>
              <a:gd name="connsiteY1" fmla="*/ 0 h 737567"/>
              <a:gd name="connsiteX2" fmla="*/ 1022465 w 1022465"/>
              <a:gd name="connsiteY2" fmla="*/ 737567 h 737567"/>
              <a:gd name="connsiteX3" fmla="*/ 0 w 1022465"/>
              <a:gd name="connsiteY3" fmla="*/ 737567 h 737567"/>
              <a:gd name="connsiteX4" fmla="*/ 0 w 1022465"/>
              <a:gd name="connsiteY4" fmla="*/ 0 h 737567"/>
              <a:gd name="connsiteX0" fmla="*/ 10820 w 1033285"/>
              <a:gd name="connsiteY0" fmla="*/ 0 h 737567"/>
              <a:gd name="connsiteX1" fmla="*/ 1033285 w 1033285"/>
              <a:gd name="connsiteY1" fmla="*/ 0 h 737567"/>
              <a:gd name="connsiteX2" fmla="*/ 1033285 w 1033285"/>
              <a:gd name="connsiteY2" fmla="*/ 737567 h 737567"/>
              <a:gd name="connsiteX3" fmla="*/ 10820 w 1033285"/>
              <a:gd name="connsiteY3" fmla="*/ 737567 h 737567"/>
              <a:gd name="connsiteX4" fmla="*/ 0 w 1033285"/>
              <a:gd name="connsiteY4" fmla="*/ 345655 h 737567"/>
              <a:gd name="connsiteX5" fmla="*/ 10820 w 1033285"/>
              <a:gd name="connsiteY5" fmla="*/ 0 h 737567"/>
              <a:gd name="connsiteX0" fmla="*/ 0 w 1033285"/>
              <a:gd name="connsiteY0" fmla="*/ 345655 h 737567"/>
              <a:gd name="connsiteX1" fmla="*/ 10820 w 1033285"/>
              <a:gd name="connsiteY1" fmla="*/ 0 h 737567"/>
              <a:gd name="connsiteX2" fmla="*/ 1033285 w 1033285"/>
              <a:gd name="connsiteY2" fmla="*/ 0 h 737567"/>
              <a:gd name="connsiteX3" fmla="*/ 1033285 w 1033285"/>
              <a:gd name="connsiteY3" fmla="*/ 737567 h 737567"/>
              <a:gd name="connsiteX4" fmla="*/ 10820 w 1033285"/>
              <a:gd name="connsiteY4" fmla="*/ 737567 h 737567"/>
              <a:gd name="connsiteX5" fmla="*/ 91440 w 1033285"/>
              <a:gd name="connsiteY5" fmla="*/ 437095 h 737567"/>
              <a:gd name="connsiteX0" fmla="*/ 0 w 1033285"/>
              <a:gd name="connsiteY0" fmla="*/ 345655 h 737567"/>
              <a:gd name="connsiteX1" fmla="*/ 10820 w 1033285"/>
              <a:gd name="connsiteY1" fmla="*/ 0 h 737567"/>
              <a:gd name="connsiteX2" fmla="*/ 1033285 w 1033285"/>
              <a:gd name="connsiteY2" fmla="*/ 0 h 737567"/>
              <a:gd name="connsiteX3" fmla="*/ 1033285 w 1033285"/>
              <a:gd name="connsiteY3" fmla="*/ 737567 h 737567"/>
              <a:gd name="connsiteX4" fmla="*/ 10820 w 1033285"/>
              <a:gd name="connsiteY4" fmla="*/ 737567 h 737567"/>
              <a:gd name="connsiteX0" fmla="*/ 0 w 1022465"/>
              <a:gd name="connsiteY0" fmla="*/ 0 h 737567"/>
              <a:gd name="connsiteX1" fmla="*/ 1022465 w 1022465"/>
              <a:gd name="connsiteY1" fmla="*/ 0 h 737567"/>
              <a:gd name="connsiteX2" fmla="*/ 1022465 w 1022465"/>
              <a:gd name="connsiteY2" fmla="*/ 737567 h 737567"/>
              <a:gd name="connsiteX3" fmla="*/ 0 w 1022465"/>
              <a:gd name="connsiteY3" fmla="*/ 737567 h 737567"/>
            </a:gdLst>
            <a:ahLst/>
            <a:cxnLst>
              <a:cxn ang="0">
                <a:pos x="connsiteX0" y="connsiteY0"/>
              </a:cxn>
              <a:cxn ang="0">
                <a:pos x="connsiteX1" y="connsiteY1"/>
              </a:cxn>
              <a:cxn ang="0">
                <a:pos x="connsiteX2" y="connsiteY2"/>
              </a:cxn>
              <a:cxn ang="0">
                <a:pos x="connsiteX3" y="connsiteY3"/>
              </a:cxn>
            </a:cxnLst>
            <a:rect l="l" t="t" r="r" b="b"/>
            <a:pathLst>
              <a:path w="1022465" h="737567">
                <a:moveTo>
                  <a:pt x="0" y="0"/>
                </a:moveTo>
                <a:lnTo>
                  <a:pt x="1022465" y="0"/>
                </a:lnTo>
                <a:lnTo>
                  <a:pt x="1022465" y="737567"/>
                </a:lnTo>
                <a:lnTo>
                  <a:pt x="0" y="737567"/>
                </a:lnTo>
              </a:path>
            </a:pathLst>
          </a:cu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IN"/>
          </a:p>
        </p:txBody>
      </p:sp>
      <p:sp>
        <p:nvSpPr>
          <p:cNvPr id="12" name="Footer Placeholder 3">
            <a:extLst>
              <a:ext uri="{FF2B5EF4-FFF2-40B4-BE49-F238E27FC236}">
                <a16:creationId xmlns:a16="http://schemas.microsoft.com/office/drawing/2014/main" xmlns="" id="{3DCC2190-2523-4D93-BEA1-7F4291A0872C}"/>
              </a:ext>
            </a:extLst>
          </p:cNvPr>
          <p:cNvSpPr>
            <a:spLocks noGrp="1"/>
          </p:cNvSpPr>
          <p:nvPr>
            <p:ph type="ftr" sz="quarter" idx="11"/>
          </p:nvPr>
        </p:nvSpPr>
        <p:spPr>
          <a:xfrm>
            <a:off x="1197868" y="6400798"/>
            <a:ext cx="3859795" cy="365125"/>
          </a:xfrm>
        </p:spPr>
        <p:txBody>
          <a:bodyPr/>
          <a:lstStyle>
            <a:lvl1pPr algn="l">
              <a:defRPr sz="1400" b="1">
                <a:solidFill>
                  <a:schemeClr val="accent4"/>
                </a:solidFill>
                <a:latin typeface="+mn-lt"/>
                <a:ea typeface="Segoe UI Black" panose="020B0A02040204020203" pitchFamily="34" charset="0"/>
              </a:defRPr>
            </a:lvl1pPr>
          </a:lstStyle>
          <a:p>
            <a:endParaRPr lang="en-US" dirty="0"/>
          </a:p>
        </p:txBody>
      </p:sp>
      <p:sp>
        <p:nvSpPr>
          <p:cNvPr id="13" name="Slide Number Placeholder 4">
            <a:extLst>
              <a:ext uri="{FF2B5EF4-FFF2-40B4-BE49-F238E27FC236}">
                <a16:creationId xmlns:a16="http://schemas.microsoft.com/office/drawing/2014/main" xmlns="" id="{8863E583-229D-4184-95B0-BA45F3BF9476}"/>
              </a:ext>
            </a:extLst>
          </p:cNvPr>
          <p:cNvSpPr>
            <a:spLocks noGrp="1"/>
          </p:cNvSpPr>
          <p:nvPr>
            <p:ph type="sldNum" sz="quarter" idx="12"/>
          </p:nvPr>
        </p:nvSpPr>
        <p:spPr>
          <a:xfrm>
            <a:off x="117748" y="5610579"/>
            <a:ext cx="904716" cy="731850"/>
          </a:xfrm>
        </p:spPr>
        <p:txBody>
          <a:bodyPr/>
          <a:lstStyle>
            <a:lvl1pPr algn="l">
              <a:defRPr sz="4000" b="1">
                <a:solidFill>
                  <a:schemeClr val="accent4"/>
                </a:solidFill>
                <a:latin typeface="Segoe UI Black" panose="020B0A02040204020203" pitchFamily="34" charset="0"/>
                <a:ea typeface="Segoe UI Black" panose="020B0A02040204020203" pitchFamily="34" charset="0"/>
              </a:defRPr>
            </a:lvl1pPr>
          </a:lstStyle>
          <a:p>
            <a:fld id="{96E69268-9C8B-4EBF-A9EE-DC5DC2D48DC3}" type="slidenum">
              <a:rPr lang="en-US" smtClean="0"/>
              <a:pPr/>
              <a:t>‹#›</a:t>
            </a:fld>
            <a:endParaRPr lang="en-US" dirty="0"/>
          </a:p>
        </p:txBody>
      </p:sp>
      <p:sp>
        <p:nvSpPr>
          <p:cNvPr id="10" name="Picture Placeholder 2">
            <a:extLst>
              <a:ext uri="{FF2B5EF4-FFF2-40B4-BE49-F238E27FC236}">
                <a16:creationId xmlns:a16="http://schemas.microsoft.com/office/drawing/2014/main" xmlns="" id="{188A766F-913B-4572-9CB6-51EEF05C68D9}"/>
              </a:ext>
            </a:extLst>
          </p:cNvPr>
          <p:cNvSpPr>
            <a:spLocks noGrp="1"/>
          </p:cNvSpPr>
          <p:nvPr>
            <p:ph type="pic" sz="quarter" idx="10"/>
          </p:nvPr>
        </p:nvSpPr>
        <p:spPr>
          <a:xfrm>
            <a:off x="5061031" y="0"/>
            <a:ext cx="3553661" cy="6857999"/>
          </a:xfrm>
        </p:spPr>
        <p:txBody>
          <a:bodyPr anchor="ctr"/>
          <a:lstStyle>
            <a:lvl1pPr marL="0" indent="0" algn="ctr">
              <a:buFontTx/>
              <a:buNone/>
              <a:defRPr/>
            </a:lvl1pPr>
          </a:lstStyle>
          <a:p>
            <a:endParaRPr lang="en-IN"/>
          </a:p>
        </p:txBody>
      </p:sp>
    </p:spTree>
    <p:extLst>
      <p:ext uri="{BB962C8B-B14F-4D97-AF65-F5344CB8AC3E}">
        <p14:creationId xmlns:p14="http://schemas.microsoft.com/office/powerpoint/2010/main" val="26127731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Our Team">
    <p:spTree>
      <p:nvGrpSpPr>
        <p:cNvPr id="1" name=""/>
        <p:cNvGrpSpPr/>
        <p:nvPr/>
      </p:nvGrpSpPr>
      <p:grpSpPr>
        <a:xfrm>
          <a:off x="0" y="0"/>
          <a:ext cx="0" cy="0"/>
          <a:chOff x="0" y="0"/>
          <a:chExt cx="0" cy="0"/>
        </a:xfrm>
      </p:grpSpPr>
      <p:sp>
        <p:nvSpPr>
          <p:cNvPr id="15" name="Freeform: Shape 14">
            <a:extLst>
              <a:ext uri="{FF2B5EF4-FFF2-40B4-BE49-F238E27FC236}">
                <a16:creationId xmlns:a16="http://schemas.microsoft.com/office/drawing/2014/main" xmlns="" id="{30B01564-7A7A-4A48-8493-0E0049385470}"/>
              </a:ext>
            </a:extLst>
          </p:cNvPr>
          <p:cNvSpPr/>
          <p:nvPr userDrawn="1"/>
        </p:nvSpPr>
        <p:spPr>
          <a:xfrm rot="5400000">
            <a:off x="447125" y="-447125"/>
            <a:ext cx="1847237" cy="2741491"/>
          </a:xfrm>
          <a:custGeom>
            <a:avLst/>
            <a:gdLst>
              <a:gd name="connsiteX0" fmla="*/ 0 w 1847237"/>
              <a:gd name="connsiteY0" fmla="*/ 2741491 h 2741491"/>
              <a:gd name="connsiteX1" fmla="*/ 1 w 1847237"/>
              <a:gd name="connsiteY1" fmla="*/ 1255 h 2741491"/>
              <a:gd name="connsiteX2" fmla="*/ 28154 w 1847237"/>
              <a:gd name="connsiteY2" fmla="*/ 0 h 2741491"/>
              <a:gd name="connsiteX3" fmla="*/ 666044 w 1847237"/>
              <a:gd name="connsiteY3" fmla="*/ 912689 h 2741491"/>
              <a:gd name="connsiteX4" fmla="*/ 1636888 w 1847237"/>
              <a:gd name="connsiteY4" fmla="*/ 1352956 h 2741491"/>
              <a:gd name="connsiteX5" fmla="*/ 1821652 w 1847237"/>
              <a:gd name="connsiteY5" fmla="*/ 2731596 h 2741491"/>
              <a:gd name="connsiteX6" fmla="*/ 1819662 w 1847237"/>
              <a:gd name="connsiteY6" fmla="*/ 2741491 h 2741491"/>
              <a:gd name="connsiteX7" fmla="*/ 0 w 1847237"/>
              <a:gd name="connsiteY7" fmla="*/ 2741491 h 2741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47237" h="2741491">
                <a:moveTo>
                  <a:pt x="0" y="2741491"/>
                </a:moveTo>
                <a:lnTo>
                  <a:pt x="1" y="1255"/>
                </a:lnTo>
                <a:lnTo>
                  <a:pt x="28154" y="0"/>
                </a:lnTo>
                <a:cubicBezTo>
                  <a:pt x="518124" y="34452"/>
                  <a:pt x="354992" y="850922"/>
                  <a:pt x="666044" y="912689"/>
                </a:cubicBezTo>
                <a:cubicBezTo>
                  <a:pt x="897354" y="1017146"/>
                  <a:pt x="1400457" y="999536"/>
                  <a:pt x="1636888" y="1352956"/>
                </a:cubicBezTo>
                <a:cubicBezTo>
                  <a:pt x="1814211" y="1618021"/>
                  <a:pt x="1891616" y="2299566"/>
                  <a:pt x="1821652" y="2731596"/>
                </a:cubicBezTo>
                <a:lnTo>
                  <a:pt x="1819662" y="2741491"/>
                </a:lnTo>
                <a:lnTo>
                  <a:pt x="0" y="2741491"/>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grpSp>
        <p:nvGrpSpPr>
          <p:cNvPr id="16" name="Group 15">
            <a:extLst>
              <a:ext uri="{FF2B5EF4-FFF2-40B4-BE49-F238E27FC236}">
                <a16:creationId xmlns:a16="http://schemas.microsoft.com/office/drawing/2014/main" xmlns="" id="{16733C37-77C4-4975-8A16-B8B95F2A80EA}"/>
              </a:ext>
            </a:extLst>
          </p:cNvPr>
          <p:cNvGrpSpPr/>
          <p:nvPr userDrawn="1"/>
        </p:nvGrpSpPr>
        <p:grpSpPr>
          <a:xfrm>
            <a:off x="359708" y="430463"/>
            <a:ext cx="425974" cy="418958"/>
            <a:chOff x="6078537" y="908720"/>
            <a:chExt cx="1272355" cy="1251397"/>
          </a:xfrm>
          <a:solidFill>
            <a:schemeClr val="bg1"/>
          </a:solidFill>
        </p:grpSpPr>
        <p:sp>
          <p:nvSpPr>
            <p:cNvPr id="17" name="Freeform 11">
              <a:extLst>
                <a:ext uri="{FF2B5EF4-FFF2-40B4-BE49-F238E27FC236}">
                  <a16:creationId xmlns:a16="http://schemas.microsoft.com/office/drawing/2014/main" xmlns="" id="{9F98A06C-4E5D-4066-8257-C303FF03E158}"/>
                </a:ext>
              </a:extLst>
            </p:cNvPr>
            <p:cNvSpPr>
              <a:spLocks/>
            </p:cNvSpPr>
            <p:nvPr/>
          </p:nvSpPr>
          <p:spPr bwMode="auto">
            <a:xfrm>
              <a:off x="6078537" y="908720"/>
              <a:ext cx="1272355" cy="1231106"/>
            </a:xfrm>
            <a:custGeom>
              <a:avLst/>
              <a:gdLst>
                <a:gd name="T0" fmla="*/ 982 w 2202"/>
                <a:gd name="T1" fmla="*/ 2132 h 2137"/>
                <a:gd name="T2" fmla="*/ 861 w 2202"/>
                <a:gd name="T3" fmla="*/ 2137 h 2137"/>
                <a:gd name="T4" fmla="*/ 212 w 2202"/>
                <a:gd name="T5" fmla="*/ 1777 h 2137"/>
                <a:gd name="T6" fmla="*/ 0 w 2202"/>
                <a:gd name="T7" fmla="*/ 1134 h 2137"/>
                <a:gd name="T8" fmla="*/ 4 w 2202"/>
                <a:gd name="T9" fmla="*/ 1039 h 2137"/>
                <a:gd name="T10" fmla="*/ 6 w 2202"/>
                <a:gd name="T11" fmla="*/ 1025 h 2137"/>
                <a:gd name="T12" fmla="*/ 10 w 2202"/>
                <a:gd name="T13" fmla="*/ 983 h 2137"/>
                <a:gd name="T14" fmla="*/ 20 w 2202"/>
                <a:gd name="T15" fmla="*/ 930 h 2137"/>
                <a:gd name="T16" fmla="*/ 23 w 2202"/>
                <a:gd name="T17" fmla="*/ 912 h 2137"/>
                <a:gd name="T18" fmla="*/ 478 w 2202"/>
                <a:gd name="T19" fmla="*/ 218 h 2137"/>
                <a:gd name="T20" fmla="*/ 1249 w 2202"/>
                <a:gd name="T21" fmla="*/ 8 h 2137"/>
                <a:gd name="T22" fmla="*/ 1345 w 2202"/>
                <a:gd name="T23" fmla="*/ 21 h 2137"/>
                <a:gd name="T24" fmla="*/ 1400 w 2202"/>
                <a:gd name="T25" fmla="*/ 32 h 2137"/>
                <a:gd name="T26" fmla="*/ 1416 w 2202"/>
                <a:gd name="T27" fmla="*/ 36 h 2137"/>
                <a:gd name="T28" fmla="*/ 1496 w 2202"/>
                <a:gd name="T29" fmla="*/ 60 h 2137"/>
                <a:gd name="T30" fmla="*/ 1525 w 2202"/>
                <a:gd name="T31" fmla="*/ 69 h 2137"/>
                <a:gd name="T32" fmla="*/ 1586 w 2202"/>
                <a:gd name="T33" fmla="*/ 94 h 2137"/>
                <a:gd name="T34" fmla="*/ 1669 w 2202"/>
                <a:gd name="T35" fmla="*/ 134 h 2137"/>
                <a:gd name="T36" fmla="*/ 1721 w 2202"/>
                <a:gd name="T37" fmla="*/ 164 h 2137"/>
                <a:gd name="T38" fmla="*/ 2132 w 2202"/>
                <a:gd name="T39" fmla="*/ 641 h 2137"/>
                <a:gd name="T40" fmla="*/ 2114 w 2202"/>
                <a:gd name="T41" fmla="*/ 1338 h 2137"/>
                <a:gd name="T42" fmla="*/ 2086 w 2202"/>
                <a:gd name="T43" fmla="*/ 1382 h 2137"/>
                <a:gd name="T44" fmla="*/ 2072 w 2202"/>
                <a:gd name="T45" fmla="*/ 1333 h 2137"/>
                <a:gd name="T46" fmla="*/ 1781 w 2202"/>
                <a:gd name="T47" fmla="*/ 867 h 2137"/>
                <a:gd name="T48" fmla="*/ 1449 w 2202"/>
                <a:gd name="T49" fmla="*/ 697 h 2137"/>
                <a:gd name="T50" fmla="*/ 1420 w 2202"/>
                <a:gd name="T51" fmla="*/ 691 h 2137"/>
                <a:gd name="T52" fmla="*/ 1375 w 2202"/>
                <a:gd name="T53" fmla="*/ 685 h 2137"/>
                <a:gd name="T54" fmla="*/ 1357 w 2202"/>
                <a:gd name="T55" fmla="*/ 683 h 2137"/>
                <a:gd name="T56" fmla="*/ 1338 w 2202"/>
                <a:gd name="T57" fmla="*/ 682 h 2137"/>
                <a:gd name="T58" fmla="*/ 1291 w 2202"/>
                <a:gd name="T59" fmla="*/ 678 h 2137"/>
                <a:gd name="T60" fmla="*/ 1292 w 2202"/>
                <a:gd name="T61" fmla="*/ 679 h 2137"/>
                <a:gd name="T62" fmla="*/ 1255 w 2202"/>
                <a:gd name="T63" fmla="*/ 680 h 2137"/>
                <a:gd name="T64" fmla="*/ 1109 w 2202"/>
                <a:gd name="T65" fmla="*/ 703 h 2137"/>
                <a:gd name="T66" fmla="*/ 733 w 2202"/>
                <a:gd name="T67" fmla="*/ 971 h 2137"/>
                <a:gd name="T68" fmla="*/ 662 w 2202"/>
                <a:gd name="T69" fmla="*/ 1103 h 2137"/>
                <a:gd name="T70" fmla="*/ 660 w 2202"/>
                <a:gd name="T71" fmla="*/ 1107 h 2137"/>
                <a:gd name="T72" fmla="*/ 650 w 2202"/>
                <a:gd name="T73" fmla="*/ 1142 h 2137"/>
                <a:gd name="T74" fmla="*/ 648 w 2202"/>
                <a:gd name="T75" fmla="*/ 1144 h 2137"/>
                <a:gd name="T76" fmla="*/ 640 w 2202"/>
                <a:gd name="T77" fmla="*/ 1174 h 2137"/>
                <a:gd name="T78" fmla="*/ 670 w 2202"/>
                <a:gd name="T79" fmla="*/ 1661 h 2137"/>
                <a:gd name="T80" fmla="*/ 943 w 2202"/>
                <a:gd name="T81" fmla="*/ 2028 h 2137"/>
                <a:gd name="T82" fmla="*/ 996 w 2202"/>
                <a:gd name="T83" fmla="*/ 2071 h 2137"/>
                <a:gd name="T84" fmla="*/ 1058 w 2202"/>
                <a:gd name="T85" fmla="*/ 2114 h 2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202" h="2137">
                  <a:moveTo>
                    <a:pt x="1060" y="2116"/>
                  </a:moveTo>
                  <a:cubicBezTo>
                    <a:pt x="1060" y="2116"/>
                    <a:pt x="1043" y="2121"/>
                    <a:pt x="1010" y="2128"/>
                  </a:cubicBezTo>
                  <a:cubicBezTo>
                    <a:pt x="1002" y="2129"/>
                    <a:pt x="992" y="2131"/>
                    <a:pt x="982" y="2132"/>
                  </a:cubicBezTo>
                  <a:cubicBezTo>
                    <a:pt x="971" y="2133"/>
                    <a:pt x="959" y="2135"/>
                    <a:pt x="947" y="2135"/>
                  </a:cubicBezTo>
                  <a:cubicBezTo>
                    <a:pt x="935" y="2136"/>
                    <a:pt x="921" y="2137"/>
                    <a:pt x="907" y="2137"/>
                  </a:cubicBezTo>
                  <a:cubicBezTo>
                    <a:pt x="892" y="2137"/>
                    <a:pt x="877" y="2137"/>
                    <a:pt x="861" y="2137"/>
                  </a:cubicBezTo>
                  <a:cubicBezTo>
                    <a:pt x="795" y="2134"/>
                    <a:pt x="715" y="2120"/>
                    <a:pt x="625" y="2087"/>
                  </a:cubicBezTo>
                  <a:cubicBezTo>
                    <a:pt x="536" y="2055"/>
                    <a:pt x="438" y="2000"/>
                    <a:pt x="344" y="1920"/>
                  </a:cubicBezTo>
                  <a:cubicBezTo>
                    <a:pt x="298" y="1879"/>
                    <a:pt x="253" y="1831"/>
                    <a:pt x="212" y="1777"/>
                  </a:cubicBezTo>
                  <a:cubicBezTo>
                    <a:pt x="170" y="1723"/>
                    <a:pt x="133" y="1662"/>
                    <a:pt x="101" y="1595"/>
                  </a:cubicBezTo>
                  <a:cubicBezTo>
                    <a:pt x="69" y="1528"/>
                    <a:pt x="43" y="1455"/>
                    <a:pt x="26" y="1377"/>
                  </a:cubicBezTo>
                  <a:cubicBezTo>
                    <a:pt x="9" y="1299"/>
                    <a:pt x="0" y="1217"/>
                    <a:pt x="0" y="1134"/>
                  </a:cubicBezTo>
                  <a:cubicBezTo>
                    <a:pt x="0" y="1123"/>
                    <a:pt x="0" y="1113"/>
                    <a:pt x="0" y="1102"/>
                  </a:cubicBezTo>
                  <a:cubicBezTo>
                    <a:pt x="1" y="1092"/>
                    <a:pt x="2" y="1081"/>
                    <a:pt x="2" y="1071"/>
                  </a:cubicBezTo>
                  <a:cubicBezTo>
                    <a:pt x="3" y="1060"/>
                    <a:pt x="4" y="1050"/>
                    <a:pt x="4" y="1039"/>
                  </a:cubicBezTo>
                  <a:cubicBezTo>
                    <a:pt x="5" y="1037"/>
                    <a:pt x="5" y="1037"/>
                    <a:pt x="5" y="1037"/>
                  </a:cubicBezTo>
                  <a:cubicBezTo>
                    <a:pt x="7" y="1020"/>
                    <a:pt x="5" y="1032"/>
                    <a:pt x="6" y="1027"/>
                  </a:cubicBezTo>
                  <a:cubicBezTo>
                    <a:pt x="6" y="1025"/>
                    <a:pt x="6" y="1025"/>
                    <a:pt x="6" y="1025"/>
                  </a:cubicBezTo>
                  <a:cubicBezTo>
                    <a:pt x="7" y="1019"/>
                    <a:pt x="7" y="1019"/>
                    <a:pt x="7" y="1019"/>
                  </a:cubicBezTo>
                  <a:cubicBezTo>
                    <a:pt x="8" y="1007"/>
                    <a:pt x="8" y="1007"/>
                    <a:pt x="8" y="1007"/>
                  </a:cubicBezTo>
                  <a:cubicBezTo>
                    <a:pt x="9" y="999"/>
                    <a:pt x="10" y="991"/>
                    <a:pt x="10" y="983"/>
                  </a:cubicBezTo>
                  <a:cubicBezTo>
                    <a:pt x="13" y="966"/>
                    <a:pt x="13" y="966"/>
                    <a:pt x="13" y="966"/>
                  </a:cubicBezTo>
                  <a:cubicBezTo>
                    <a:pt x="17" y="948"/>
                    <a:pt x="17" y="948"/>
                    <a:pt x="17" y="948"/>
                  </a:cubicBezTo>
                  <a:cubicBezTo>
                    <a:pt x="20" y="930"/>
                    <a:pt x="20" y="930"/>
                    <a:pt x="20" y="930"/>
                  </a:cubicBezTo>
                  <a:cubicBezTo>
                    <a:pt x="22" y="920"/>
                    <a:pt x="22" y="920"/>
                    <a:pt x="22" y="920"/>
                  </a:cubicBezTo>
                  <a:cubicBezTo>
                    <a:pt x="23" y="916"/>
                    <a:pt x="23" y="916"/>
                    <a:pt x="23" y="916"/>
                  </a:cubicBezTo>
                  <a:cubicBezTo>
                    <a:pt x="23" y="914"/>
                    <a:pt x="23" y="913"/>
                    <a:pt x="23" y="912"/>
                  </a:cubicBezTo>
                  <a:cubicBezTo>
                    <a:pt x="26" y="901"/>
                    <a:pt x="28" y="890"/>
                    <a:pt x="31" y="880"/>
                  </a:cubicBezTo>
                  <a:cubicBezTo>
                    <a:pt x="51" y="795"/>
                    <a:pt x="82" y="710"/>
                    <a:pt x="123" y="630"/>
                  </a:cubicBezTo>
                  <a:cubicBezTo>
                    <a:pt x="205" y="469"/>
                    <a:pt x="329" y="326"/>
                    <a:pt x="478" y="218"/>
                  </a:cubicBezTo>
                  <a:cubicBezTo>
                    <a:pt x="553" y="165"/>
                    <a:pt x="634" y="120"/>
                    <a:pt x="719" y="86"/>
                  </a:cubicBezTo>
                  <a:cubicBezTo>
                    <a:pt x="804" y="52"/>
                    <a:pt x="893" y="27"/>
                    <a:pt x="982" y="15"/>
                  </a:cubicBezTo>
                  <a:cubicBezTo>
                    <a:pt x="1072" y="2"/>
                    <a:pt x="1162" y="0"/>
                    <a:pt x="1249" y="8"/>
                  </a:cubicBezTo>
                  <a:cubicBezTo>
                    <a:pt x="1259" y="9"/>
                    <a:pt x="1270" y="10"/>
                    <a:pt x="1281" y="11"/>
                  </a:cubicBezTo>
                  <a:cubicBezTo>
                    <a:pt x="1292" y="13"/>
                    <a:pt x="1303" y="14"/>
                    <a:pt x="1313" y="16"/>
                  </a:cubicBezTo>
                  <a:cubicBezTo>
                    <a:pt x="1324" y="17"/>
                    <a:pt x="1335" y="19"/>
                    <a:pt x="1345" y="21"/>
                  </a:cubicBezTo>
                  <a:cubicBezTo>
                    <a:pt x="1356" y="23"/>
                    <a:pt x="1366" y="25"/>
                    <a:pt x="1377" y="27"/>
                  </a:cubicBezTo>
                  <a:cubicBezTo>
                    <a:pt x="1392" y="31"/>
                    <a:pt x="1392" y="31"/>
                    <a:pt x="1392" y="31"/>
                  </a:cubicBezTo>
                  <a:cubicBezTo>
                    <a:pt x="1400" y="32"/>
                    <a:pt x="1400" y="32"/>
                    <a:pt x="1400" y="32"/>
                  </a:cubicBezTo>
                  <a:cubicBezTo>
                    <a:pt x="1404" y="33"/>
                    <a:pt x="1404" y="33"/>
                    <a:pt x="1404" y="33"/>
                  </a:cubicBezTo>
                  <a:cubicBezTo>
                    <a:pt x="1408" y="34"/>
                    <a:pt x="1397" y="32"/>
                    <a:pt x="1414" y="35"/>
                  </a:cubicBezTo>
                  <a:cubicBezTo>
                    <a:pt x="1416" y="36"/>
                    <a:pt x="1416" y="36"/>
                    <a:pt x="1416" y="36"/>
                  </a:cubicBezTo>
                  <a:cubicBezTo>
                    <a:pt x="1423" y="38"/>
                    <a:pt x="1431" y="40"/>
                    <a:pt x="1438" y="42"/>
                  </a:cubicBezTo>
                  <a:cubicBezTo>
                    <a:pt x="1446" y="45"/>
                    <a:pt x="1454" y="47"/>
                    <a:pt x="1462" y="49"/>
                  </a:cubicBezTo>
                  <a:cubicBezTo>
                    <a:pt x="1473" y="53"/>
                    <a:pt x="1484" y="56"/>
                    <a:pt x="1496" y="60"/>
                  </a:cubicBezTo>
                  <a:cubicBezTo>
                    <a:pt x="1513" y="65"/>
                    <a:pt x="1513" y="65"/>
                    <a:pt x="1513" y="65"/>
                  </a:cubicBezTo>
                  <a:cubicBezTo>
                    <a:pt x="1521" y="68"/>
                    <a:pt x="1521" y="68"/>
                    <a:pt x="1521" y="68"/>
                  </a:cubicBezTo>
                  <a:cubicBezTo>
                    <a:pt x="1525" y="69"/>
                    <a:pt x="1525" y="69"/>
                    <a:pt x="1525" y="69"/>
                  </a:cubicBezTo>
                  <a:cubicBezTo>
                    <a:pt x="1529" y="71"/>
                    <a:pt x="1529" y="71"/>
                    <a:pt x="1529" y="71"/>
                  </a:cubicBezTo>
                  <a:cubicBezTo>
                    <a:pt x="1538" y="75"/>
                    <a:pt x="1548" y="78"/>
                    <a:pt x="1558" y="82"/>
                  </a:cubicBezTo>
                  <a:cubicBezTo>
                    <a:pt x="1567" y="86"/>
                    <a:pt x="1577" y="90"/>
                    <a:pt x="1586" y="94"/>
                  </a:cubicBezTo>
                  <a:cubicBezTo>
                    <a:pt x="1596" y="98"/>
                    <a:pt x="1605" y="102"/>
                    <a:pt x="1615" y="107"/>
                  </a:cubicBezTo>
                  <a:cubicBezTo>
                    <a:pt x="1624" y="111"/>
                    <a:pt x="1633" y="115"/>
                    <a:pt x="1642" y="120"/>
                  </a:cubicBezTo>
                  <a:cubicBezTo>
                    <a:pt x="1651" y="124"/>
                    <a:pt x="1660" y="129"/>
                    <a:pt x="1669" y="134"/>
                  </a:cubicBezTo>
                  <a:cubicBezTo>
                    <a:pt x="1682" y="141"/>
                    <a:pt x="1682" y="141"/>
                    <a:pt x="1682" y="141"/>
                  </a:cubicBezTo>
                  <a:cubicBezTo>
                    <a:pt x="1687" y="143"/>
                    <a:pt x="1691" y="146"/>
                    <a:pt x="1696" y="148"/>
                  </a:cubicBezTo>
                  <a:cubicBezTo>
                    <a:pt x="1704" y="154"/>
                    <a:pt x="1713" y="159"/>
                    <a:pt x="1721" y="164"/>
                  </a:cubicBezTo>
                  <a:cubicBezTo>
                    <a:pt x="1789" y="205"/>
                    <a:pt x="1850" y="253"/>
                    <a:pt x="1904" y="305"/>
                  </a:cubicBezTo>
                  <a:cubicBezTo>
                    <a:pt x="1957" y="357"/>
                    <a:pt x="2002" y="412"/>
                    <a:pt x="2040" y="469"/>
                  </a:cubicBezTo>
                  <a:cubicBezTo>
                    <a:pt x="2078" y="526"/>
                    <a:pt x="2109" y="584"/>
                    <a:pt x="2132" y="641"/>
                  </a:cubicBezTo>
                  <a:cubicBezTo>
                    <a:pt x="2179" y="755"/>
                    <a:pt x="2198" y="865"/>
                    <a:pt x="2200" y="961"/>
                  </a:cubicBezTo>
                  <a:cubicBezTo>
                    <a:pt x="2202" y="1057"/>
                    <a:pt x="2189" y="1137"/>
                    <a:pt x="2171" y="1200"/>
                  </a:cubicBezTo>
                  <a:cubicBezTo>
                    <a:pt x="2152" y="1263"/>
                    <a:pt x="2130" y="1308"/>
                    <a:pt x="2114" y="1338"/>
                  </a:cubicBezTo>
                  <a:cubicBezTo>
                    <a:pt x="2105" y="1353"/>
                    <a:pt x="2098" y="1364"/>
                    <a:pt x="2094" y="1371"/>
                  </a:cubicBezTo>
                  <a:cubicBezTo>
                    <a:pt x="2091" y="1375"/>
                    <a:pt x="2089" y="1378"/>
                    <a:pt x="2088" y="1380"/>
                  </a:cubicBezTo>
                  <a:cubicBezTo>
                    <a:pt x="2087" y="1382"/>
                    <a:pt x="2086" y="1382"/>
                    <a:pt x="2086" y="1382"/>
                  </a:cubicBezTo>
                  <a:cubicBezTo>
                    <a:pt x="2086" y="1382"/>
                    <a:pt x="2086" y="1381"/>
                    <a:pt x="2085" y="1379"/>
                  </a:cubicBezTo>
                  <a:cubicBezTo>
                    <a:pt x="2085" y="1377"/>
                    <a:pt x="2084" y="1374"/>
                    <a:pt x="2083" y="1370"/>
                  </a:cubicBezTo>
                  <a:cubicBezTo>
                    <a:pt x="2080" y="1361"/>
                    <a:pt x="2077" y="1349"/>
                    <a:pt x="2072" y="1333"/>
                  </a:cubicBezTo>
                  <a:cubicBezTo>
                    <a:pt x="2062" y="1302"/>
                    <a:pt x="2048" y="1257"/>
                    <a:pt x="2025" y="1205"/>
                  </a:cubicBezTo>
                  <a:cubicBezTo>
                    <a:pt x="2003" y="1153"/>
                    <a:pt x="1972" y="1094"/>
                    <a:pt x="1932" y="1035"/>
                  </a:cubicBezTo>
                  <a:cubicBezTo>
                    <a:pt x="1892" y="977"/>
                    <a:pt x="1841" y="918"/>
                    <a:pt x="1781" y="867"/>
                  </a:cubicBezTo>
                  <a:cubicBezTo>
                    <a:pt x="1721" y="816"/>
                    <a:pt x="1652" y="771"/>
                    <a:pt x="1578" y="739"/>
                  </a:cubicBezTo>
                  <a:cubicBezTo>
                    <a:pt x="1541" y="723"/>
                    <a:pt x="1503" y="711"/>
                    <a:pt x="1464" y="701"/>
                  </a:cubicBezTo>
                  <a:cubicBezTo>
                    <a:pt x="1459" y="700"/>
                    <a:pt x="1454" y="698"/>
                    <a:pt x="1449" y="697"/>
                  </a:cubicBezTo>
                  <a:cubicBezTo>
                    <a:pt x="1447" y="697"/>
                    <a:pt x="1444" y="696"/>
                    <a:pt x="1442" y="696"/>
                  </a:cubicBezTo>
                  <a:cubicBezTo>
                    <a:pt x="1434" y="694"/>
                    <a:pt x="1434" y="694"/>
                    <a:pt x="1434" y="694"/>
                  </a:cubicBezTo>
                  <a:cubicBezTo>
                    <a:pt x="1430" y="693"/>
                    <a:pt x="1425" y="692"/>
                    <a:pt x="1420" y="691"/>
                  </a:cubicBezTo>
                  <a:cubicBezTo>
                    <a:pt x="1415" y="690"/>
                    <a:pt x="1410" y="690"/>
                    <a:pt x="1405" y="689"/>
                  </a:cubicBezTo>
                  <a:cubicBezTo>
                    <a:pt x="1400" y="688"/>
                    <a:pt x="1395" y="687"/>
                    <a:pt x="1390" y="686"/>
                  </a:cubicBezTo>
                  <a:cubicBezTo>
                    <a:pt x="1385" y="686"/>
                    <a:pt x="1380" y="685"/>
                    <a:pt x="1375" y="685"/>
                  </a:cubicBezTo>
                  <a:cubicBezTo>
                    <a:pt x="1370" y="684"/>
                    <a:pt x="1365" y="683"/>
                    <a:pt x="1360" y="683"/>
                  </a:cubicBezTo>
                  <a:cubicBezTo>
                    <a:pt x="1358" y="683"/>
                    <a:pt x="1358" y="683"/>
                    <a:pt x="1358" y="683"/>
                  </a:cubicBezTo>
                  <a:cubicBezTo>
                    <a:pt x="1357" y="683"/>
                    <a:pt x="1357" y="683"/>
                    <a:pt x="1357" y="683"/>
                  </a:cubicBezTo>
                  <a:cubicBezTo>
                    <a:pt x="1354" y="683"/>
                    <a:pt x="1354" y="683"/>
                    <a:pt x="1354" y="683"/>
                  </a:cubicBezTo>
                  <a:cubicBezTo>
                    <a:pt x="1349" y="683"/>
                    <a:pt x="1349" y="683"/>
                    <a:pt x="1349" y="683"/>
                  </a:cubicBezTo>
                  <a:cubicBezTo>
                    <a:pt x="1345" y="683"/>
                    <a:pt x="1341" y="682"/>
                    <a:pt x="1338" y="682"/>
                  </a:cubicBezTo>
                  <a:cubicBezTo>
                    <a:pt x="1330" y="681"/>
                    <a:pt x="1323" y="681"/>
                    <a:pt x="1316" y="680"/>
                  </a:cubicBezTo>
                  <a:cubicBezTo>
                    <a:pt x="1308" y="679"/>
                    <a:pt x="1300" y="679"/>
                    <a:pt x="1292" y="678"/>
                  </a:cubicBezTo>
                  <a:cubicBezTo>
                    <a:pt x="1291" y="678"/>
                    <a:pt x="1291" y="678"/>
                    <a:pt x="1291" y="678"/>
                  </a:cubicBezTo>
                  <a:cubicBezTo>
                    <a:pt x="1307" y="681"/>
                    <a:pt x="1295" y="679"/>
                    <a:pt x="1298" y="679"/>
                  </a:cubicBezTo>
                  <a:cubicBezTo>
                    <a:pt x="1296" y="679"/>
                    <a:pt x="1296" y="679"/>
                    <a:pt x="1296" y="679"/>
                  </a:cubicBezTo>
                  <a:cubicBezTo>
                    <a:pt x="1292" y="679"/>
                    <a:pt x="1292" y="679"/>
                    <a:pt x="1292" y="679"/>
                  </a:cubicBezTo>
                  <a:cubicBezTo>
                    <a:pt x="1285" y="680"/>
                    <a:pt x="1285" y="680"/>
                    <a:pt x="1285" y="680"/>
                  </a:cubicBezTo>
                  <a:cubicBezTo>
                    <a:pt x="1280" y="680"/>
                    <a:pt x="1275" y="680"/>
                    <a:pt x="1270" y="680"/>
                  </a:cubicBezTo>
                  <a:cubicBezTo>
                    <a:pt x="1265" y="680"/>
                    <a:pt x="1260" y="680"/>
                    <a:pt x="1255" y="680"/>
                  </a:cubicBezTo>
                  <a:cubicBezTo>
                    <a:pt x="1250" y="681"/>
                    <a:pt x="1245" y="681"/>
                    <a:pt x="1240" y="681"/>
                  </a:cubicBezTo>
                  <a:cubicBezTo>
                    <a:pt x="1235" y="682"/>
                    <a:pt x="1230" y="682"/>
                    <a:pt x="1225" y="682"/>
                  </a:cubicBezTo>
                  <a:cubicBezTo>
                    <a:pt x="1185" y="686"/>
                    <a:pt x="1147" y="693"/>
                    <a:pt x="1109" y="703"/>
                  </a:cubicBezTo>
                  <a:cubicBezTo>
                    <a:pt x="1071" y="713"/>
                    <a:pt x="1034" y="728"/>
                    <a:pt x="999" y="744"/>
                  </a:cubicBezTo>
                  <a:cubicBezTo>
                    <a:pt x="963" y="761"/>
                    <a:pt x="929" y="781"/>
                    <a:pt x="897" y="804"/>
                  </a:cubicBezTo>
                  <a:cubicBezTo>
                    <a:pt x="833" y="850"/>
                    <a:pt x="777" y="907"/>
                    <a:pt x="733" y="971"/>
                  </a:cubicBezTo>
                  <a:cubicBezTo>
                    <a:pt x="711" y="1004"/>
                    <a:pt x="692" y="1038"/>
                    <a:pt x="675" y="1075"/>
                  </a:cubicBezTo>
                  <a:cubicBezTo>
                    <a:pt x="672" y="1083"/>
                    <a:pt x="668" y="1090"/>
                    <a:pt x="665" y="1098"/>
                  </a:cubicBezTo>
                  <a:cubicBezTo>
                    <a:pt x="662" y="1103"/>
                    <a:pt x="662" y="1103"/>
                    <a:pt x="662" y="1103"/>
                  </a:cubicBezTo>
                  <a:cubicBezTo>
                    <a:pt x="661" y="1106"/>
                    <a:pt x="661" y="1106"/>
                    <a:pt x="661" y="1106"/>
                  </a:cubicBezTo>
                  <a:cubicBezTo>
                    <a:pt x="660" y="1107"/>
                    <a:pt x="660" y="1107"/>
                    <a:pt x="660" y="1107"/>
                  </a:cubicBezTo>
                  <a:cubicBezTo>
                    <a:pt x="660" y="1107"/>
                    <a:pt x="660" y="1107"/>
                    <a:pt x="660" y="1107"/>
                  </a:cubicBezTo>
                  <a:cubicBezTo>
                    <a:pt x="660" y="1108"/>
                    <a:pt x="660" y="1108"/>
                    <a:pt x="660" y="1108"/>
                  </a:cubicBezTo>
                  <a:cubicBezTo>
                    <a:pt x="658" y="1116"/>
                    <a:pt x="655" y="1123"/>
                    <a:pt x="653" y="1131"/>
                  </a:cubicBezTo>
                  <a:cubicBezTo>
                    <a:pt x="650" y="1142"/>
                    <a:pt x="650" y="1142"/>
                    <a:pt x="650" y="1142"/>
                  </a:cubicBezTo>
                  <a:cubicBezTo>
                    <a:pt x="648" y="1148"/>
                    <a:pt x="648" y="1148"/>
                    <a:pt x="648" y="1148"/>
                  </a:cubicBezTo>
                  <a:cubicBezTo>
                    <a:pt x="647" y="1151"/>
                    <a:pt x="647" y="1151"/>
                    <a:pt x="647" y="1151"/>
                  </a:cubicBezTo>
                  <a:cubicBezTo>
                    <a:pt x="648" y="1147"/>
                    <a:pt x="646" y="1160"/>
                    <a:pt x="648" y="1144"/>
                  </a:cubicBezTo>
                  <a:cubicBezTo>
                    <a:pt x="648" y="1145"/>
                    <a:pt x="648" y="1145"/>
                    <a:pt x="648" y="1145"/>
                  </a:cubicBezTo>
                  <a:cubicBezTo>
                    <a:pt x="647" y="1150"/>
                    <a:pt x="645" y="1154"/>
                    <a:pt x="644" y="1159"/>
                  </a:cubicBezTo>
                  <a:cubicBezTo>
                    <a:pt x="642" y="1164"/>
                    <a:pt x="641" y="1169"/>
                    <a:pt x="640" y="1174"/>
                  </a:cubicBezTo>
                  <a:cubicBezTo>
                    <a:pt x="638" y="1179"/>
                    <a:pt x="637" y="1184"/>
                    <a:pt x="636" y="1188"/>
                  </a:cubicBezTo>
                  <a:cubicBezTo>
                    <a:pt x="616" y="1266"/>
                    <a:pt x="609" y="1347"/>
                    <a:pt x="615" y="1428"/>
                  </a:cubicBezTo>
                  <a:cubicBezTo>
                    <a:pt x="621" y="1508"/>
                    <a:pt x="641" y="1588"/>
                    <a:pt x="670" y="1661"/>
                  </a:cubicBezTo>
                  <a:cubicBezTo>
                    <a:pt x="700" y="1734"/>
                    <a:pt x="739" y="1802"/>
                    <a:pt x="782" y="1859"/>
                  </a:cubicBezTo>
                  <a:cubicBezTo>
                    <a:pt x="824" y="1916"/>
                    <a:pt x="870" y="1964"/>
                    <a:pt x="912" y="2002"/>
                  </a:cubicBezTo>
                  <a:cubicBezTo>
                    <a:pt x="923" y="2011"/>
                    <a:pt x="933" y="2020"/>
                    <a:pt x="943" y="2028"/>
                  </a:cubicBezTo>
                  <a:cubicBezTo>
                    <a:pt x="953" y="2037"/>
                    <a:pt x="962" y="2044"/>
                    <a:pt x="971" y="2051"/>
                  </a:cubicBezTo>
                  <a:cubicBezTo>
                    <a:pt x="976" y="2055"/>
                    <a:pt x="980" y="2059"/>
                    <a:pt x="984" y="2062"/>
                  </a:cubicBezTo>
                  <a:cubicBezTo>
                    <a:pt x="989" y="2065"/>
                    <a:pt x="993" y="2068"/>
                    <a:pt x="996" y="2071"/>
                  </a:cubicBezTo>
                  <a:cubicBezTo>
                    <a:pt x="1004" y="2077"/>
                    <a:pt x="1012" y="2082"/>
                    <a:pt x="1018" y="2087"/>
                  </a:cubicBezTo>
                  <a:cubicBezTo>
                    <a:pt x="1032" y="2096"/>
                    <a:pt x="1043" y="2104"/>
                    <a:pt x="1050" y="2109"/>
                  </a:cubicBezTo>
                  <a:cubicBezTo>
                    <a:pt x="1053" y="2111"/>
                    <a:pt x="1056" y="2113"/>
                    <a:pt x="1058" y="2114"/>
                  </a:cubicBezTo>
                  <a:cubicBezTo>
                    <a:pt x="1060" y="2116"/>
                    <a:pt x="1060" y="2116"/>
                    <a:pt x="1060" y="2116"/>
                  </a:cubicBezTo>
                  <a:close/>
                </a:path>
              </a:pathLst>
            </a:custGeom>
            <a:solidFill>
              <a:schemeClr val="accent3"/>
            </a:solid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18" name="Oval 17">
              <a:extLst>
                <a:ext uri="{FF2B5EF4-FFF2-40B4-BE49-F238E27FC236}">
                  <a16:creationId xmlns:a16="http://schemas.microsoft.com/office/drawing/2014/main" xmlns="" id="{4E9BE5B4-729B-4258-A0C6-94469CC57706}"/>
                </a:ext>
              </a:extLst>
            </p:cNvPr>
            <p:cNvSpPr/>
            <p:nvPr/>
          </p:nvSpPr>
          <p:spPr>
            <a:xfrm>
              <a:off x="6598468" y="1499105"/>
              <a:ext cx="661012" cy="66101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2" name="Title 1"/>
          <p:cNvSpPr>
            <a:spLocks noGrp="1"/>
          </p:cNvSpPr>
          <p:nvPr>
            <p:ph type="title"/>
          </p:nvPr>
        </p:nvSpPr>
        <p:spPr>
          <a:xfrm>
            <a:off x="1197868" y="274639"/>
            <a:ext cx="10381516" cy="711081"/>
          </a:xfrm>
        </p:spPr>
        <p:txBody>
          <a:bodyPr>
            <a:noAutofit/>
          </a:bodyPr>
          <a:lstStyle>
            <a:lvl1pPr>
              <a:defRPr sz="3600" b="1">
                <a:latin typeface="+mn-lt"/>
              </a:defRPr>
            </a:lvl1pPr>
          </a:lstStyle>
          <a:p>
            <a:r>
              <a:rPr lang="en-US" dirty="0"/>
              <a:t>Click to edit Master title style</a:t>
            </a:r>
          </a:p>
        </p:txBody>
      </p:sp>
      <p:sp>
        <p:nvSpPr>
          <p:cNvPr id="11" name="Rectangle 6">
            <a:extLst>
              <a:ext uri="{FF2B5EF4-FFF2-40B4-BE49-F238E27FC236}">
                <a16:creationId xmlns:a16="http://schemas.microsoft.com/office/drawing/2014/main" xmlns="" id="{058A6222-F59B-4E0D-B1BB-3683C6826A1E}"/>
              </a:ext>
            </a:extLst>
          </p:cNvPr>
          <p:cNvSpPr/>
          <p:nvPr userDrawn="1"/>
        </p:nvSpPr>
        <p:spPr>
          <a:xfrm>
            <a:off x="-1" y="5610579"/>
            <a:ext cx="1022465" cy="1247421"/>
          </a:xfrm>
          <a:custGeom>
            <a:avLst/>
            <a:gdLst>
              <a:gd name="connsiteX0" fmla="*/ 0 w 1022465"/>
              <a:gd name="connsiteY0" fmla="*/ 0 h 737567"/>
              <a:gd name="connsiteX1" fmla="*/ 1022465 w 1022465"/>
              <a:gd name="connsiteY1" fmla="*/ 0 h 737567"/>
              <a:gd name="connsiteX2" fmla="*/ 1022465 w 1022465"/>
              <a:gd name="connsiteY2" fmla="*/ 737567 h 737567"/>
              <a:gd name="connsiteX3" fmla="*/ 0 w 1022465"/>
              <a:gd name="connsiteY3" fmla="*/ 737567 h 737567"/>
              <a:gd name="connsiteX4" fmla="*/ 0 w 1022465"/>
              <a:gd name="connsiteY4" fmla="*/ 0 h 737567"/>
              <a:gd name="connsiteX0" fmla="*/ 10820 w 1033285"/>
              <a:gd name="connsiteY0" fmla="*/ 0 h 737567"/>
              <a:gd name="connsiteX1" fmla="*/ 1033285 w 1033285"/>
              <a:gd name="connsiteY1" fmla="*/ 0 h 737567"/>
              <a:gd name="connsiteX2" fmla="*/ 1033285 w 1033285"/>
              <a:gd name="connsiteY2" fmla="*/ 737567 h 737567"/>
              <a:gd name="connsiteX3" fmla="*/ 10820 w 1033285"/>
              <a:gd name="connsiteY3" fmla="*/ 737567 h 737567"/>
              <a:gd name="connsiteX4" fmla="*/ 0 w 1033285"/>
              <a:gd name="connsiteY4" fmla="*/ 345655 h 737567"/>
              <a:gd name="connsiteX5" fmla="*/ 10820 w 1033285"/>
              <a:gd name="connsiteY5" fmla="*/ 0 h 737567"/>
              <a:gd name="connsiteX0" fmla="*/ 0 w 1033285"/>
              <a:gd name="connsiteY0" fmla="*/ 345655 h 737567"/>
              <a:gd name="connsiteX1" fmla="*/ 10820 w 1033285"/>
              <a:gd name="connsiteY1" fmla="*/ 0 h 737567"/>
              <a:gd name="connsiteX2" fmla="*/ 1033285 w 1033285"/>
              <a:gd name="connsiteY2" fmla="*/ 0 h 737567"/>
              <a:gd name="connsiteX3" fmla="*/ 1033285 w 1033285"/>
              <a:gd name="connsiteY3" fmla="*/ 737567 h 737567"/>
              <a:gd name="connsiteX4" fmla="*/ 10820 w 1033285"/>
              <a:gd name="connsiteY4" fmla="*/ 737567 h 737567"/>
              <a:gd name="connsiteX5" fmla="*/ 91440 w 1033285"/>
              <a:gd name="connsiteY5" fmla="*/ 437095 h 737567"/>
              <a:gd name="connsiteX0" fmla="*/ 0 w 1033285"/>
              <a:gd name="connsiteY0" fmla="*/ 345655 h 737567"/>
              <a:gd name="connsiteX1" fmla="*/ 10820 w 1033285"/>
              <a:gd name="connsiteY1" fmla="*/ 0 h 737567"/>
              <a:gd name="connsiteX2" fmla="*/ 1033285 w 1033285"/>
              <a:gd name="connsiteY2" fmla="*/ 0 h 737567"/>
              <a:gd name="connsiteX3" fmla="*/ 1033285 w 1033285"/>
              <a:gd name="connsiteY3" fmla="*/ 737567 h 737567"/>
              <a:gd name="connsiteX4" fmla="*/ 10820 w 1033285"/>
              <a:gd name="connsiteY4" fmla="*/ 737567 h 737567"/>
              <a:gd name="connsiteX0" fmla="*/ 0 w 1022465"/>
              <a:gd name="connsiteY0" fmla="*/ 0 h 737567"/>
              <a:gd name="connsiteX1" fmla="*/ 1022465 w 1022465"/>
              <a:gd name="connsiteY1" fmla="*/ 0 h 737567"/>
              <a:gd name="connsiteX2" fmla="*/ 1022465 w 1022465"/>
              <a:gd name="connsiteY2" fmla="*/ 737567 h 737567"/>
              <a:gd name="connsiteX3" fmla="*/ 0 w 1022465"/>
              <a:gd name="connsiteY3" fmla="*/ 737567 h 737567"/>
            </a:gdLst>
            <a:ahLst/>
            <a:cxnLst>
              <a:cxn ang="0">
                <a:pos x="connsiteX0" y="connsiteY0"/>
              </a:cxn>
              <a:cxn ang="0">
                <a:pos x="connsiteX1" y="connsiteY1"/>
              </a:cxn>
              <a:cxn ang="0">
                <a:pos x="connsiteX2" y="connsiteY2"/>
              </a:cxn>
              <a:cxn ang="0">
                <a:pos x="connsiteX3" y="connsiteY3"/>
              </a:cxn>
            </a:cxnLst>
            <a:rect l="l" t="t" r="r" b="b"/>
            <a:pathLst>
              <a:path w="1022465" h="737567">
                <a:moveTo>
                  <a:pt x="0" y="0"/>
                </a:moveTo>
                <a:lnTo>
                  <a:pt x="1022465" y="0"/>
                </a:lnTo>
                <a:lnTo>
                  <a:pt x="1022465" y="737567"/>
                </a:lnTo>
                <a:lnTo>
                  <a:pt x="0" y="737567"/>
                </a:lnTo>
              </a:path>
            </a:pathLst>
          </a:cu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IN"/>
          </a:p>
        </p:txBody>
      </p:sp>
      <p:sp>
        <p:nvSpPr>
          <p:cNvPr id="12" name="Footer Placeholder 3">
            <a:extLst>
              <a:ext uri="{FF2B5EF4-FFF2-40B4-BE49-F238E27FC236}">
                <a16:creationId xmlns:a16="http://schemas.microsoft.com/office/drawing/2014/main" xmlns="" id="{3DCC2190-2523-4D93-BEA1-7F4291A0872C}"/>
              </a:ext>
            </a:extLst>
          </p:cNvPr>
          <p:cNvSpPr>
            <a:spLocks noGrp="1"/>
          </p:cNvSpPr>
          <p:nvPr>
            <p:ph type="ftr" sz="quarter" idx="11"/>
          </p:nvPr>
        </p:nvSpPr>
        <p:spPr>
          <a:xfrm>
            <a:off x="1197868" y="6400798"/>
            <a:ext cx="3859795" cy="365125"/>
          </a:xfrm>
        </p:spPr>
        <p:txBody>
          <a:bodyPr/>
          <a:lstStyle>
            <a:lvl1pPr algn="l">
              <a:defRPr sz="1400" b="1">
                <a:solidFill>
                  <a:schemeClr val="accent4"/>
                </a:solidFill>
                <a:latin typeface="+mn-lt"/>
                <a:ea typeface="Segoe UI Black" panose="020B0A02040204020203" pitchFamily="34" charset="0"/>
              </a:defRPr>
            </a:lvl1pPr>
          </a:lstStyle>
          <a:p>
            <a:endParaRPr lang="en-US" dirty="0"/>
          </a:p>
        </p:txBody>
      </p:sp>
      <p:sp>
        <p:nvSpPr>
          <p:cNvPr id="13" name="Slide Number Placeholder 4">
            <a:extLst>
              <a:ext uri="{FF2B5EF4-FFF2-40B4-BE49-F238E27FC236}">
                <a16:creationId xmlns:a16="http://schemas.microsoft.com/office/drawing/2014/main" xmlns="" id="{8863E583-229D-4184-95B0-BA45F3BF9476}"/>
              </a:ext>
            </a:extLst>
          </p:cNvPr>
          <p:cNvSpPr>
            <a:spLocks noGrp="1"/>
          </p:cNvSpPr>
          <p:nvPr>
            <p:ph type="sldNum" sz="quarter" idx="12"/>
          </p:nvPr>
        </p:nvSpPr>
        <p:spPr>
          <a:xfrm>
            <a:off x="117748" y="5610579"/>
            <a:ext cx="904716" cy="731850"/>
          </a:xfrm>
        </p:spPr>
        <p:txBody>
          <a:bodyPr/>
          <a:lstStyle>
            <a:lvl1pPr algn="l">
              <a:defRPr sz="4000" b="1">
                <a:solidFill>
                  <a:schemeClr val="accent4"/>
                </a:solidFill>
                <a:latin typeface="Segoe UI Black" panose="020B0A02040204020203" pitchFamily="34" charset="0"/>
                <a:ea typeface="Segoe UI Black" panose="020B0A02040204020203" pitchFamily="34" charset="0"/>
              </a:defRPr>
            </a:lvl1pPr>
          </a:lstStyle>
          <a:p>
            <a:fld id="{96E69268-9C8B-4EBF-A9EE-DC5DC2D48DC3}" type="slidenum">
              <a:rPr lang="en-US" smtClean="0"/>
              <a:pPr/>
              <a:t>‹#›</a:t>
            </a:fld>
            <a:endParaRPr lang="en-US" dirty="0"/>
          </a:p>
        </p:txBody>
      </p:sp>
      <p:sp>
        <p:nvSpPr>
          <p:cNvPr id="28" name="Picture Placeholder 27">
            <a:extLst>
              <a:ext uri="{FF2B5EF4-FFF2-40B4-BE49-F238E27FC236}">
                <a16:creationId xmlns:a16="http://schemas.microsoft.com/office/drawing/2014/main" xmlns="" id="{B5D7EC87-F658-4487-9D6D-0430530BF616}"/>
              </a:ext>
            </a:extLst>
          </p:cNvPr>
          <p:cNvSpPr>
            <a:spLocks noGrp="1"/>
          </p:cNvSpPr>
          <p:nvPr>
            <p:ph type="pic" sz="quarter" idx="13"/>
          </p:nvPr>
        </p:nvSpPr>
        <p:spPr>
          <a:xfrm>
            <a:off x="3655255" y="4878464"/>
            <a:ext cx="2016224" cy="2016224"/>
          </a:xfrm>
          <a:custGeom>
            <a:avLst/>
            <a:gdLst>
              <a:gd name="connsiteX0" fmla="*/ 0 w 2016224"/>
              <a:gd name="connsiteY0" fmla="*/ 0 h 2016224"/>
              <a:gd name="connsiteX1" fmla="*/ 2016224 w 2016224"/>
              <a:gd name="connsiteY1" fmla="*/ 0 h 2016224"/>
              <a:gd name="connsiteX2" fmla="*/ 2016224 w 2016224"/>
              <a:gd name="connsiteY2" fmla="*/ 2016224 h 2016224"/>
              <a:gd name="connsiteX3" fmla="*/ 0 w 2016224"/>
              <a:gd name="connsiteY3" fmla="*/ 2016224 h 2016224"/>
            </a:gdLst>
            <a:ahLst/>
            <a:cxnLst>
              <a:cxn ang="0">
                <a:pos x="connsiteX0" y="connsiteY0"/>
              </a:cxn>
              <a:cxn ang="0">
                <a:pos x="connsiteX1" y="connsiteY1"/>
              </a:cxn>
              <a:cxn ang="0">
                <a:pos x="connsiteX2" y="connsiteY2"/>
              </a:cxn>
              <a:cxn ang="0">
                <a:pos x="connsiteX3" y="connsiteY3"/>
              </a:cxn>
            </a:cxnLst>
            <a:rect l="l" t="t" r="r" b="b"/>
            <a:pathLst>
              <a:path w="2016224" h="2016224">
                <a:moveTo>
                  <a:pt x="0" y="0"/>
                </a:moveTo>
                <a:lnTo>
                  <a:pt x="2016224" y="0"/>
                </a:lnTo>
                <a:lnTo>
                  <a:pt x="2016224" y="2016224"/>
                </a:lnTo>
                <a:lnTo>
                  <a:pt x="0" y="2016224"/>
                </a:lnTo>
                <a:close/>
              </a:path>
            </a:pathLst>
          </a:custGeom>
          <a:solidFill>
            <a:schemeClr val="accent2"/>
          </a:solidFill>
          <a:effectLst>
            <a:outerShdw blurRad="571500" dist="444500" dir="9600000" algn="tr" rotWithShape="0">
              <a:prstClr val="black">
                <a:alpha val="10000"/>
              </a:prstClr>
            </a:outerShdw>
          </a:effectLst>
        </p:spPr>
        <p:txBody>
          <a:bodyPr wrap="square" anchor="ctr">
            <a:noAutofit/>
          </a:bodyPr>
          <a:lstStyle>
            <a:lvl1pPr marL="0" indent="0" algn="ctr">
              <a:buFontTx/>
              <a:buNone/>
              <a:defRPr sz="2000">
                <a:solidFill>
                  <a:schemeClr val="bg1"/>
                </a:solidFill>
                <a:latin typeface="+mn-lt"/>
              </a:defRPr>
            </a:lvl1pPr>
          </a:lstStyle>
          <a:p>
            <a:endParaRPr lang="en-IN"/>
          </a:p>
        </p:txBody>
      </p:sp>
      <p:sp>
        <p:nvSpPr>
          <p:cNvPr id="25" name="Picture Placeholder 24">
            <a:extLst>
              <a:ext uri="{FF2B5EF4-FFF2-40B4-BE49-F238E27FC236}">
                <a16:creationId xmlns:a16="http://schemas.microsoft.com/office/drawing/2014/main" xmlns="" id="{0A65DB91-05D5-4FBE-8071-9C30920DDFC4}"/>
              </a:ext>
            </a:extLst>
          </p:cNvPr>
          <p:cNvSpPr>
            <a:spLocks noGrp="1"/>
          </p:cNvSpPr>
          <p:nvPr>
            <p:ph type="pic" sz="quarter" idx="14"/>
          </p:nvPr>
        </p:nvSpPr>
        <p:spPr>
          <a:xfrm>
            <a:off x="7674100" y="1435353"/>
            <a:ext cx="2016224" cy="2016224"/>
          </a:xfrm>
          <a:custGeom>
            <a:avLst/>
            <a:gdLst>
              <a:gd name="connsiteX0" fmla="*/ 0 w 2016224"/>
              <a:gd name="connsiteY0" fmla="*/ 0 h 2016224"/>
              <a:gd name="connsiteX1" fmla="*/ 2016224 w 2016224"/>
              <a:gd name="connsiteY1" fmla="*/ 0 h 2016224"/>
              <a:gd name="connsiteX2" fmla="*/ 2016224 w 2016224"/>
              <a:gd name="connsiteY2" fmla="*/ 2016224 h 2016224"/>
              <a:gd name="connsiteX3" fmla="*/ 0 w 2016224"/>
              <a:gd name="connsiteY3" fmla="*/ 2016224 h 2016224"/>
            </a:gdLst>
            <a:ahLst/>
            <a:cxnLst>
              <a:cxn ang="0">
                <a:pos x="connsiteX0" y="connsiteY0"/>
              </a:cxn>
              <a:cxn ang="0">
                <a:pos x="connsiteX1" y="connsiteY1"/>
              </a:cxn>
              <a:cxn ang="0">
                <a:pos x="connsiteX2" y="connsiteY2"/>
              </a:cxn>
              <a:cxn ang="0">
                <a:pos x="connsiteX3" y="connsiteY3"/>
              </a:cxn>
            </a:cxnLst>
            <a:rect l="l" t="t" r="r" b="b"/>
            <a:pathLst>
              <a:path w="2016224" h="2016224">
                <a:moveTo>
                  <a:pt x="0" y="0"/>
                </a:moveTo>
                <a:lnTo>
                  <a:pt x="2016224" y="0"/>
                </a:lnTo>
                <a:lnTo>
                  <a:pt x="2016224" y="2016224"/>
                </a:lnTo>
                <a:lnTo>
                  <a:pt x="0" y="2016224"/>
                </a:lnTo>
                <a:close/>
              </a:path>
            </a:pathLst>
          </a:custGeom>
          <a:solidFill>
            <a:schemeClr val="accent2"/>
          </a:solidFill>
          <a:effectLst>
            <a:outerShdw blurRad="571500" dist="444500" dir="9600000" algn="tr" rotWithShape="0">
              <a:prstClr val="black">
                <a:alpha val="10000"/>
              </a:prstClr>
            </a:outerShdw>
          </a:effectLst>
        </p:spPr>
        <p:txBody>
          <a:bodyPr wrap="square" anchor="ctr">
            <a:noAutofit/>
          </a:bodyPr>
          <a:lstStyle>
            <a:lvl1pPr marL="0" indent="0" algn="ctr">
              <a:buFontTx/>
              <a:buNone/>
              <a:defRPr sz="2000">
                <a:solidFill>
                  <a:schemeClr val="bg1"/>
                </a:solidFill>
                <a:latin typeface="+mn-lt"/>
              </a:defRPr>
            </a:lvl1pPr>
          </a:lstStyle>
          <a:p>
            <a:endParaRPr lang="en-IN"/>
          </a:p>
        </p:txBody>
      </p:sp>
      <p:sp>
        <p:nvSpPr>
          <p:cNvPr id="24" name="Picture Placeholder 23">
            <a:extLst>
              <a:ext uri="{FF2B5EF4-FFF2-40B4-BE49-F238E27FC236}">
                <a16:creationId xmlns:a16="http://schemas.microsoft.com/office/drawing/2014/main" xmlns="" id="{12092186-D053-4256-BEB7-0663A9825FF7}"/>
              </a:ext>
            </a:extLst>
          </p:cNvPr>
          <p:cNvSpPr>
            <a:spLocks noGrp="1"/>
          </p:cNvSpPr>
          <p:nvPr>
            <p:ph type="pic" sz="quarter" idx="15"/>
          </p:nvPr>
        </p:nvSpPr>
        <p:spPr>
          <a:xfrm>
            <a:off x="9672233" y="3444775"/>
            <a:ext cx="2016224" cy="2016224"/>
          </a:xfrm>
          <a:custGeom>
            <a:avLst/>
            <a:gdLst>
              <a:gd name="connsiteX0" fmla="*/ 0 w 2016224"/>
              <a:gd name="connsiteY0" fmla="*/ 0 h 2016224"/>
              <a:gd name="connsiteX1" fmla="*/ 2016224 w 2016224"/>
              <a:gd name="connsiteY1" fmla="*/ 0 h 2016224"/>
              <a:gd name="connsiteX2" fmla="*/ 2016224 w 2016224"/>
              <a:gd name="connsiteY2" fmla="*/ 2016224 h 2016224"/>
              <a:gd name="connsiteX3" fmla="*/ 0 w 2016224"/>
              <a:gd name="connsiteY3" fmla="*/ 2016224 h 2016224"/>
            </a:gdLst>
            <a:ahLst/>
            <a:cxnLst>
              <a:cxn ang="0">
                <a:pos x="connsiteX0" y="connsiteY0"/>
              </a:cxn>
              <a:cxn ang="0">
                <a:pos x="connsiteX1" y="connsiteY1"/>
              </a:cxn>
              <a:cxn ang="0">
                <a:pos x="connsiteX2" y="connsiteY2"/>
              </a:cxn>
              <a:cxn ang="0">
                <a:pos x="connsiteX3" y="connsiteY3"/>
              </a:cxn>
            </a:cxnLst>
            <a:rect l="l" t="t" r="r" b="b"/>
            <a:pathLst>
              <a:path w="2016224" h="2016224">
                <a:moveTo>
                  <a:pt x="0" y="0"/>
                </a:moveTo>
                <a:lnTo>
                  <a:pt x="2016224" y="0"/>
                </a:lnTo>
                <a:lnTo>
                  <a:pt x="2016224" y="2016224"/>
                </a:lnTo>
                <a:lnTo>
                  <a:pt x="0" y="2016224"/>
                </a:lnTo>
                <a:close/>
              </a:path>
            </a:pathLst>
          </a:custGeom>
          <a:solidFill>
            <a:schemeClr val="accent2"/>
          </a:solidFill>
          <a:effectLst>
            <a:outerShdw blurRad="571500" dist="444500" dir="9600000" algn="tr" rotWithShape="0">
              <a:prstClr val="black">
                <a:alpha val="10000"/>
              </a:prstClr>
            </a:outerShdw>
          </a:effectLst>
        </p:spPr>
        <p:txBody>
          <a:bodyPr wrap="square" anchor="ctr">
            <a:noAutofit/>
          </a:bodyPr>
          <a:lstStyle>
            <a:lvl1pPr marL="0" indent="0" algn="ctr">
              <a:buFontTx/>
              <a:buNone/>
              <a:defRPr sz="2000">
                <a:solidFill>
                  <a:schemeClr val="bg1"/>
                </a:solidFill>
                <a:latin typeface="+mn-lt"/>
              </a:defRPr>
            </a:lvl1pPr>
          </a:lstStyle>
          <a:p>
            <a:endParaRPr lang="en-IN"/>
          </a:p>
        </p:txBody>
      </p:sp>
    </p:spTree>
    <p:extLst>
      <p:ext uri="{BB962C8B-B14F-4D97-AF65-F5344CB8AC3E}">
        <p14:creationId xmlns:p14="http://schemas.microsoft.com/office/powerpoint/2010/main" val="23145741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Our Team">
    <p:spTree>
      <p:nvGrpSpPr>
        <p:cNvPr id="1" name=""/>
        <p:cNvGrpSpPr/>
        <p:nvPr/>
      </p:nvGrpSpPr>
      <p:grpSpPr>
        <a:xfrm>
          <a:off x="0" y="0"/>
          <a:ext cx="0" cy="0"/>
          <a:chOff x="0" y="0"/>
          <a:chExt cx="0" cy="0"/>
        </a:xfrm>
      </p:grpSpPr>
      <p:sp>
        <p:nvSpPr>
          <p:cNvPr id="15" name="Freeform: Shape 14">
            <a:extLst>
              <a:ext uri="{FF2B5EF4-FFF2-40B4-BE49-F238E27FC236}">
                <a16:creationId xmlns:a16="http://schemas.microsoft.com/office/drawing/2014/main" xmlns="" id="{30B01564-7A7A-4A48-8493-0E0049385470}"/>
              </a:ext>
            </a:extLst>
          </p:cNvPr>
          <p:cNvSpPr/>
          <p:nvPr userDrawn="1"/>
        </p:nvSpPr>
        <p:spPr>
          <a:xfrm rot="5400000">
            <a:off x="447125" y="-447125"/>
            <a:ext cx="1847237" cy="2741491"/>
          </a:xfrm>
          <a:custGeom>
            <a:avLst/>
            <a:gdLst>
              <a:gd name="connsiteX0" fmla="*/ 0 w 1847237"/>
              <a:gd name="connsiteY0" fmla="*/ 2741491 h 2741491"/>
              <a:gd name="connsiteX1" fmla="*/ 1 w 1847237"/>
              <a:gd name="connsiteY1" fmla="*/ 1255 h 2741491"/>
              <a:gd name="connsiteX2" fmla="*/ 28154 w 1847237"/>
              <a:gd name="connsiteY2" fmla="*/ 0 h 2741491"/>
              <a:gd name="connsiteX3" fmla="*/ 666044 w 1847237"/>
              <a:gd name="connsiteY3" fmla="*/ 912689 h 2741491"/>
              <a:gd name="connsiteX4" fmla="*/ 1636888 w 1847237"/>
              <a:gd name="connsiteY4" fmla="*/ 1352956 h 2741491"/>
              <a:gd name="connsiteX5" fmla="*/ 1821652 w 1847237"/>
              <a:gd name="connsiteY5" fmla="*/ 2731596 h 2741491"/>
              <a:gd name="connsiteX6" fmla="*/ 1819662 w 1847237"/>
              <a:gd name="connsiteY6" fmla="*/ 2741491 h 2741491"/>
              <a:gd name="connsiteX7" fmla="*/ 0 w 1847237"/>
              <a:gd name="connsiteY7" fmla="*/ 2741491 h 2741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47237" h="2741491">
                <a:moveTo>
                  <a:pt x="0" y="2741491"/>
                </a:moveTo>
                <a:lnTo>
                  <a:pt x="1" y="1255"/>
                </a:lnTo>
                <a:lnTo>
                  <a:pt x="28154" y="0"/>
                </a:lnTo>
                <a:cubicBezTo>
                  <a:pt x="518124" y="34452"/>
                  <a:pt x="354992" y="850922"/>
                  <a:pt x="666044" y="912689"/>
                </a:cubicBezTo>
                <a:cubicBezTo>
                  <a:pt x="897354" y="1017146"/>
                  <a:pt x="1400457" y="999536"/>
                  <a:pt x="1636888" y="1352956"/>
                </a:cubicBezTo>
                <a:cubicBezTo>
                  <a:pt x="1814211" y="1618021"/>
                  <a:pt x="1891616" y="2299566"/>
                  <a:pt x="1821652" y="2731596"/>
                </a:cubicBezTo>
                <a:lnTo>
                  <a:pt x="1819662" y="2741491"/>
                </a:lnTo>
                <a:lnTo>
                  <a:pt x="0" y="2741491"/>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grpSp>
        <p:nvGrpSpPr>
          <p:cNvPr id="16" name="Group 15">
            <a:extLst>
              <a:ext uri="{FF2B5EF4-FFF2-40B4-BE49-F238E27FC236}">
                <a16:creationId xmlns:a16="http://schemas.microsoft.com/office/drawing/2014/main" xmlns="" id="{16733C37-77C4-4975-8A16-B8B95F2A80EA}"/>
              </a:ext>
            </a:extLst>
          </p:cNvPr>
          <p:cNvGrpSpPr/>
          <p:nvPr userDrawn="1"/>
        </p:nvGrpSpPr>
        <p:grpSpPr>
          <a:xfrm>
            <a:off x="359708" y="430463"/>
            <a:ext cx="425974" cy="418958"/>
            <a:chOff x="6078537" y="908720"/>
            <a:chExt cx="1272355" cy="1251397"/>
          </a:xfrm>
          <a:solidFill>
            <a:schemeClr val="bg1"/>
          </a:solidFill>
        </p:grpSpPr>
        <p:sp>
          <p:nvSpPr>
            <p:cNvPr id="17" name="Freeform 11">
              <a:extLst>
                <a:ext uri="{FF2B5EF4-FFF2-40B4-BE49-F238E27FC236}">
                  <a16:creationId xmlns:a16="http://schemas.microsoft.com/office/drawing/2014/main" xmlns="" id="{9F98A06C-4E5D-4066-8257-C303FF03E158}"/>
                </a:ext>
              </a:extLst>
            </p:cNvPr>
            <p:cNvSpPr>
              <a:spLocks/>
            </p:cNvSpPr>
            <p:nvPr/>
          </p:nvSpPr>
          <p:spPr bwMode="auto">
            <a:xfrm>
              <a:off x="6078537" y="908720"/>
              <a:ext cx="1272355" cy="1231106"/>
            </a:xfrm>
            <a:custGeom>
              <a:avLst/>
              <a:gdLst>
                <a:gd name="T0" fmla="*/ 982 w 2202"/>
                <a:gd name="T1" fmla="*/ 2132 h 2137"/>
                <a:gd name="T2" fmla="*/ 861 w 2202"/>
                <a:gd name="T3" fmla="*/ 2137 h 2137"/>
                <a:gd name="T4" fmla="*/ 212 w 2202"/>
                <a:gd name="T5" fmla="*/ 1777 h 2137"/>
                <a:gd name="T6" fmla="*/ 0 w 2202"/>
                <a:gd name="T7" fmla="*/ 1134 h 2137"/>
                <a:gd name="T8" fmla="*/ 4 w 2202"/>
                <a:gd name="T9" fmla="*/ 1039 h 2137"/>
                <a:gd name="T10" fmla="*/ 6 w 2202"/>
                <a:gd name="T11" fmla="*/ 1025 h 2137"/>
                <a:gd name="T12" fmla="*/ 10 w 2202"/>
                <a:gd name="T13" fmla="*/ 983 h 2137"/>
                <a:gd name="T14" fmla="*/ 20 w 2202"/>
                <a:gd name="T15" fmla="*/ 930 h 2137"/>
                <a:gd name="T16" fmla="*/ 23 w 2202"/>
                <a:gd name="T17" fmla="*/ 912 h 2137"/>
                <a:gd name="T18" fmla="*/ 478 w 2202"/>
                <a:gd name="T19" fmla="*/ 218 h 2137"/>
                <a:gd name="T20" fmla="*/ 1249 w 2202"/>
                <a:gd name="T21" fmla="*/ 8 h 2137"/>
                <a:gd name="T22" fmla="*/ 1345 w 2202"/>
                <a:gd name="T23" fmla="*/ 21 h 2137"/>
                <a:gd name="T24" fmla="*/ 1400 w 2202"/>
                <a:gd name="T25" fmla="*/ 32 h 2137"/>
                <a:gd name="T26" fmla="*/ 1416 w 2202"/>
                <a:gd name="T27" fmla="*/ 36 h 2137"/>
                <a:gd name="T28" fmla="*/ 1496 w 2202"/>
                <a:gd name="T29" fmla="*/ 60 h 2137"/>
                <a:gd name="T30" fmla="*/ 1525 w 2202"/>
                <a:gd name="T31" fmla="*/ 69 h 2137"/>
                <a:gd name="T32" fmla="*/ 1586 w 2202"/>
                <a:gd name="T33" fmla="*/ 94 h 2137"/>
                <a:gd name="T34" fmla="*/ 1669 w 2202"/>
                <a:gd name="T35" fmla="*/ 134 h 2137"/>
                <a:gd name="T36" fmla="*/ 1721 w 2202"/>
                <a:gd name="T37" fmla="*/ 164 h 2137"/>
                <a:gd name="T38" fmla="*/ 2132 w 2202"/>
                <a:gd name="T39" fmla="*/ 641 h 2137"/>
                <a:gd name="T40" fmla="*/ 2114 w 2202"/>
                <a:gd name="T41" fmla="*/ 1338 h 2137"/>
                <a:gd name="T42" fmla="*/ 2086 w 2202"/>
                <a:gd name="T43" fmla="*/ 1382 h 2137"/>
                <a:gd name="T44" fmla="*/ 2072 w 2202"/>
                <a:gd name="T45" fmla="*/ 1333 h 2137"/>
                <a:gd name="T46" fmla="*/ 1781 w 2202"/>
                <a:gd name="T47" fmla="*/ 867 h 2137"/>
                <a:gd name="T48" fmla="*/ 1449 w 2202"/>
                <a:gd name="T49" fmla="*/ 697 h 2137"/>
                <a:gd name="T50" fmla="*/ 1420 w 2202"/>
                <a:gd name="T51" fmla="*/ 691 h 2137"/>
                <a:gd name="T52" fmla="*/ 1375 w 2202"/>
                <a:gd name="T53" fmla="*/ 685 h 2137"/>
                <a:gd name="T54" fmla="*/ 1357 w 2202"/>
                <a:gd name="T55" fmla="*/ 683 h 2137"/>
                <a:gd name="T56" fmla="*/ 1338 w 2202"/>
                <a:gd name="T57" fmla="*/ 682 h 2137"/>
                <a:gd name="T58" fmla="*/ 1291 w 2202"/>
                <a:gd name="T59" fmla="*/ 678 h 2137"/>
                <a:gd name="T60" fmla="*/ 1292 w 2202"/>
                <a:gd name="T61" fmla="*/ 679 h 2137"/>
                <a:gd name="T62" fmla="*/ 1255 w 2202"/>
                <a:gd name="T63" fmla="*/ 680 h 2137"/>
                <a:gd name="T64" fmla="*/ 1109 w 2202"/>
                <a:gd name="T65" fmla="*/ 703 h 2137"/>
                <a:gd name="T66" fmla="*/ 733 w 2202"/>
                <a:gd name="T67" fmla="*/ 971 h 2137"/>
                <a:gd name="T68" fmla="*/ 662 w 2202"/>
                <a:gd name="T69" fmla="*/ 1103 h 2137"/>
                <a:gd name="T70" fmla="*/ 660 w 2202"/>
                <a:gd name="T71" fmla="*/ 1107 h 2137"/>
                <a:gd name="T72" fmla="*/ 650 w 2202"/>
                <a:gd name="T73" fmla="*/ 1142 h 2137"/>
                <a:gd name="T74" fmla="*/ 648 w 2202"/>
                <a:gd name="T75" fmla="*/ 1144 h 2137"/>
                <a:gd name="T76" fmla="*/ 640 w 2202"/>
                <a:gd name="T77" fmla="*/ 1174 h 2137"/>
                <a:gd name="T78" fmla="*/ 670 w 2202"/>
                <a:gd name="T79" fmla="*/ 1661 h 2137"/>
                <a:gd name="T80" fmla="*/ 943 w 2202"/>
                <a:gd name="T81" fmla="*/ 2028 h 2137"/>
                <a:gd name="T82" fmla="*/ 996 w 2202"/>
                <a:gd name="T83" fmla="*/ 2071 h 2137"/>
                <a:gd name="T84" fmla="*/ 1058 w 2202"/>
                <a:gd name="T85" fmla="*/ 2114 h 2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202" h="2137">
                  <a:moveTo>
                    <a:pt x="1060" y="2116"/>
                  </a:moveTo>
                  <a:cubicBezTo>
                    <a:pt x="1060" y="2116"/>
                    <a:pt x="1043" y="2121"/>
                    <a:pt x="1010" y="2128"/>
                  </a:cubicBezTo>
                  <a:cubicBezTo>
                    <a:pt x="1002" y="2129"/>
                    <a:pt x="992" y="2131"/>
                    <a:pt x="982" y="2132"/>
                  </a:cubicBezTo>
                  <a:cubicBezTo>
                    <a:pt x="971" y="2133"/>
                    <a:pt x="959" y="2135"/>
                    <a:pt x="947" y="2135"/>
                  </a:cubicBezTo>
                  <a:cubicBezTo>
                    <a:pt x="935" y="2136"/>
                    <a:pt x="921" y="2137"/>
                    <a:pt x="907" y="2137"/>
                  </a:cubicBezTo>
                  <a:cubicBezTo>
                    <a:pt x="892" y="2137"/>
                    <a:pt x="877" y="2137"/>
                    <a:pt x="861" y="2137"/>
                  </a:cubicBezTo>
                  <a:cubicBezTo>
                    <a:pt x="795" y="2134"/>
                    <a:pt x="715" y="2120"/>
                    <a:pt x="625" y="2087"/>
                  </a:cubicBezTo>
                  <a:cubicBezTo>
                    <a:pt x="536" y="2055"/>
                    <a:pt x="438" y="2000"/>
                    <a:pt x="344" y="1920"/>
                  </a:cubicBezTo>
                  <a:cubicBezTo>
                    <a:pt x="298" y="1879"/>
                    <a:pt x="253" y="1831"/>
                    <a:pt x="212" y="1777"/>
                  </a:cubicBezTo>
                  <a:cubicBezTo>
                    <a:pt x="170" y="1723"/>
                    <a:pt x="133" y="1662"/>
                    <a:pt x="101" y="1595"/>
                  </a:cubicBezTo>
                  <a:cubicBezTo>
                    <a:pt x="69" y="1528"/>
                    <a:pt x="43" y="1455"/>
                    <a:pt x="26" y="1377"/>
                  </a:cubicBezTo>
                  <a:cubicBezTo>
                    <a:pt x="9" y="1299"/>
                    <a:pt x="0" y="1217"/>
                    <a:pt x="0" y="1134"/>
                  </a:cubicBezTo>
                  <a:cubicBezTo>
                    <a:pt x="0" y="1123"/>
                    <a:pt x="0" y="1113"/>
                    <a:pt x="0" y="1102"/>
                  </a:cubicBezTo>
                  <a:cubicBezTo>
                    <a:pt x="1" y="1092"/>
                    <a:pt x="2" y="1081"/>
                    <a:pt x="2" y="1071"/>
                  </a:cubicBezTo>
                  <a:cubicBezTo>
                    <a:pt x="3" y="1060"/>
                    <a:pt x="4" y="1050"/>
                    <a:pt x="4" y="1039"/>
                  </a:cubicBezTo>
                  <a:cubicBezTo>
                    <a:pt x="5" y="1037"/>
                    <a:pt x="5" y="1037"/>
                    <a:pt x="5" y="1037"/>
                  </a:cubicBezTo>
                  <a:cubicBezTo>
                    <a:pt x="7" y="1020"/>
                    <a:pt x="5" y="1032"/>
                    <a:pt x="6" y="1027"/>
                  </a:cubicBezTo>
                  <a:cubicBezTo>
                    <a:pt x="6" y="1025"/>
                    <a:pt x="6" y="1025"/>
                    <a:pt x="6" y="1025"/>
                  </a:cubicBezTo>
                  <a:cubicBezTo>
                    <a:pt x="7" y="1019"/>
                    <a:pt x="7" y="1019"/>
                    <a:pt x="7" y="1019"/>
                  </a:cubicBezTo>
                  <a:cubicBezTo>
                    <a:pt x="8" y="1007"/>
                    <a:pt x="8" y="1007"/>
                    <a:pt x="8" y="1007"/>
                  </a:cubicBezTo>
                  <a:cubicBezTo>
                    <a:pt x="9" y="999"/>
                    <a:pt x="10" y="991"/>
                    <a:pt x="10" y="983"/>
                  </a:cubicBezTo>
                  <a:cubicBezTo>
                    <a:pt x="13" y="966"/>
                    <a:pt x="13" y="966"/>
                    <a:pt x="13" y="966"/>
                  </a:cubicBezTo>
                  <a:cubicBezTo>
                    <a:pt x="17" y="948"/>
                    <a:pt x="17" y="948"/>
                    <a:pt x="17" y="948"/>
                  </a:cubicBezTo>
                  <a:cubicBezTo>
                    <a:pt x="20" y="930"/>
                    <a:pt x="20" y="930"/>
                    <a:pt x="20" y="930"/>
                  </a:cubicBezTo>
                  <a:cubicBezTo>
                    <a:pt x="22" y="920"/>
                    <a:pt x="22" y="920"/>
                    <a:pt x="22" y="920"/>
                  </a:cubicBezTo>
                  <a:cubicBezTo>
                    <a:pt x="23" y="916"/>
                    <a:pt x="23" y="916"/>
                    <a:pt x="23" y="916"/>
                  </a:cubicBezTo>
                  <a:cubicBezTo>
                    <a:pt x="23" y="914"/>
                    <a:pt x="23" y="913"/>
                    <a:pt x="23" y="912"/>
                  </a:cubicBezTo>
                  <a:cubicBezTo>
                    <a:pt x="26" y="901"/>
                    <a:pt x="28" y="890"/>
                    <a:pt x="31" y="880"/>
                  </a:cubicBezTo>
                  <a:cubicBezTo>
                    <a:pt x="51" y="795"/>
                    <a:pt x="82" y="710"/>
                    <a:pt x="123" y="630"/>
                  </a:cubicBezTo>
                  <a:cubicBezTo>
                    <a:pt x="205" y="469"/>
                    <a:pt x="329" y="326"/>
                    <a:pt x="478" y="218"/>
                  </a:cubicBezTo>
                  <a:cubicBezTo>
                    <a:pt x="553" y="165"/>
                    <a:pt x="634" y="120"/>
                    <a:pt x="719" y="86"/>
                  </a:cubicBezTo>
                  <a:cubicBezTo>
                    <a:pt x="804" y="52"/>
                    <a:pt x="893" y="27"/>
                    <a:pt x="982" y="15"/>
                  </a:cubicBezTo>
                  <a:cubicBezTo>
                    <a:pt x="1072" y="2"/>
                    <a:pt x="1162" y="0"/>
                    <a:pt x="1249" y="8"/>
                  </a:cubicBezTo>
                  <a:cubicBezTo>
                    <a:pt x="1259" y="9"/>
                    <a:pt x="1270" y="10"/>
                    <a:pt x="1281" y="11"/>
                  </a:cubicBezTo>
                  <a:cubicBezTo>
                    <a:pt x="1292" y="13"/>
                    <a:pt x="1303" y="14"/>
                    <a:pt x="1313" y="16"/>
                  </a:cubicBezTo>
                  <a:cubicBezTo>
                    <a:pt x="1324" y="17"/>
                    <a:pt x="1335" y="19"/>
                    <a:pt x="1345" y="21"/>
                  </a:cubicBezTo>
                  <a:cubicBezTo>
                    <a:pt x="1356" y="23"/>
                    <a:pt x="1366" y="25"/>
                    <a:pt x="1377" y="27"/>
                  </a:cubicBezTo>
                  <a:cubicBezTo>
                    <a:pt x="1392" y="31"/>
                    <a:pt x="1392" y="31"/>
                    <a:pt x="1392" y="31"/>
                  </a:cubicBezTo>
                  <a:cubicBezTo>
                    <a:pt x="1400" y="32"/>
                    <a:pt x="1400" y="32"/>
                    <a:pt x="1400" y="32"/>
                  </a:cubicBezTo>
                  <a:cubicBezTo>
                    <a:pt x="1404" y="33"/>
                    <a:pt x="1404" y="33"/>
                    <a:pt x="1404" y="33"/>
                  </a:cubicBezTo>
                  <a:cubicBezTo>
                    <a:pt x="1408" y="34"/>
                    <a:pt x="1397" y="32"/>
                    <a:pt x="1414" y="35"/>
                  </a:cubicBezTo>
                  <a:cubicBezTo>
                    <a:pt x="1416" y="36"/>
                    <a:pt x="1416" y="36"/>
                    <a:pt x="1416" y="36"/>
                  </a:cubicBezTo>
                  <a:cubicBezTo>
                    <a:pt x="1423" y="38"/>
                    <a:pt x="1431" y="40"/>
                    <a:pt x="1438" y="42"/>
                  </a:cubicBezTo>
                  <a:cubicBezTo>
                    <a:pt x="1446" y="45"/>
                    <a:pt x="1454" y="47"/>
                    <a:pt x="1462" y="49"/>
                  </a:cubicBezTo>
                  <a:cubicBezTo>
                    <a:pt x="1473" y="53"/>
                    <a:pt x="1484" y="56"/>
                    <a:pt x="1496" y="60"/>
                  </a:cubicBezTo>
                  <a:cubicBezTo>
                    <a:pt x="1513" y="65"/>
                    <a:pt x="1513" y="65"/>
                    <a:pt x="1513" y="65"/>
                  </a:cubicBezTo>
                  <a:cubicBezTo>
                    <a:pt x="1521" y="68"/>
                    <a:pt x="1521" y="68"/>
                    <a:pt x="1521" y="68"/>
                  </a:cubicBezTo>
                  <a:cubicBezTo>
                    <a:pt x="1525" y="69"/>
                    <a:pt x="1525" y="69"/>
                    <a:pt x="1525" y="69"/>
                  </a:cubicBezTo>
                  <a:cubicBezTo>
                    <a:pt x="1529" y="71"/>
                    <a:pt x="1529" y="71"/>
                    <a:pt x="1529" y="71"/>
                  </a:cubicBezTo>
                  <a:cubicBezTo>
                    <a:pt x="1538" y="75"/>
                    <a:pt x="1548" y="78"/>
                    <a:pt x="1558" y="82"/>
                  </a:cubicBezTo>
                  <a:cubicBezTo>
                    <a:pt x="1567" y="86"/>
                    <a:pt x="1577" y="90"/>
                    <a:pt x="1586" y="94"/>
                  </a:cubicBezTo>
                  <a:cubicBezTo>
                    <a:pt x="1596" y="98"/>
                    <a:pt x="1605" y="102"/>
                    <a:pt x="1615" y="107"/>
                  </a:cubicBezTo>
                  <a:cubicBezTo>
                    <a:pt x="1624" y="111"/>
                    <a:pt x="1633" y="115"/>
                    <a:pt x="1642" y="120"/>
                  </a:cubicBezTo>
                  <a:cubicBezTo>
                    <a:pt x="1651" y="124"/>
                    <a:pt x="1660" y="129"/>
                    <a:pt x="1669" y="134"/>
                  </a:cubicBezTo>
                  <a:cubicBezTo>
                    <a:pt x="1682" y="141"/>
                    <a:pt x="1682" y="141"/>
                    <a:pt x="1682" y="141"/>
                  </a:cubicBezTo>
                  <a:cubicBezTo>
                    <a:pt x="1687" y="143"/>
                    <a:pt x="1691" y="146"/>
                    <a:pt x="1696" y="148"/>
                  </a:cubicBezTo>
                  <a:cubicBezTo>
                    <a:pt x="1704" y="154"/>
                    <a:pt x="1713" y="159"/>
                    <a:pt x="1721" y="164"/>
                  </a:cubicBezTo>
                  <a:cubicBezTo>
                    <a:pt x="1789" y="205"/>
                    <a:pt x="1850" y="253"/>
                    <a:pt x="1904" y="305"/>
                  </a:cubicBezTo>
                  <a:cubicBezTo>
                    <a:pt x="1957" y="357"/>
                    <a:pt x="2002" y="412"/>
                    <a:pt x="2040" y="469"/>
                  </a:cubicBezTo>
                  <a:cubicBezTo>
                    <a:pt x="2078" y="526"/>
                    <a:pt x="2109" y="584"/>
                    <a:pt x="2132" y="641"/>
                  </a:cubicBezTo>
                  <a:cubicBezTo>
                    <a:pt x="2179" y="755"/>
                    <a:pt x="2198" y="865"/>
                    <a:pt x="2200" y="961"/>
                  </a:cubicBezTo>
                  <a:cubicBezTo>
                    <a:pt x="2202" y="1057"/>
                    <a:pt x="2189" y="1137"/>
                    <a:pt x="2171" y="1200"/>
                  </a:cubicBezTo>
                  <a:cubicBezTo>
                    <a:pt x="2152" y="1263"/>
                    <a:pt x="2130" y="1308"/>
                    <a:pt x="2114" y="1338"/>
                  </a:cubicBezTo>
                  <a:cubicBezTo>
                    <a:pt x="2105" y="1353"/>
                    <a:pt x="2098" y="1364"/>
                    <a:pt x="2094" y="1371"/>
                  </a:cubicBezTo>
                  <a:cubicBezTo>
                    <a:pt x="2091" y="1375"/>
                    <a:pt x="2089" y="1378"/>
                    <a:pt x="2088" y="1380"/>
                  </a:cubicBezTo>
                  <a:cubicBezTo>
                    <a:pt x="2087" y="1382"/>
                    <a:pt x="2086" y="1382"/>
                    <a:pt x="2086" y="1382"/>
                  </a:cubicBezTo>
                  <a:cubicBezTo>
                    <a:pt x="2086" y="1382"/>
                    <a:pt x="2086" y="1381"/>
                    <a:pt x="2085" y="1379"/>
                  </a:cubicBezTo>
                  <a:cubicBezTo>
                    <a:pt x="2085" y="1377"/>
                    <a:pt x="2084" y="1374"/>
                    <a:pt x="2083" y="1370"/>
                  </a:cubicBezTo>
                  <a:cubicBezTo>
                    <a:pt x="2080" y="1361"/>
                    <a:pt x="2077" y="1349"/>
                    <a:pt x="2072" y="1333"/>
                  </a:cubicBezTo>
                  <a:cubicBezTo>
                    <a:pt x="2062" y="1302"/>
                    <a:pt x="2048" y="1257"/>
                    <a:pt x="2025" y="1205"/>
                  </a:cubicBezTo>
                  <a:cubicBezTo>
                    <a:pt x="2003" y="1153"/>
                    <a:pt x="1972" y="1094"/>
                    <a:pt x="1932" y="1035"/>
                  </a:cubicBezTo>
                  <a:cubicBezTo>
                    <a:pt x="1892" y="977"/>
                    <a:pt x="1841" y="918"/>
                    <a:pt x="1781" y="867"/>
                  </a:cubicBezTo>
                  <a:cubicBezTo>
                    <a:pt x="1721" y="816"/>
                    <a:pt x="1652" y="771"/>
                    <a:pt x="1578" y="739"/>
                  </a:cubicBezTo>
                  <a:cubicBezTo>
                    <a:pt x="1541" y="723"/>
                    <a:pt x="1503" y="711"/>
                    <a:pt x="1464" y="701"/>
                  </a:cubicBezTo>
                  <a:cubicBezTo>
                    <a:pt x="1459" y="700"/>
                    <a:pt x="1454" y="698"/>
                    <a:pt x="1449" y="697"/>
                  </a:cubicBezTo>
                  <a:cubicBezTo>
                    <a:pt x="1447" y="697"/>
                    <a:pt x="1444" y="696"/>
                    <a:pt x="1442" y="696"/>
                  </a:cubicBezTo>
                  <a:cubicBezTo>
                    <a:pt x="1434" y="694"/>
                    <a:pt x="1434" y="694"/>
                    <a:pt x="1434" y="694"/>
                  </a:cubicBezTo>
                  <a:cubicBezTo>
                    <a:pt x="1430" y="693"/>
                    <a:pt x="1425" y="692"/>
                    <a:pt x="1420" y="691"/>
                  </a:cubicBezTo>
                  <a:cubicBezTo>
                    <a:pt x="1415" y="690"/>
                    <a:pt x="1410" y="690"/>
                    <a:pt x="1405" y="689"/>
                  </a:cubicBezTo>
                  <a:cubicBezTo>
                    <a:pt x="1400" y="688"/>
                    <a:pt x="1395" y="687"/>
                    <a:pt x="1390" y="686"/>
                  </a:cubicBezTo>
                  <a:cubicBezTo>
                    <a:pt x="1385" y="686"/>
                    <a:pt x="1380" y="685"/>
                    <a:pt x="1375" y="685"/>
                  </a:cubicBezTo>
                  <a:cubicBezTo>
                    <a:pt x="1370" y="684"/>
                    <a:pt x="1365" y="683"/>
                    <a:pt x="1360" y="683"/>
                  </a:cubicBezTo>
                  <a:cubicBezTo>
                    <a:pt x="1358" y="683"/>
                    <a:pt x="1358" y="683"/>
                    <a:pt x="1358" y="683"/>
                  </a:cubicBezTo>
                  <a:cubicBezTo>
                    <a:pt x="1357" y="683"/>
                    <a:pt x="1357" y="683"/>
                    <a:pt x="1357" y="683"/>
                  </a:cubicBezTo>
                  <a:cubicBezTo>
                    <a:pt x="1354" y="683"/>
                    <a:pt x="1354" y="683"/>
                    <a:pt x="1354" y="683"/>
                  </a:cubicBezTo>
                  <a:cubicBezTo>
                    <a:pt x="1349" y="683"/>
                    <a:pt x="1349" y="683"/>
                    <a:pt x="1349" y="683"/>
                  </a:cubicBezTo>
                  <a:cubicBezTo>
                    <a:pt x="1345" y="683"/>
                    <a:pt x="1341" y="682"/>
                    <a:pt x="1338" y="682"/>
                  </a:cubicBezTo>
                  <a:cubicBezTo>
                    <a:pt x="1330" y="681"/>
                    <a:pt x="1323" y="681"/>
                    <a:pt x="1316" y="680"/>
                  </a:cubicBezTo>
                  <a:cubicBezTo>
                    <a:pt x="1308" y="679"/>
                    <a:pt x="1300" y="679"/>
                    <a:pt x="1292" y="678"/>
                  </a:cubicBezTo>
                  <a:cubicBezTo>
                    <a:pt x="1291" y="678"/>
                    <a:pt x="1291" y="678"/>
                    <a:pt x="1291" y="678"/>
                  </a:cubicBezTo>
                  <a:cubicBezTo>
                    <a:pt x="1307" y="681"/>
                    <a:pt x="1295" y="679"/>
                    <a:pt x="1298" y="679"/>
                  </a:cubicBezTo>
                  <a:cubicBezTo>
                    <a:pt x="1296" y="679"/>
                    <a:pt x="1296" y="679"/>
                    <a:pt x="1296" y="679"/>
                  </a:cubicBezTo>
                  <a:cubicBezTo>
                    <a:pt x="1292" y="679"/>
                    <a:pt x="1292" y="679"/>
                    <a:pt x="1292" y="679"/>
                  </a:cubicBezTo>
                  <a:cubicBezTo>
                    <a:pt x="1285" y="680"/>
                    <a:pt x="1285" y="680"/>
                    <a:pt x="1285" y="680"/>
                  </a:cubicBezTo>
                  <a:cubicBezTo>
                    <a:pt x="1280" y="680"/>
                    <a:pt x="1275" y="680"/>
                    <a:pt x="1270" y="680"/>
                  </a:cubicBezTo>
                  <a:cubicBezTo>
                    <a:pt x="1265" y="680"/>
                    <a:pt x="1260" y="680"/>
                    <a:pt x="1255" y="680"/>
                  </a:cubicBezTo>
                  <a:cubicBezTo>
                    <a:pt x="1250" y="681"/>
                    <a:pt x="1245" y="681"/>
                    <a:pt x="1240" y="681"/>
                  </a:cubicBezTo>
                  <a:cubicBezTo>
                    <a:pt x="1235" y="682"/>
                    <a:pt x="1230" y="682"/>
                    <a:pt x="1225" y="682"/>
                  </a:cubicBezTo>
                  <a:cubicBezTo>
                    <a:pt x="1185" y="686"/>
                    <a:pt x="1147" y="693"/>
                    <a:pt x="1109" y="703"/>
                  </a:cubicBezTo>
                  <a:cubicBezTo>
                    <a:pt x="1071" y="713"/>
                    <a:pt x="1034" y="728"/>
                    <a:pt x="999" y="744"/>
                  </a:cubicBezTo>
                  <a:cubicBezTo>
                    <a:pt x="963" y="761"/>
                    <a:pt x="929" y="781"/>
                    <a:pt x="897" y="804"/>
                  </a:cubicBezTo>
                  <a:cubicBezTo>
                    <a:pt x="833" y="850"/>
                    <a:pt x="777" y="907"/>
                    <a:pt x="733" y="971"/>
                  </a:cubicBezTo>
                  <a:cubicBezTo>
                    <a:pt x="711" y="1004"/>
                    <a:pt x="692" y="1038"/>
                    <a:pt x="675" y="1075"/>
                  </a:cubicBezTo>
                  <a:cubicBezTo>
                    <a:pt x="672" y="1083"/>
                    <a:pt x="668" y="1090"/>
                    <a:pt x="665" y="1098"/>
                  </a:cubicBezTo>
                  <a:cubicBezTo>
                    <a:pt x="662" y="1103"/>
                    <a:pt x="662" y="1103"/>
                    <a:pt x="662" y="1103"/>
                  </a:cubicBezTo>
                  <a:cubicBezTo>
                    <a:pt x="661" y="1106"/>
                    <a:pt x="661" y="1106"/>
                    <a:pt x="661" y="1106"/>
                  </a:cubicBezTo>
                  <a:cubicBezTo>
                    <a:pt x="660" y="1107"/>
                    <a:pt x="660" y="1107"/>
                    <a:pt x="660" y="1107"/>
                  </a:cubicBezTo>
                  <a:cubicBezTo>
                    <a:pt x="660" y="1107"/>
                    <a:pt x="660" y="1107"/>
                    <a:pt x="660" y="1107"/>
                  </a:cubicBezTo>
                  <a:cubicBezTo>
                    <a:pt x="660" y="1108"/>
                    <a:pt x="660" y="1108"/>
                    <a:pt x="660" y="1108"/>
                  </a:cubicBezTo>
                  <a:cubicBezTo>
                    <a:pt x="658" y="1116"/>
                    <a:pt x="655" y="1123"/>
                    <a:pt x="653" y="1131"/>
                  </a:cubicBezTo>
                  <a:cubicBezTo>
                    <a:pt x="650" y="1142"/>
                    <a:pt x="650" y="1142"/>
                    <a:pt x="650" y="1142"/>
                  </a:cubicBezTo>
                  <a:cubicBezTo>
                    <a:pt x="648" y="1148"/>
                    <a:pt x="648" y="1148"/>
                    <a:pt x="648" y="1148"/>
                  </a:cubicBezTo>
                  <a:cubicBezTo>
                    <a:pt x="647" y="1151"/>
                    <a:pt x="647" y="1151"/>
                    <a:pt x="647" y="1151"/>
                  </a:cubicBezTo>
                  <a:cubicBezTo>
                    <a:pt x="648" y="1147"/>
                    <a:pt x="646" y="1160"/>
                    <a:pt x="648" y="1144"/>
                  </a:cubicBezTo>
                  <a:cubicBezTo>
                    <a:pt x="648" y="1145"/>
                    <a:pt x="648" y="1145"/>
                    <a:pt x="648" y="1145"/>
                  </a:cubicBezTo>
                  <a:cubicBezTo>
                    <a:pt x="647" y="1150"/>
                    <a:pt x="645" y="1154"/>
                    <a:pt x="644" y="1159"/>
                  </a:cubicBezTo>
                  <a:cubicBezTo>
                    <a:pt x="642" y="1164"/>
                    <a:pt x="641" y="1169"/>
                    <a:pt x="640" y="1174"/>
                  </a:cubicBezTo>
                  <a:cubicBezTo>
                    <a:pt x="638" y="1179"/>
                    <a:pt x="637" y="1184"/>
                    <a:pt x="636" y="1188"/>
                  </a:cubicBezTo>
                  <a:cubicBezTo>
                    <a:pt x="616" y="1266"/>
                    <a:pt x="609" y="1347"/>
                    <a:pt x="615" y="1428"/>
                  </a:cubicBezTo>
                  <a:cubicBezTo>
                    <a:pt x="621" y="1508"/>
                    <a:pt x="641" y="1588"/>
                    <a:pt x="670" y="1661"/>
                  </a:cubicBezTo>
                  <a:cubicBezTo>
                    <a:pt x="700" y="1734"/>
                    <a:pt x="739" y="1802"/>
                    <a:pt x="782" y="1859"/>
                  </a:cubicBezTo>
                  <a:cubicBezTo>
                    <a:pt x="824" y="1916"/>
                    <a:pt x="870" y="1964"/>
                    <a:pt x="912" y="2002"/>
                  </a:cubicBezTo>
                  <a:cubicBezTo>
                    <a:pt x="923" y="2011"/>
                    <a:pt x="933" y="2020"/>
                    <a:pt x="943" y="2028"/>
                  </a:cubicBezTo>
                  <a:cubicBezTo>
                    <a:pt x="953" y="2037"/>
                    <a:pt x="962" y="2044"/>
                    <a:pt x="971" y="2051"/>
                  </a:cubicBezTo>
                  <a:cubicBezTo>
                    <a:pt x="976" y="2055"/>
                    <a:pt x="980" y="2059"/>
                    <a:pt x="984" y="2062"/>
                  </a:cubicBezTo>
                  <a:cubicBezTo>
                    <a:pt x="989" y="2065"/>
                    <a:pt x="993" y="2068"/>
                    <a:pt x="996" y="2071"/>
                  </a:cubicBezTo>
                  <a:cubicBezTo>
                    <a:pt x="1004" y="2077"/>
                    <a:pt x="1012" y="2082"/>
                    <a:pt x="1018" y="2087"/>
                  </a:cubicBezTo>
                  <a:cubicBezTo>
                    <a:pt x="1032" y="2096"/>
                    <a:pt x="1043" y="2104"/>
                    <a:pt x="1050" y="2109"/>
                  </a:cubicBezTo>
                  <a:cubicBezTo>
                    <a:pt x="1053" y="2111"/>
                    <a:pt x="1056" y="2113"/>
                    <a:pt x="1058" y="2114"/>
                  </a:cubicBezTo>
                  <a:cubicBezTo>
                    <a:pt x="1060" y="2116"/>
                    <a:pt x="1060" y="2116"/>
                    <a:pt x="1060" y="2116"/>
                  </a:cubicBezTo>
                  <a:close/>
                </a:path>
              </a:pathLst>
            </a:custGeom>
            <a:solidFill>
              <a:schemeClr val="accent3"/>
            </a:solid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18" name="Oval 17">
              <a:extLst>
                <a:ext uri="{FF2B5EF4-FFF2-40B4-BE49-F238E27FC236}">
                  <a16:creationId xmlns:a16="http://schemas.microsoft.com/office/drawing/2014/main" xmlns="" id="{4E9BE5B4-729B-4258-A0C6-94469CC57706}"/>
                </a:ext>
              </a:extLst>
            </p:cNvPr>
            <p:cNvSpPr/>
            <p:nvPr/>
          </p:nvSpPr>
          <p:spPr>
            <a:xfrm>
              <a:off x="6598468" y="1499105"/>
              <a:ext cx="661012" cy="66101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2" name="Title 1"/>
          <p:cNvSpPr>
            <a:spLocks noGrp="1"/>
          </p:cNvSpPr>
          <p:nvPr>
            <p:ph type="title"/>
          </p:nvPr>
        </p:nvSpPr>
        <p:spPr>
          <a:xfrm>
            <a:off x="1197868" y="274639"/>
            <a:ext cx="10381516" cy="711081"/>
          </a:xfrm>
        </p:spPr>
        <p:txBody>
          <a:bodyPr>
            <a:noAutofit/>
          </a:bodyPr>
          <a:lstStyle>
            <a:lvl1pPr>
              <a:defRPr sz="3600" b="1">
                <a:latin typeface="+mn-lt"/>
              </a:defRPr>
            </a:lvl1pPr>
          </a:lstStyle>
          <a:p>
            <a:r>
              <a:rPr lang="en-US" dirty="0"/>
              <a:t>Click to edit Master title style</a:t>
            </a:r>
          </a:p>
        </p:txBody>
      </p:sp>
      <p:sp>
        <p:nvSpPr>
          <p:cNvPr id="11" name="Rectangle 6">
            <a:extLst>
              <a:ext uri="{FF2B5EF4-FFF2-40B4-BE49-F238E27FC236}">
                <a16:creationId xmlns:a16="http://schemas.microsoft.com/office/drawing/2014/main" xmlns="" id="{058A6222-F59B-4E0D-B1BB-3683C6826A1E}"/>
              </a:ext>
            </a:extLst>
          </p:cNvPr>
          <p:cNvSpPr/>
          <p:nvPr userDrawn="1"/>
        </p:nvSpPr>
        <p:spPr>
          <a:xfrm>
            <a:off x="-1" y="5610579"/>
            <a:ext cx="1022465" cy="1247421"/>
          </a:xfrm>
          <a:custGeom>
            <a:avLst/>
            <a:gdLst>
              <a:gd name="connsiteX0" fmla="*/ 0 w 1022465"/>
              <a:gd name="connsiteY0" fmla="*/ 0 h 737567"/>
              <a:gd name="connsiteX1" fmla="*/ 1022465 w 1022465"/>
              <a:gd name="connsiteY1" fmla="*/ 0 h 737567"/>
              <a:gd name="connsiteX2" fmla="*/ 1022465 w 1022465"/>
              <a:gd name="connsiteY2" fmla="*/ 737567 h 737567"/>
              <a:gd name="connsiteX3" fmla="*/ 0 w 1022465"/>
              <a:gd name="connsiteY3" fmla="*/ 737567 h 737567"/>
              <a:gd name="connsiteX4" fmla="*/ 0 w 1022465"/>
              <a:gd name="connsiteY4" fmla="*/ 0 h 737567"/>
              <a:gd name="connsiteX0" fmla="*/ 10820 w 1033285"/>
              <a:gd name="connsiteY0" fmla="*/ 0 h 737567"/>
              <a:gd name="connsiteX1" fmla="*/ 1033285 w 1033285"/>
              <a:gd name="connsiteY1" fmla="*/ 0 h 737567"/>
              <a:gd name="connsiteX2" fmla="*/ 1033285 w 1033285"/>
              <a:gd name="connsiteY2" fmla="*/ 737567 h 737567"/>
              <a:gd name="connsiteX3" fmla="*/ 10820 w 1033285"/>
              <a:gd name="connsiteY3" fmla="*/ 737567 h 737567"/>
              <a:gd name="connsiteX4" fmla="*/ 0 w 1033285"/>
              <a:gd name="connsiteY4" fmla="*/ 345655 h 737567"/>
              <a:gd name="connsiteX5" fmla="*/ 10820 w 1033285"/>
              <a:gd name="connsiteY5" fmla="*/ 0 h 737567"/>
              <a:gd name="connsiteX0" fmla="*/ 0 w 1033285"/>
              <a:gd name="connsiteY0" fmla="*/ 345655 h 737567"/>
              <a:gd name="connsiteX1" fmla="*/ 10820 w 1033285"/>
              <a:gd name="connsiteY1" fmla="*/ 0 h 737567"/>
              <a:gd name="connsiteX2" fmla="*/ 1033285 w 1033285"/>
              <a:gd name="connsiteY2" fmla="*/ 0 h 737567"/>
              <a:gd name="connsiteX3" fmla="*/ 1033285 w 1033285"/>
              <a:gd name="connsiteY3" fmla="*/ 737567 h 737567"/>
              <a:gd name="connsiteX4" fmla="*/ 10820 w 1033285"/>
              <a:gd name="connsiteY4" fmla="*/ 737567 h 737567"/>
              <a:gd name="connsiteX5" fmla="*/ 91440 w 1033285"/>
              <a:gd name="connsiteY5" fmla="*/ 437095 h 737567"/>
              <a:gd name="connsiteX0" fmla="*/ 0 w 1033285"/>
              <a:gd name="connsiteY0" fmla="*/ 345655 h 737567"/>
              <a:gd name="connsiteX1" fmla="*/ 10820 w 1033285"/>
              <a:gd name="connsiteY1" fmla="*/ 0 h 737567"/>
              <a:gd name="connsiteX2" fmla="*/ 1033285 w 1033285"/>
              <a:gd name="connsiteY2" fmla="*/ 0 h 737567"/>
              <a:gd name="connsiteX3" fmla="*/ 1033285 w 1033285"/>
              <a:gd name="connsiteY3" fmla="*/ 737567 h 737567"/>
              <a:gd name="connsiteX4" fmla="*/ 10820 w 1033285"/>
              <a:gd name="connsiteY4" fmla="*/ 737567 h 737567"/>
              <a:gd name="connsiteX0" fmla="*/ 0 w 1022465"/>
              <a:gd name="connsiteY0" fmla="*/ 0 h 737567"/>
              <a:gd name="connsiteX1" fmla="*/ 1022465 w 1022465"/>
              <a:gd name="connsiteY1" fmla="*/ 0 h 737567"/>
              <a:gd name="connsiteX2" fmla="*/ 1022465 w 1022465"/>
              <a:gd name="connsiteY2" fmla="*/ 737567 h 737567"/>
              <a:gd name="connsiteX3" fmla="*/ 0 w 1022465"/>
              <a:gd name="connsiteY3" fmla="*/ 737567 h 737567"/>
            </a:gdLst>
            <a:ahLst/>
            <a:cxnLst>
              <a:cxn ang="0">
                <a:pos x="connsiteX0" y="connsiteY0"/>
              </a:cxn>
              <a:cxn ang="0">
                <a:pos x="connsiteX1" y="connsiteY1"/>
              </a:cxn>
              <a:cxn ang="0">
                <a:pos x="connsiteX2" y="connsiteY2"/>
              </a:cxn>
              <a:cxn ang="0">
                <a:pos x="connsiteX3" y="connsiteY3"/>
              </a:cxn>
            </a:cxnLst>
            <a:rect l="l" t="t" r="r" b="b"/>
            <a:pathLst>
              <a:path w="1022465" h="737567">
                <a:moveTo>
                  <a:pt x="0" y="0"/>
                </a:moveTo>
                <a:lnTo>
                  <a:pt x="1022465" y="0"/>
                </a:lnTo>
                <a:lnTo>
                  <a:pt x="1022465" y="737567"/>
                </a:lnTo>
                <a:lnTo>
                  <a:pt x="0" y="737567"/>
                </a:lnTo>
              </a:path>
            </a:pathLst>
          </a:cu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IN"/>
          </a:p>
        </p:txBody>
      </p:sp>
      <p:sp>
        <p:nvSpPr>
          <p:cNvPr id="12" name="Footer Placeholder 3">
            <a:extLst>
              <a:ext uri="{FF2B5EF4-FFF2-40B4-BE49-F238E27FC236}">
                <a16:creationId xmlns:a16="http://schemas.microsoft.com/office/drawing/2014/main" xmlns="" id="{3DCC2190-2523-4D93-BEA1-7F4291A0872C}"/>
              </a:ext>
            </a:extLst>
          </p:cNvPr>
          <p:cNvSpPr>
            <a:spLocks noGrp="1"/>
          </p:cNvSpPr>
          <p:nvPr>
            <p:ph type="ftr" sz="quarter" idx="11"/>
          </p:nvPr>
        </p:nvSpPr>
        <p:spPr>
          <a:xfrm>
            <a:off x="1197868" y="6400798"/>
            <a:ext cx="3859795" cy="365125"/>
          </a:xfrm>
        </p:spPr>
        <p:txBody>
          <a:bodyPr/>
          <a:lstStyle>
            <a:lvl1pPr algn="l">
              <a:defRPr sz="1400" b="1">
                <a:solidFill>
                  <a:schemeClr val="accent4"/>
                </a:solidFill>
                <a:latin typeface="+mn-lt"/>
                <a:ea typeface="Segoe UI Black" panose="020B0A02040204020203" pitchFamily="34" charset="0"/>
              </a:defRPr>
            </a:lvl1pPr>
          </a:lstStyle>
          <a:p>
            <a:endParaRPr lang="en-US" dirty="0"/>
          </a:p>
        </p:txBody>
      </p:sp>
      <p:sp>
        <p:nvSpPr>
          <p:cNvPr id="13" name="Slide Number Placeholder 4">
            <a:extLst>
              <a:ext uri="{FF2B5EF4-FFF2-40B4-BE49-F238E27FC236}">
                <a16:creationId xmlns:a16="http://schemas.microsoft.com/office/drawing/2014/main" xmlns="" id="{8863E583-229D-4184-95B0-BA45F3BF9476}"/>
              </a:ext>
            </a:extLst>
          </p:cNvPr>
          <p:cNvSpPr>
            <a:spLocks noGrp="1"/>
          </p:cNvSpPr>
          <p:nvPr>
            <p:ph type="sldNum" sz="quarter" idx="12"/>
          </p:nvPr>
        </p:nvSpPr>
        <p:spPr>
          <a:xfrm>
            <a:off x="117748" y="5610579"/>
            <a:ext cx="904716" cy="731850"/>
          </a:xfrm>
        </p:spPr>
        <p:txBody>
          <a:bodyPr/>
          <a:lstStyle>
            <a:lvl1pPr algn="l">
              <a:defRPr sz="4000" b="1">
                <a:solidFill>
                  <a:schemeClr val="accent4"/>
                </a:solidFill>
                <a:latin typeface="Segoe UI Black" panose="020B0A02040204020203" pitchFamily="34" charset="0"/>
                <a:ea typeface="Segoe UI Black" panose="020B0A02040204020203" pitchFamily="34" charset="0"/>
              </a:defRPr>
            </a:lvl1pPr>
          </a:lstStyle>
          <a:p>
            <a:fld id="{96E69268-9C8B-4EBF-A9EE-DC5DC2D48DC3}" type="slidenum">
              <a:rPr lang="en-US" smtClean="0"/>
              <a:pPr/>
              <a:t>‹#›</a:t>
            </a:fld>
            <a:endParaRPr lang="en-US" dirty="0"/>
          </a:p>
        </p:txBody>
      </p:sp>
      <p:sp>
        <p:nvSpPr>
          <p:cNvPr id="19" name="Text Placeholder 14">
            <a:extLst>
              <a:ext uri="{FF2B5EF4-FFF2-40B4-BE49-F238E27FC236}">
                <a16:creationId xmlns:a16="http://schemas.microsoft.com/office/drawing/2014/main" xmlns="" id="{E9FD3626-DE6B-436E-ADCF-A4E2C8686DD9}"/>
              </a:ext>
            </a:extLst>
          </p:cNvPr>
          <p:cNvSpPr>
            <a:spLocks noGrp="1"/>
          </p:cNvSpPr>
          <p:nvPr>
            <p:ph type="body" sz="quarter" idx="17"/>
          </p:nvPr>
        </p:nvSpPr>
        <p:spPr>
          <a:xfrm>
            <a:off x="1197867" y="4842891"/>
            <a:ext cx="3304859" cy="1296144"/>
          </a:xfrm>
        </p:spPr>
        <p:txBody>
          <a:bodyPr>
            <a:noAutofit/>
          </a:bodyPr>
          <a:lstStyle>
            <a:lvl1pPr marL="0" indent="0" algn="ctr">
              <a:lnSpc>
                <a:spcPct val="120000"/>
              </a:lnSpc>
              <a:buFontTx/>
              <a:buNone/>
              <a:defRPr sz="1600">
                <a:solidFill>
                  <a:schemeClr val="tx1">
                    <a:lumMod val="50000"/>
                    <a:lumOff val="50000"/>
                  </a:schemeClr>
                </a:solidFill>
                <a:latin typeface="+mn-lt"/>
                <a:ea typeface="Open Sans" panose="020B0606030504020204" pitchFamily="34" charset="0"/>
                <a:cs typeface="Open Sans" panose="020B0606030504020204" pitchFamily="34" charset="0"/>
              </a:defRPr>
            </a:lvl1pPr>
            <a:lvl2pPr marL="609494" indent="0">
              <a:buFontTx/>
              <a:buNone/>
              <a:defRPr sz="1600">
                <a:latin typeface="Open Sans" panose="020B0606030504020204" pitchFamily="34" charset="0"/>
                <a:ea typeface="Open Sans" panose="020B0606030504020204" pitchFamily="34" charset="0"/>
                <a:cs typeface="Open Sans" panose="020B0606030504020204" pitchFamily="34" charset="0"/>
              </a:defRPr>
            </a:lvl2pPr>
            <a:lvl3pPr marL="1218986" indent="0">
              <a:buFontTx/>
              <a:buNone/>
              <a:defRPr sz="1200">
                <a:latin typeface="Open Sans" panose="020B0606030504020204" pitchFamily="34" charset="0"/>
                <a:ea typeface="Open Sans" panose="020B0606030504020204" pitchFamily="34" charset="0"/>
                <a:cs typeface="Open Sans" panose="020B0606030504020204" pitchFamily="34" charset="0"/>
              </a:defRPr>
            </a:lvl3pPr>
            <a:lvl4pPr marL="1828480" indent="0">
              <a:buFontTx/>
              <a:buNone/>
              <a:defRPr sz="1100">
                <a:latin typeface="Open Sans" panose="020B0606030504020204" pitchFamily="34" charset="0"/>
                <a:ea typeface="Open Sans" panose="020B0606030504020204" pitchFamily="34" charset="0"/>
                <a:cs typeface="Open Sans" panose="020B0606030504020204" pitchFamily="34" charset="0"/>
              </a:defRPr>
            </a:lvl4pPr>
            <a:lvl5pPr marL="2437973" indent="0">
              <a:buFontTx/>
              <a:buNone/>
              <a:defRPr sz="11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Edit Master text styles</a:t>
            </a:r>
          </a:p>
        </p:txBody>
      </p:sp>
      <p:sp>
        <p:nvSpPr>
          <p:cNvPr id="20" name="Text Placeholder 14">
            <a:extLst>
              <a:ext uri="{FF2B5EF4-FFF2-40B4-BE49-F238E27FC236}">
                <a16:creationId xmlns:a16="http://schemas.microsoft.com/office/drawing/2014/main" xmlns="" id="{717EAB17-CE11-4928-8185-83A07CA326EB}"/>
              </a:ext>
            </a:extLst>
          </p:cNvPr>
          <p:cNvSpPr>
            <a:spLocks noGrp="1"/>
          </p:cNvSpPr>
          <p:nvPr>
            <p:ph type="body" sz="quarter" idx="18"/>
          </p:nvPr>
        </p:nvSpPr>
        <p:spPr>
          <a:xfrm>
            <a:off x="4751130" y="4842891"/>
            <a:ext cx="3304859" cy="1296144"/>
          </a:xfrm>
        </p:spPr>
        <p:txBody>
          <a:bodyPr>
            <a:noAutofit/>
          </a:bodyPr>
          <a:lstStyle>
            <a:lvl1pPr marL="0" indent="0" algn="ctr">
              <a:lnSpc>
                <a:spcPct val="120000"/>
              </a:lnSpc>
              <a:buFontTx/>
              <a:buNone/>
              <a:defRPr sz="1600">
                <a:solidFill>
                  <a:schemeClr val="tx1">
                    <a:lumMod val="50000"/>
                    <a:lumOff val="50000"/>
                  </a:schemeClr>
                </a:solidFill>
                <a:latin typeface="+mn-lt"/>
                <a:ea typeface="Open Sans" panose="020B0606030504020204" pitchFamily="34" charset="0"/>
                <a:cs typeface="Open Sans" panose="020B0606030504020204" pitchFamily="34" charset="0"/>
              </a:defRPr>
            </a:lvl1pPr>
            <a:lvl2pPr marL="609494" indent="0">
              <a:buFontTx/>
              <a:buNone/>
              <a:defRPr sz="1600">
                <a:latin typeface="Open Sans" panose="020B0606030504020204" pitchFamily="34" charset="0"/>
                <a:ea typeface="Open Sans" panose="020B0606030504020204" pitchFamily="34" charset="0"/>
                <a:cs typeface="Open Sans" panose="020B0606030504020204" pitchFamily="34" charset="0"/>
              </a:defRPr>
            </a:lvl2pPr>
            <a:lvl3pPr marL="1218986" indent="0">
              <a:buFontTx/>
              <a:buNone/>
              <a:defRPr sz="1200">
                <a:latin typeface="Open Sans" panose="020B0606030504020204" pitchFamily="34" charset="0"/>
                <a:ea typeface="Open Sans" panose="020B0606030504020204" pitchFamily="34" charset="0"/>
                <a:cs typeface="Open Sans" panose="020B0606030504020204" pitchFamily="34" charset="0"/>
              </a:defRPr>
            </a:lvl3pPr>
            <a:lvl4pPr marL="1828480" indent="0">
              <a:buFontTx/>
              <a:buNone/>
              <a:defRPr sz="1100">
                <a:latin typeface="Open Sans" panose="020B0606030504020204" pitchFamily="34" charset="0"/>
                <a:ea typeface="Open Sans" panose="020B0606030504020204" pitchFamily="34" charset="0"/>
                <a:cs typeface="Open Sans" panose="020B0606030504020204" pitchFamily="34" charset="0"/>
              </a:defRPr>
            </a:lvl4pPr>
            <a:lvl5pPr marL="2437973" indent="0">
              <a:buFontTx/>
              <a:buNone/>
              <a:defRPr sz="11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Edit Master text styles</a:t>
            </a:r>
          </a:p>
        </p:txBody>
      </p:sp>
      <p:sp>
        <p:nvSpPr>
          <p:cNvPr id="21" name="Text Placeholder 14">
            <a:extLst>
              <a:ext uri="{FF2B5EF4-FFF2-40B4-BE49-F238E27FC236}">
                <a16:creationId xmlns:a16="http://schemas.microsoft.com/office/drawing/2014/main" xmlns="" id="{A17D33A2-D66E-42AC-8909-3DFC0E46B942}"/>
              </a:ext>
            </a:extLst>
          </p:cNvPr>
          <p:cNvSpPr>
            <a:spLocks noGrp="1"/>
          </p:cNvSpPr>
          <p:nvPr>
            <p:ph type="body" sz="quarter" idx="19"/>
          </p:nvPr>
        </p:nvSpPr>
        <p:spPr>
          <a:xfrm>
            <a:off x="8304394" y="4842891"/>
            <a:ext cx="3304859" cy="1296144"/>
          </a:xfrm>
        </p:spPr>
        <p:txBody>
          <a:bodyPr>
            <a:noAutofit/>
          </a:bodyPr>
          <a:lstStyle>
            <a:lvl1pPr marL="0" indent="0" algn="ctr">
              <a:lnSpc>
                <a:spcPct val="120000"/>
              </a:lnSpc>
              <a:buFontTx/>
              <a:buNone/>
              <a:defRPr sz="1600">
                <a:solidFill>
                  <a:schemeClr val="tx1">
                    <a:lumMod val="50000"/>
                    <a:lumOff val="50000"/>
                  </a:schemeClr>
                </a:solidFill>
                <a:latin typeface="+mn-lt"/>
                <a:ea typeface="Open Sans" panose="020B0606030504020204" pitchFamily="34" charset="0"/>
                <a:cs typeface="Open Sans" panose="020B0606030504020204" pitchFamily="34" charset="0"/>
              </a:defRPr>
            </a:lvl1pPr>
            <a:lvl2pPr marL="609494" indent="0">
              <a:buFontTx/>
              <a:buNone/>
              <a:defRPr sz="1600">
                <a:latin typeface="Open Sans" panose="020B0606030504020204" pitchFamily="34" charset="0"/>
                <a:ea typeface="Open Sans" panose="020B0606030504020204" pitchFamily="34" charset="0"/>
                <a:cs typeface="Open Sans" panose="020B0606030504020204" pitchFamily="34" charset="0"/>
              </a:defRPr>
            </a:lvl2pPr>
            <a:lvl3pPr marL="1218986" indent="0">
              <a:buFontTx/>
              <a:buNone/>
              <a:defRPr sz="1200">
                <a:latin typeface="Open Sans" panose="020B0606030504020204" pitchFamily="34" charset="0"/>
                <a:ea typeface="Open Sans" panose="020B0606030504020204" pitchFamily="34" charset="0"/>
                <a:cs typeface="Open Sans" panose="020B0606030504020204" pitchFamily="34" charset="0"/>
              </a:defRPr>
            </a:lvl3pPr>
            <a:lvl4pPr marL="1828480" indent="0">
              <a:buFontTx/>
              <a:buNone/>
              <a:defRPr sz="1100">
                <a:latin typeface="Open Sans" panose="020B0606030504020204" pitchFamily="34" charset="0"/>
                <a:ea typeface="Open Sans" panose="020B0606030504020204" pitchFamily="34" charset="0"/>
                <a:cs typeface="Open Sans" panose="020B0606030504020204" pitchFamily="34" charset="0"/>
              </a:defRPr>
            </a:lvl4pPr>
            <a:lvl5pPr marL="2437973" indent="0">
              <a:buFontTx/>
              <a:buNone/>
              <a:defRPr sz="11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Edit Master text styles</a:t>
            </a:r>
          </a:p>
        </p:txBody>
      </p:sp>
      <p:sp>
        <p:nvSpPr>
          <p:cNvPr id="22" name="Picture Placeholder 21">
            <a:extLst>
              <a:ext uri="{FF2B5EF4-FFF2-40B4-BE49-F238E27FC236}">
                <a16:creationId xmlns:a16="http://schemas.microsoft.com/office/drawing/2014/main" xmlns="" id="{E4FADBD3-86AE-49DD-8F97-ADAC162C47F6}"/>
              </a:ext>
            </a:extLst>
          </p:cNvPr>
          <p:cNvSpPr>
            <a:spLocks noGrp="1"/>
          </p:cNvSpPr>
          <p:nvPr>
            <p:ph type="pic" sz="quarter" idx="13"/>
          </p:nvPr>
        </p:nvSpPr>
        <p:spPr>
          <a:xfrm>
            <a:off x="1197867" y="1304426"/>
            <a:ext cx="10990368" cy="3276702"/>
          </a:xfrm>
          <a:custGeom>
            <a:avLst/>
            <a:gdLst>
              <a:gd name="connsiteX0" fmla="*/ 0 w 12187645"/>
              <a:gd name="connsiteY0" fmla="*/ 0 h 3276702"/>
              <a:gd name="connsiteX1" fmla="*/ 12187645 w 12187645"/>
              <a:gd name="connsiteY1" fmla="*/ 0 h 3276702"/>
              <a:gd name="connsiteX2" fmla="*/ 12187645 w 12187645"/>
              <a:gd name="connsiteY2" fmla="*/ 3276702 h 3276702"/>
              <a:gd name="connsiteX3" fmla="*/ 0 w 12187645"/>
              <a:gd name="connsiteY3" fmla="*/ 3276702 h 3276702"/>
            </a:gdLst>
            <a:ahLst/>
            <a:cxnLst>
              <a:cxn ang="0">
                <a:pos x="connsiteX0" y="connsiteY0"/>
              </a:cxn>
              <a:cxn ang="0">
                <a:pos x="connsiteX1" y="connsiteY1"/>
              </a:cxn>
              <a:cxn ang="0">
                <a:pos x="connsiteX2" y="connsiteY2"/>
              </a:cxn>
              <a:cxn ang="0">
                <a:pos x="connsiteX3" y="connsiteY3"/>
              </a:cxn>
            </a:cxnLst>
            <a:rect l="l" t="t" r="r" b="b"/>
            <a:pathLst>
              <a:path w="12187645" h="3276702">
                <a:moveTo>
                  <a:pt x="0" y="0"/>
                </a:moveTo>
                <a:lnTo>
                  <a:pt x="12187645" y="0"/>
                </a:lnTo>
                <a:lnTo>
                  <a:pt x="12187645" y="3276702"/>
                </a:lnTo>
                <a:lnTo>
                  <a:pt x="0" y="3276702"/>
                </a:lnTo>
                <a:close/>
              </a:path>
            </a:pathLst>
          </a:custGeom>
          <a:solidFill>
            <a:schemeClr val="bg1"/>
          </a:solidFill>
          <a:effectLst>
            <a:outerShdw blurRad="571500" dist="444500" dir="9600000" algn="tr" rotWithShape="0">
              <a:prstClr val="black">
                <a:alpha val="10000"/>
              </a:prstClr>
            </a:outerShdw>
          </a:effectLst>
        </p:spPr>
        <p:txBody>
          <a:bodyPr wrap="square" anchor="ctr">
            <a:noAutofit/>
          </a:bodyPr>
          <a:lstStyle>
            <a:lvl1pPr marL="0" indent="0" algn="ctr">
              <a:buFontTx/>
              <a:buNone/>
              <a:defRPr sz="2000">
                <a:solidFill>
                  <a:schemeClr val="bg1"/>
                </a:solidFill>
                <a:latin typeface="+mn-lt"/>
              </a:defRPr>
            </a:lvl1pPr>
          </a:lstStyle>
          <a:p>
            <a:endParaRPr lang="en-IN"/>
          </a:p>
        </p:txBody>
      </p:sp>
    </p:spTree>
    <p:extLst>
      <p:ext uri="{BB962C8B-B14F-4D97-AF65-F5344CB8AC3E}">
        <p14:creationId xmlns:p14="http://schemas.microsoft.com/office/powerpoint/2010/main" val="7752920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1/3/2022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16812494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Blank">
    <p:bg>
      <p:bgPr>
        <a:solidFill>
          <a:schemeClr val="accent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xmlns="" id="{1C34211B-B798-413D-A7DC-C61EDACAA0C9}"/>
              </a:ext>
            </a:extLst>
          </p:cNvPr>
          <p:cNvSpPr/>
          <p:nvPr userDrawn="1"/>
        </p:nvSpPr>
        <p:spPr>
          <a:xfrm>
            <a:off x="1468437" y="-1"/>
            <a:ext cx="10720388" cy="4037142"/>
          </a:xfrm>
          <a:custGeom>
            <a:avLst/>
            <a:gdLst>
              <a:gd name="connsiteX0" fmla="*/ 0 w 10720388"/>
              <a:gd name="connsiteY0" fmla="*/ 0 h 4037142"/>
              <a:gd name="connsiteX1" fmla="*/ 10720388 w 10720388"/>
              <a:gd name="connsiteY1" fmla="*/ 0 h 4037142"/>
              <a:gd name="connsiteX2" fmla="*/ 10720388 w 10720388"/>
              <a:gd name="connsiteY2" fmla="*/ 3001105 h 4037142"/>
              <a:gd name="connsiteX3" fmla="*/ 10670915 w 10720388"/>
              <a:gd name="connsiteY3" fmla="*/ 3046808 h 4037142"/>
              <a:gd name="connsiteX4" fmla="*/ 6275442 w 10720388"/>
              <a:gd name="connsiteY4" fmla="*/ 3679020 h 4037142"/>
              <a:gd name="connsiteX5" fmla="*/ 0 w 10720388"/>
              <a:gd name="connsiteY5" fmla="*/ 0 h 40371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720388" h="4037142">
                <a:moveTo>
                  <a:pt x="0" y="0"/>
                </a:moveTo>
                <a:lnTo>
                  <a:pt x="10720388" y="0"/>
                </a:lnTo>
                <a:cubicBezTo>
                  <a:pt x="10720388" y="0"/>
                  <a:pt x="10720388" y="0"/>
                  <a:pt x="10720388" y="3001105"/>
                </a:cubicBezTo>
                <a:cubicBezTo>
                  <a:pt x="10705165" y="3016339"/>
                  <a:pt x="10689943" y="3031574"/>
                  <a:pt x="10670915" y="3046808"/>
                </a:cubicBezTo>
                <a:cubicBezTo>
                  <a:pt x="10381689" y="3321021"/>
                  <a:pt x="8775724" y="4669233"/>
                  <a:pt x="6275442" y="3679020"/>
                </a:cubicBezTo>
                <a:cubicBezTo>
                  <a:pt x="4110053" y="2822105"/>
                  <a:pt x="2123528" y="803596"/>
                  <a:pt x="0" y="0"/>
                </a:cubicBezTo>
                <a:close/>
              </a:path>
            </a:pathLst>
          </a:cu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2" name="Date Placeholder 1"/>
          <p:cNvSpPr>
            <a:spLocks noGrp="1"/>
          </p:cNvSpPr>
          <p:nvPr>
            <p:ph type="dt" sz="half" idx="10"/>
          </p:nvPr>
        </p:nvSpPr>
        <p:spPr/>
        <p:txBody>
          <a:bodyPr/>
          <a:lstStyle/>
          <a:p>
            <a:fld id="{425404F2-BE9A-4460-8815-8F645183555F}" type="datetimeFigureOut">
              <a:rPr lang="en-US" smtClean="0"/>
              <a:pPr/>
              <a:t>1/3/2022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
        <p:nvSpPr>
          <p:cNvPr id="11" name="Freeform 7">
            <a:extLst>
              <a:ext uri="{FF2B5EF4-FFF2-40B4-BE49-F238E27FC236}">
                <a16:creationId xmlns:a16="http://schemas.microsoft.com/office/drawing/2014/main" xmlns="" id="{143F3ECF-C578-418D-AA0E-3330EFDDE2C4}"/>
              </a:ext>
            </a:extLst>
          </p:cNvPr>
          <p:cNvSpPr>
            <a:spLocks/>
          </p:cNvSpPr>
          <p:nvPr userDrawn="1"/>
        </p:nvSpPr>
        <p:spPr bwMode="auto">
          <a:xfrm>
            <a:off x="0" y="0"/>
            <a:ext cx="12157075" cy="4602163"/>
          </a:xfrm>
          <a:custGeom>
            <a:avLst/>
            <a:gdLst>
              <a:gd name="T0" fmla="*/ 716 w 3241"/>
              <a:gd name="T1" fmla="*/ 576 h 1226"/>
              <a:gd name="T2" fmla="*/ 1936 w 3241"/>
              <a:gd name="T3" fmla="*/ 1060 h 1226"/>
              <a:gd name="T4" fmla="*/ 3241 w 3241"/>
              <a:gd name="T5" fmla="*/ 800 h 1226"/>
              <a:gd name="T6" fmla="*/ 2086 w 3241"/>
              <a:gd name="T7" fmla="*/ 966 h 1226"/>
              <a:gd name="T8" fmla="*/ 437 w 3241"/>
              <a:gd name="T9" fmla="*/ 0 h 1226"/>
              <a:gd name="T10" fmla="*/ 0 w 3241"/>
              <a:gd name="T11" fmla="*/ 0 h 1226"/>
              <a:gd name="T12" fmla="*/ 0 w 3241"/>
              <a:gd name="T13" fmla="*/ 623 h 1226"/>
              <a:gd name="T14" fmla="*/ 716 w 3241"/>
              <a:gd name="T15" fmla="*/ 576 h 122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41" h="1226">
                <a:moveTo>
                  <a:pt x="716" y="576"/>
                </a:moveTo>
                <a:cubicBezTo>
                  <a:pt x="1176" y="666"/>
                  <a:pt x="1576" y="918"/>
                  <a:pt x="1936" y="1060"/>
                </a:cubicBezTo>
                <a:cubicBezTo>
                  <a:pt x="2292" y="1201"/>
                  <a:pt x="2839" y="1192"/>
                  <a:pt x="3241" y="800"/>
                </a:cubicBezTo>
                <a:cubicBezTo>
                  <a:pt x="3165" y="872"/>
                  <a:pt x="2743" y="1226"/>
                  <a:pt x="2086" y="966"/>
                </a:cubicBezTo>
                <a:cubicBezTo>
                  <a:pt x="1517" y="741"/>
                  <a:pt x="995" y="211"/>
                  <a:pt x="437" y="0"/>
                </a:cubicBezTo>
                <a:cubicBezTo>
                  <a:pt x="0" y="0"/>
                  <a:pt x="0" y="0"/>
                  <a:pt x="0" y="0"/>
                </a:cubicBezTo>
                <a:cubicBezTo>
                  <a:pt x="0" y="623"/>
                  <a:pt x="0" y="623"/>
                  <a:pt x="0" y="623"/>
                </a:cubicBezTo>
                <a:cubicBezTo>
                  <a:pt x="41" y="603"/>
                  <a:pt x="296" y="494"/>
                  <a:pt x="716" y="576"/>
                </a:cubicBezTo>
                <a:close/>
              </a:path>
            </a:pathLst>
          </a:custGeom>
          <a:gradFill>
            <a:gsLst>
              <a:gs pos="22000">
                <a:schemeClr val="accent3"/>
              </a:gs>
              <a:gs pos="69000">
                <a:schemeClr val="accent4"/>
              </a:gs>
            </a:gsLst>
            <a:lin ang="0" scaled="1"/>
          </a:gradFill>
          <a:ln>
            <a:noFill/>
          </a:ln>
          <a:effectLst>
            <a:outerShdw blurRad="825500" dist="457200" dir="8100000" algn="tr" rotWithShape="0">
              <a:prstClr val="black">
                <a:alpha val="20000"/>
              </a:prstClr>
            </a:outerShdw>
          </a:effec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10920111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97868" y="274639"/>
            <a:ext cx="10381516" cy="711081"/>
          </a:xfrm>
          <a:prstGeom prst="rect">
            <a:avLst/>
          </a:prstGeom>
        </p:spPr>
        <p:txBody>
          <a:bodyPr vert="horz" lIns="0" tIns="60949" rIns="0" bIns="60949" rtlCol="0" anchor="ctr">
            <a:normAutofit/>
          </a:bodyPr>
          <a:lstStyle/>
          <a:p>
            <a:r>
              <a:rPr lang="en-US" dirty="0"/>
              <a:t>Click to edit Master title style</a:t>
            </a:r>
          </a:p>
        </p:txBody>
      </p:sp>
      <p:sp>
        <p:nvSpPr>
          <p:cNvPr id="3" name="Text Placeholder 2"/>
          <p:cNvSpPr>
            <a:spLocks noGrp="1"/>
          </p:cNvSpPr>
          <p:nvPr>
            <p:ph type="body" idx="1"/>
          </p:nvPr>
        </p:nvSpPr>
        <p:spPr>
          <a:xfrm>
            <a:off x="609441" y="1138425"/>
            <a:ext cx="10969943" cy="4987739"/>
          </a:xfrm>
          <a:prstGeom prst="rect">
            <a:avLst/>
          </a:prstGeom>
        </p:spPr>
        <p:txBody>
          <a:bodyPr vert="horz" lIns="0" tIns="60949" rIns="0" bIns="60949"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09441" y="6356351"/>
            <a:ext cx="2844059" cy="365125"/>
          </a:xfrm>
          <a:prstGeom prst="rect">
            <a:avLst/>
          </a:prstGeom>
        </p:spPr>
        <p:txBody>
          <a:bodyPr vert="horz" lIns="0" tIns="60949" rIns="0" bIns="60949" rtlCol="0" anchor="ctr"/>
          <a:lstStyle>
            <a:lvl1pPr algn="l">
              <a:defRPr sz="1600">
                <a:solidFill>
                  <a:schemeClr val="tx1">
                    <a:tint val="75000"/>
                  </a:schemeClr>
                </a:solidFill>
              </a:defRPr>
            </a:lvl1pPr>
          </a:lstStyle>
          <a:p>
            <a:fld id="{425404F2-BE9A-4460-8815-8F645183555F}" type="datetimeFigureOut">
              <a:rPr lang="en-US" smtClean="0"/>
              <a:pPr/>
              <a:t>1/3/2022</a:t>
            </a:fld>
            <a:endParaRPr lang="en-US"/>
          </a:p>
        </p:txBody>
      </p:sp>
      <p:sp>
        <p:nvSpPr>
          <p:cNvPr id="5" name="Footer Placeholder 4"/>
          <p:cNvSpPr>
            <a:spLocks noGrp="1"/>
          </p:cNvSpPr>
          <p:nvPr>
            <p:ph type="ftr" sz="quarter" idx="3"/>
          </p:nvPr>
        </p:nvSpPr>
        <p:spPr>
          <a:xfrm>
            <a:off x="4164515" y="6356351"/>
            <a:ext cx="3859795" cy="365125"/>
          </a:xfrm>
          <a:prstGeom prst="rect">
            <a:avLst/>
          </a:prstGeom>
        </p:spPr>
        <p:txBody>
          <a:bodyPr vert="horz" lIns="0" tIns="60949" rIns="0" bIns="60949"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5325" y="6356351"/>
            <a:ext cx="2844059" cy="365125"/>
          </a:xfrm>
          <a:prstGeom prst="rect">
            <a:avLst/>
          </a:prstGeom>
        </p:spPr>
        <p:txBody>
          <a:bodyPr vert="horz" lIns="0" tIns="60949" rIns="0" bIns="60949" rtlCol="0" anchor="ctr"/>
          <a:lstStyle>
            <a:lvl1pPr algn="r">
              <a:defRPr sz="1600">
                <a:solidFill>
                  <a:schemeClr val="tx1">
                    <a:tint val="75000"/>
                  </a:schemeClr>
                </a:solidFill>
              </a:defRPr>
            </a:lvl1pPr>
          </a:lstStyle>
          <a:p>
            <a:fld id="{96E69268-9C8B-4EBF-A9EE-DC5DC2D48DC3}" type="slidenum">
              <a:rPr lang="en-US" smtClean="0"/>
              <a:pPr/>
              <a:t>‹#›</a:t>
            </a:fld>
            <a:endParaRPr lang="en-US"/>
          </a:p>
        </p:txBody>
      </p:sp>
    </p:spTree>
    <p:extLst>
      <p:ext uri="{BB962C8B-B14F-4D97-AF65-F5344CB8AC3E}">
        <p14:creationId xmlns:p14="http://schemas.microsoft.com/office/powerpoint/2010/main" val="1974508044"/>
      </p:ext>
    </p:extLst>
  </p:cSld>
  <p:clrMap bg1="lt1" tx1="dk1" bg2="lt2" tx2="dk2" accent1="accent1" accent2="accent2" accent3="accent3" accent4="accent4" accent5="accent5" accent6="accent6" hlink="hlink" folHlink="folHlink"/>
  <p:sldLayoutIdLst>
    <p:sldLayoutId id="2147483661" r:id="rId1"/>
    <p:sldLayoutId id="2147483654" r:id="rId2"/>
    <p:sldLayoutId id="2147483662" r:id="rId3"/>
    <p:sldLayoutId id="2147483665" r:id="rId4"/>
    <p:sldLayoutId id="2147483664" r:id="rId5"/>
    <p:sldLayoutId id="2147483666" r:id="rId6"/>
    <p:sldLayoutId id="2147483655" r:id="rId7"/>
    <p:sldLayoutId id="2147483663" r:id="rId8"/>
  </p:sldLayoutIdLst>
  <p:txStyles>
    <p:titleStyle>
      <a:lvl1pPr algn="l" defTabSz="1218987" rtl="0" eaLnBrk="1" latinLnBrk="0" hangingPunct="1">
        <a:spcBef>
          <a:spcPct val="0"/>
        </a:spcBef>
        <a:buNone/>
        <a:defRPr sz="3600" b="1" kern="1200">
          <a:solidFill>
            <a:schemeClr val="tx1"/>
          </a:solidFill>
          <a:latin typeface="+mn-lt"/>
          <a:ea typeface="+mj-ea"/>
          <a:cs typeface="+mj-cs"/>
        </a:defRPr>
      </a:lvl1pPr>
    </p:titleStyle>
    <p:bodyStyle>
      <a:lvl1pPr marL="457120" indent="-457120" algn="l" defTabSz="1218987" rtl="0" eaLnBrk="1" latinLnBrk="0" hangingPunct="1">
        <a:spcBef>
          <a:spcPct val="20000"/>
        </a:spcBef>
        <a:buFont typeface="Arial" pitchFamily="34" charset="0"/>
        <a:buChar char="•"/>
        <a:defRPr sz="3600" kern="1200">
          <a:solidFill>
            <a:schemeClr val="tx1"/>
          </a:solidFill>
          <a:latin typeface="+mn-lt"/>
          <a:ea typeface="+mn-ea"/>
          <a:cs typeface="+mn-cs"/>
        </a:defRPr>
      </a:lvl1pPr>
      <a:lvl2pPr marL="990427" indent="-380933" algn="l" defTabSz="1218987" rtl="0" eaLnBrk="1" latinLnBrk="0" hangingPunct="1">
        <a:spcBef>
          <a:spcPct val="20000"/>
        </a:spcBef>
        <a:buFont typeface="Arial" pitchFamily="34" charset="0"/>
        <a:buChar char="–"/>
        <a:defRPr sz="3200" kern="1200">
          <a:solidFill>
            <a:schemeClr val="tx1"/>
          </a:solidFill>
          <a:latin typeface="+mn-lt"/>
          <a:ea typeface="+mn-ea"/>
          <a:cs typeface="+mn-cs"/>
        </a:defRPr>
      </a:lvl2pPr>
      <a:lvl3pPr marL="1523733" indent="-304747" algn="l" defTabSz="1218987"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2133227" indent="-304747" algn="l" defTabSz="1218987"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742720" indent="-304747" algn="l" defTabSz="1218987"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32" name="Subtitle 31">
            <a:extLst>
              <a:ext uri="{FF2B5EF4-FFF2-40B4-BE49-F238E27FC236}">
                <a16:creationId xmlns:a16="http://schemas.microsoft.com/office/drawing/2014/main" xmlns="" id="{AF782006-E618-4A9E-ACF4-6A6CC766E189}"/>
              </a:ext>
            </a:extLst>
          </p:cNvPr>
          <p:cNvSpPr>
            <a:spLocks noGrp="1"/>
          </p:cNvSpPr>
          <p:nvPr>
            <p:ph type="subTitle" idx="1"/>
          </p:nvPr>
        </p:nvSpPr>
        <p:spPr>
          <a:xfrm>
            <a:off x="716013" y="5587628"/>
            <a:ext cx="4442295" cy="865708"/>
          </a:xfrm>
        </p:spPr>
        <p:txBody>
          <a:bodyPr anchor="t">
            <a:normAutofit/>
          </a:bodyPr>
          <a:lstStyle/>
          <a:p>
            <a:r>
              <a:rPr lang="en-IN" dirty="0" smtClean="0"/>
              <a:t>Omid Ahmadpour</a:t>
            </a:r>
            <a:endParaRPr lang="en-IN" dirty="0"/>
          </a:p>
        </p:txBody>
      </p:sp>
      <p:sp>
        <p:nvSpPr>
          <p:cNvPr id="10" name="Freeform 7">
            <a:extLst>
              <a:ext uri="{FF2B5EF4-FFF2-40B4-BE49-F238E27FC236}">
                <a16:creationId xmlns:a16="http://schemas.microsoft.com/office/drawing/2014/main" xmlns="" id="{7B6D73C7-1FE5-4E73-9D4F-C59DB1A1DC90}"/>
              </a:ext>
            </a:extLst>
          </p:cNvPr>
          <p:cNvSpPr>
            <a:spLocks/>
          </p:cNvSpPr>
          <p:nvPr/>
        </p:nvSpPr>
        <p:spPr bwMode="auto">
          <a:xfrm>
            <a:off x="0" y="0"/>
            <a:ext cx="12157075" cy="4602163"/>
          </a:xfrm>
          <a:custGeom>
            <a:avLst/>
            <a:gdLst>
              <a:gd name="T0" fmla="*/ 716 w 3241"/>
              <a:gd name="T1" fmla="*/ 576 h 1226"/>
              <a:gd name="T2" fmla="*/ 1936 w 3241"/>
              <a:gd name="T3" fmla="*/ 1060 h 1226"/>
              <a:gd name="T4" fmla="*/ 3241 w 3241"/>
              <a:gd name="T5" fmla="*/ 800 h 1226"/>
              <a:gd name="T6" fmla="*/ 2086 w 3241"/>
              <a:gd name="T7" fmla="*/ 966 h 1226"/>
              <a:gd name="T8" fmla="*/ 437 w 3241"/>
              <a:gd name="T9" fmla="*/ 0 h 1226"/>
              <a:gd name="T10" fmla="*/ 0 w 3241"/>
              <a:gd name="T11" fmla="*/ 0 h 1226"/>
              <a:gd name="T12" fmla="*/ 0 w 3241"/>
              <a:gd name="T13" fmla="*/ 623 h 1226"/>
              <a:gd name="T14" fmla="*/ 716 w 3241"/>
              <a:gd name="T15" fmla="*/ 576 h 122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41" h="1226">
                <a:moveTo>
                  <a:pt x="716" y="576"/>
                </a:moveTo>
                <a:cubicBezTo>
                  <a:pt x="1176" y="666"/>
                  <a:pt x="1576" y="918"/>
                  <a:pt x="1936" y="1060"/>
                </a:cubicBezTo>
                <a:cubicBezTo>
                  <a:pt x="2292" y="1201"/>
                  <a:pt x="2839" y="1192"/>
                  <a:pt x="3241" y="800"/>
                </a:cubicBezTo>
                <a:cubicBezTo>
                  <a:pt x="3165" y="872"/>
                  <a:pt x="2743" y="1226"/>
                  <a:pt x="2086" y="966"/>
                </a:cubicBezTo>
                <a:cubicBezTo>
                  <a:pt x="1517" y="741"/>
                  <a:pt x="995" y="211"/>
                  <a:pt x="437" y="0"/>
                </a:cubicBezTo>
                <a:cubicBezTo>
                  <a:pt x="0" y="0"/>
                  <a:pt x="0" y="0"/>
                  <a:pt x="0" y="0"/>
                </a:cubicBezTo>
                <a:cubicBezTo>
                  <a:pt x="0" y="623"/>
                  <a:pt x="0" y="623"/>
                  <a:pt x="0" y="623"/>
                </a:cubicBezTo>
                <a:cubicBezTo>
                  <a:pt x="41" y="603"/>
                  <a:pt x="296" y="494"/>
                  <a:pt x="716" y="576"/>
                </a:cubicBezTo>
                <a:close/>
              </a:path>
            </a:pathLst>
          </a:custGeom>
          <a:gradFill>
            <a:gsLst>
              <a:gs pos="22000">
                <a:schemeClr val="accent3"/>
              </a:gs>
              <a:gs pos="69000">
                <a:schemeClr val="accent4"/>
              </a:gs>
            </a:gsLst>
            <a:lin ang="0" scaled="1"/>
          </a:gradFill>
          <a:ln>
            <a:noFill/>
          </a:ln>
          <a:effectLst>
            <a:outerShdw blurRad="825500" dist="457200" dir="8100000" algn="tr" rotWithShape="0">
              <a:prstClr val="black">
                <a:alpha val="20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13" name="TextBox 12">
            <a:extLst>
              <a:ext uri="{FF2B5EF4-FFF2-40B4-BE49-F238E27FC236}">
                <a16:creationId xmlns:a16="http://schemas.microsoft.com/office/drawing/2014/main" xmlns="" id="{C938F1D3-AE06-426F-A875-9F931DCBCFF6}"/>
              </a:ext>
            </a:extLst>
          </p:cNvPr>
          <p:cNvSpPr txBox="1"/>
          <p:nvPr/>
        </p:nvSpPr>
        <p:spPr>
          <a:xfrm>
            <a:off x="1498611" y="2605951"/>
            <a:ext cx="5328592" cy="2308324"/>
          </a:xfrm>
          <a:prstGeom prst="rect">
            <a:avLst/>
          </a:prstGeom>
          <a:noFill/>
        </p:spPr>
        <p:txBody>
          <a:bodyPr wrap="square" lIns="0" tIns="0" rIns="0" bIns="0" rtlCol="0" anchor="ctr">
            <a:spAutoFit/>
          </a:bodyPr>
          <a:lstStyle/>
          <a:p>
            <a:r>
              <a:rPr lang="en-IN" sz="5000" b="1" i="0" dirty="0" smtClean="0">
                <a:solidFill>
                  <a:schemeClr val="bg1"/>
                </a:solidFill>
                <a:effectLst/>
                <a:latin typeface="Segoe UI Black" panose="020B0A02040204020203" pitchFamily="34" charset="0"/>
                <a:ea typeface="Segoe UI Black" panose="020B0A02040204020203" pitchFamily="34" charset="0"/>
              </a:rPr>
              <a:t>Top C#10 and .Net6 New Features</a:t>
            </a:r>
            <a:endParaRPr lang="en-IN" sz="5000" b="1" dirty="0">
              <a:solidFill>
                <a:schemeClr val="bg1"/>
              </a:solidFill>
              <a:latin typeface="Segoe UI Black" panose="020B0A02040204020203" pitchFamily="34" charset="0"/>
              <a:ea typeface="Segoe UI Black" panose="020B0A02040204020203" pitchFamily="34" charset="0"/>
            </a:endParaRPr>
          </a:p>
        </p:txBody>
      </p:sp>
      <p:grpSp>
        <p:nvGrpSpPr>
          <p:cNvPr id="24" name="Group 23">
            <a:extLst>
              <a:ext uri="{FF2B5EF4-FFF2-40B4-BE49-F238E27FC236}">
                <a16:creationId xmlns:a16="http://schemas.microsoft.com/office/drawing/2014/main" xmlns="" id="{71507A5C-76FB-4D54-B7F5-039649D03DE0}"/>
              </a:ext>
            </a:extLst>
          </p:cNvPr>
          <p:cNvGrpSpPr/>
          <p:nvPr/>
        </p:nvGrpSpPr>
        <p:grpSpPr>
          <a:xfrm>
            <a:off x="82954" y="2718049"/>
            <a:ext cx="1272355" cy="1251397"/>
            <a:chOff x="6078537" y="908720"/>
            <a:chExt cx="1272355" cy="1251397"/>
          </a:xfrm>
        </p:grpSpPr>
        <p:sp>
          <p:nvSpPr>
            <p:cNvPr id="22" name="Freeform 11">
              <a:extLst>
                <a:ext uri="{FF2B5EF4-FFF2-40B4-BE49-F238E27FC236}">
                  <a16:creationId xmlns:a16="http://schemas.microsoft.com/office/drawing/2014/main" xmlns="" id="{6829A26E-9AA7-4D24-8375-9B48F7299D6F}"/>
                </a:ext>
              </a:extLst>
            </p:cNvPr>
            <p:cNvSpPr>
              <a:spLocks/>
            </p:cNvSpPr>
            <p:nvPr/>
          </p:nvSpPr>
          <p:spPr bwMode="auto">
            <a:xfrm>
              <a:off x="6078537" y="908720"/>
              <a:ext cx="1272355" cy="1231106"/>
            </a:xfrm>
            <a:custGeom>
              <a:avLst/>
              <a:gdLst>
                <a:gd name="T0" fmla="*/ 982 w 2202"/>
                <a:gd name="T1" fmla="*/ 2132 h 2137"/>
                <a:gd name="T2" fmla="*/ 861 w 2202"/>
                <a:gd name="T3" fmla="*/ 2137 h 2137"/>
                <a:gd name="T4" fmla="*/ 212 w 2202"/>
                <a:gd name="T5" fmla="*/ 1777 h 2137"/>
                <a:gd name="T6" fmla="*/ 0 w 2202"/>
                <a:gd name="T7" fmla="*/ 1134 h 2137"/>
                <a:gd name="T8" fmla="*/ 4 w 2202"/>
                <a:gd name="T9" fmla="*/ 1039 h 2137"/>
                <a:gd name="T10" fmla="*/ 6 w 2202"/>
                <a:gd name="T11" fmla="*/ 1025 h 2137"/>
                <a:gd name="T12" fmla="*/ 10 w 2202"/>
                <a:gd name="T13" fmla="*/ 983 h 2137"/>
                <a:gd name="T14" fmla="*/ 20 w 2202"/>
                <a:gd name="T15" fmla="*/ 930 h 2137"/>
                <a:gd name="T16" fmla="*/ 23 w 2202"/>
                <a:gd name="T17" fmla="*/ 912 h 2137"/>
                <a:gd name="T18" fmla="*/ 478 w 2202"/>
                <a:gd name="T19" fmla="*/ 218 h 2137"/>
                <a:gd name="T20" fmla="*/ 1249 w 2202"/>
                <a:gd name="T21" fmla="*/ 8 h 2137"/>
                <a:gd name="T22" fmla="*/ 1345 w 2202"/>
                <a:gd name="T23" fmla="*/ 21 h 2137"/>
                <a:gd name="T24" fmla="*/ 1400 w 2202"/>
                <a:gd name="T25" fmla="*/ 32 h 2137"/>
                <a:gd name="T26" fmla="*/ 1416 w 2202"/>
                <a:gd name="T27" fmla="*/ 36 h 2137"/>
                <a:gd name="T28" fmla="*/ 1496 w 2202"/>
                <a:gd name="T29" fmla="*/ 60 h 2137"/>
                <a:gd name="T30" fmla="*/ 1525 w 2202"/>
                <a:gd name="T31" fmla="*/ 69 h 2137"/>
                <a:gd name="T32" fmla="*/ 1586 w 2202"/>
                <a:gd name="T33" fmla="*/ 94 h 2137"/>
                <a:gd name="T34" fmla="*/ 1669 w 2202"/>
                <a:gd name="T35" fmla="*/ 134 h 2137"/>
                <a:gd name="T36" fmla="*/ 1721 w 2202"/>
                <a:gd name="T37" fmla="*/ 164 h 2137"/>
                <a:gd name="T38" fmla="*/ 2132 w 2202"/>
                <a:gd name="T39" fmla="*/ 641 h 2137"/>
                <a:gd name="T40" fmla="*/ 2114 w 2202"/>
                <a:gd name="T41" fmla="*/ 1338 h 2137"/>
                <a:gd name="T42" fmla="*/ 2086 w 2202"/>
                <a:gd name="T43" fmla="*/ 1382 h 2137"/>
                <a:gd name="T44" fmla="*/ 2072 w 2202"/>
                <a:gd name="T45" fmla="*/ 1333 h 2137"/>
                <a:gd name="T46" fmla="*/ 1781 w 2202"/>
                <a:gd name="T47" fmla="*/ 867 h 2137"/>
                <a:gd name="T48" fmla="*/ 1449 w 2202"/>
                <a:gd name="T49" fmla="*/ 697 h 2137"/>
                <a:gd name="T50" fmla="*/ 1420 w 2202"/>
                <a:gd name="T51" fmla="*/ 691 h 2137"/>
                <a:gd name="T52" fmla="*/ 1375 w 2202"/>
                <a:gd name="T53" fmla="*/ 685 h 2137"/>
                <a:gd name="T54" fmla="*/ 1357 w 2202"/>
                <a:gd name="T55" fmla="*/ 683 h 2137"/>
                <a:gd name="T56" fmla="*/ 1338 w 2202"/>
                <a:gd name="T57" fmla="*/ 682 h 2137"/>
                <a:gd name="T58" fmla="*/ 1291 w 2202"/>
                <a:gd name="T59" fmla="*/ 678 h 2137"/>
                <a:gd name="T60" fmla="*/ 1292 w 2202"/>
                <a:gd name="T61" fmla="*/ 679 h 2137"/>
                <a:gd name="T62" fmla="*/ 1255 w 2202"/>
                <a:gd name="T63" fmla="*/ 680 h 2137"/>
                <a:gd name="T64" fmla="*/ 1109 w 2202"/>
                <a:gd name="T65" fmla="*/ 703 h 2137"/>
                <a:gd name="T66" fmla="*/ 733 w 2202"/>
                <a:gd name="T67" fmla="*/ 971 h 2137"/>
                <a:gd name="T68" fmla="*/ 662 w 2202"/>
                <a:gd name="T69" fmla="*/ 1103 h 2137"/>
                <a:gd name="T70" fmla="*/ 660 w 2202"/>
                <a:gd name="T71" fmla="*/ 1107 h 2137"/>
                <a:gd name="T72" fmla="*/ 650 w 2202"/>
                <a:gd name="T73" fmla="*/ 1142 h 2137"/>
                <a:gd name="T74" fmla="*/ 648 w 2202"/>
                <a:gd name="T75" fmla="*/ 1144 h 2137"/>
                <a:gd name="T76" fmla="*/ 640 w 2202"/>
                <a:gd name="T77" fmla="*/ 1174 h 2137"/>
                <a:gd name="T78" fmla="*/ 670 w 2202"/>
                <a:gd name="T79" fmla="*/ 1661 h 2137"/>
                <a:gd name="T80" fmla="*/ 943 w 2202"/>
                <a:gd name="T81" fmla="*/ 2028 h 2137"/>
                <a:gd name="T82" fmla="*/ 996 w 2202"/>
                <a:gd name="T83" fmla="*/ 2071 h 2137"/>
                <a:gd name="T84" fmla="*/ 1058 w 2202"/>
                <a:gd name="T85" fmla="*/ 2114 h 2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202" h="2137">
                  <a:moveTo>
                    <a:pt x="1060" y="2116"/>
                  </a:moveTo>
                  <a:cubicBezTo>
                    <a:pt x="1060" y="2116"/>
                    <a:pt x="1043" y="2121"/>
                    <a:pt x="1010" y="2128"/>
                  </a:cubicBezTo>
                  <a:cubicBezTo>
                    <a:pt x="1002" y="2129"/>
                    <a:pt x="992" y="2131"/>
                    <a:pt x="982" y="2132"/>
                  </a:cubicBezTo>
                  <a:cubicBezTo>
                    <a:pt x="971" y="2133"/>
                    <a:pt x="959" y="2135"/>
                    <a:pt x="947" y="2135"/>
                  </a:cubicBezTo>
                  <a:cubicBezTo>
                    <a:pt x="935" y="2136"/>
                    <a:pt x="921" y="2137"/>
                    <a:pt x="907" y="2137"/>
                  </a:cubicBezTo>
                  <a:cubicBezTo>
                    <a:pt x="892" y="2137"/>
                    <a:pt x="877" y="2137"/>
                    <a:pt x="861" y="2137"/>
                  </a:cubicBezTo>
                  <a:cubicBezTo>
                    <a:pt x="795" y="2134"/>
                    <a:pt x="715" y="2120"/>
                    <a:pt x="625" y="2087"/>
                  </a:cubicBezTo>
                  <a:cubicBezTo>
                    <a:pt x="536" y="2055"/>
                    <a:pt x="438" y="2000"/>
                    <a:pt x="344" y="1920"/>
                  </a:cubicBezTo>
                  <a:cubicBezTo>
                    <a:pt x="298" y="1879"/>
                    <a:pt x="253" y="1831"/>
                    <a:pt x="212" y="1777"/>
                  </a:cubicBezTo>
                  <a:cubicBezTo>
                    <a:pt x="170" y="1723"/>
                    <a:pt x="133" y="1662"/>
                    <a:pt x="101" y="1595"/>
                  </a:cubicBezTo>
                  <a:cubicBezTo>
                    <a:pt x="69" y="1528"/>
                    <a:pt x="43" y="1455"/>
                    <a:pt x="26" y="1377"/>
                  </a:cubicBezTo>
                  <a:cubicBezTo>
                    <a:pt x="9" y="1299"/>
                    <a:pt x="0" y="1217"/>
                    <a:pt x="0" y="1134"/>
                  </a:cubicBezTo>
                  <a:cubicBezTo>
                    <a:pt x="0" y="1123"/>
                    <a:pt x="0" y="1113"/>
                    <a:pt x="0" y="1102"/>
                  </a:cubicBezTo>
                  <a:cubicBezTo>
                    <a:pt x="1" y="1092"/>
                    <a:pt x="2" y="1081"/>
                    <a:pt x="2" y="1071"/>
                  </a:cubicBezTo>
                  <a:cubicBezTo>
                    <a:pt x="3" y="1060"/>
                    <a:pt x="4" y="1050"/>
                    <a:pt x="4" y="1039"/>
                  </a:cubicBezTo>
                  <a:cubicBezTo>
                    <a:pt x="5" y="1037"/>
                    <a:pt x="5" y="1037"/>
                    <a:pt x="5" y="1037"/>
                  </a:cubicBezTo>
                  <a:cubicBezTo>
                    <a:pt x="7" y="1020"/>
                    <a:pt x="5" y="1032"/>
                    <a:pt x="6" y="1027"/>
                  </a:cubicBezTo>
                  <a:cubicBezTo>
                    <a:pt x="6" y="1025"/>
                    <a:pt x="6" y="1025"/>
                    <a:pt x="6" y="1025"/>
                  </a:cubicBezTo>
                  <a:cubicBezTo>
                    <a:pt x="7" y="1019"/>
                    <a:pt x="7" y="1019"/>
                    <a:pt x="7" y="1019"/>
                  </a:cubicBezTo>
                  <a:cubicBezTo>
                    <a:pt x="8" y="1007"/>
                    <a:pt x="8" y="1007"/>
                    <a:pt x="8" y="1007"/>
                  </a:cubicBezTo>
                  <a:cubicBezTo>
                    <a:pt x="9" y="999"/>
                    <a:pt x="10" y="991"/>
                    <a:pt x="10" y="983"/>
                  </a:cubicBezTo>
                  <a:cubicBezTo>
                    <a:pt x="13" y="966"/>
                    <a:pt x="13" y="966"/>
                    <a:pt x="13" y="966"/>
                  </a:cubicBezTo>
                  <a:cubicBezTo>
                    <a:pt x="17" y="948"/>
                    <a:pt x="17" y="948"/>
                    <a:pt x="17" y="948"/>
                  </a:cubicBezTo>
                  <a:cubicBezTo>
                    <a:pt x="20" y="930"/>
                    <a:pt x="20" y="930"/>
                    <a:pt x="20" y="930"/>
                  </a:cubicBezTo>
                  <a:cubicBezTo>
                    <a:pt x="22" y="920"/>
                    <a:pt x="22" y="920"/>
                    <a:pt x="22" y="920"/>
                  </a:cubicBezTo>
                  <a:cubicBezTo>
                    <a:pt x="23" y="916"/>
                    <a:pt x="23" y="916"/>
                    <a:pt x="23" y="916"/>
                  </a:cubicBezTo>
                  <a:cubicBezTo>
                    <a:pt x="23" y="914"/>
                    <a:pt x="23" y="913"/>
                    <a:pt x="23" y="912"/>
                  </a:cubicBezTo>
                  <a:cubicBezTo>
                    <a:pt x="26" y="901"/>
                    <a:pt x="28" y="890"/>
                    <a:pt x="31" y="880"/>
                  </a:cubicBezTo>
                  <a:cubicBezTo>
                    <a:pt x="51" y="795"/>
                    <a:pt x="82" y="710"/>
                    <a:pt x="123" y="630"/>
                  </a:cubicBezTo>
                  <a:cubicBezTo>
                    <a:pt x="205" y="469"/>
                    <a:pt x="329" y="326"/>
                    <a:pt x="478" y="218"/>
                  </a:cubicBezTo>
                  <a:cubicBezTo>
                    <a:pt x="553" y="165"/>
                    <a:pt x="634" y="120"/>
                    <a:pt x="719" y="86"/>
                  </a:cubicBezTo>
                  <a:cubicBezTo>
                    <a:pt x="804" y="52"/>
                    <a:pt x="893" y="27"/>
                    <a:pt x="982" y="15"/>
                  </a:cubicBezTo>
                  <a:cubicBezTo>
                    <a:pt x="1072" y="2"/>
                    <a:pt x="1162" y="0"/>
                    <a:pt x="1249" y="8"/>
                  </a:cubicBezTo>
                  <a:cubicBezTo>
                    <a:pt x="1259" y="9"/>
                    <a:pt x="1270" y="10"/>
                    <a:pt x="1281" y="11"/>
                  </a:cubicBezTo>
                  <a:cubicBezTo>
                    <a:pt x="1292" y="13"/>
                    <a:pt x="1303" y="14"/>
                    <a:pt x="1313" y="16"/>
                  </a:cubicBezTo>
                  <a:cubicBezTo>
                    <a:pt x="1324" y="17"/>
                    <a:pt x="1335" y="19"/>
                    <a:pt x="1345" y="21"/>
                  </a:cubicBezTo>
                  <a:cubicBezTo>
                    <a:pt x="1356" y="23"/>
                    <a:pt x="1366" y="25"/>
                    <a:pt x="1377" y="27"/>
                  </a:cubicBezTo>
                  <a:cubicBezTo>
                    <a:pt x="1392" y="31"/>
                    <a:pt x="1392" y="31"/>
                    <a:pt x="1392" y="31"/>
                  </a:cubicBezTo>
                  <a:cubicBezTo>
                    <a:pt x="1400" y="32"/>
                    <a:pt x="1400" y="32"/>
                    <a:pt x="1400" y="32"/>
                  </a:cubicBezTo>
                  <a:cubicBezTo>
                    <a:pt x="1404" y="33"/>
                    <a:pt x="1404" y="33"/>
                    <a:pt x="1404" y="33"/>
                  </a:cubicBezTo>
                  <a:cubicBezTo>
                    <a:pt x="1408" y="34"/>
                    <a:pt x="1397" y="32"/>
                    <a:pt x="1414" y="35"/>
                  </a:cubicBezTo>
                  <a:cubicBezTo>
                    <a:pt x="1416" y="36"/>
                    <a:pt x="1416" y="36"/>
                    <a:pt x="1416" y="36"/>
                  </a:cubicBezTo>
                  <a:cubicBezTo>
                    <a:pt x="1423" y="38"/>
                    <a:pt x="1431" y="40"/>
                    <a:pt x="1438" y="42"/>
                  </a:cubicBezTo>
                  <a:cubicBezTo>
                    <a:pt x="1446" y="45"/>
                    <a:pt x="1454" y="47"/>
                    <a:pt x="1462" y="49"/>
                  </a:cubicBezTo>
                  <a:cubicBezTo>
                    <a:pt x="1473" y="53"/>
                    <a:pt x="1484" y="56"/>
                    <a:pt x="1496" y="60"/>
                  </a:cubicBezTo>
                  <a:cubicBezTo>
                    <a:pt x="1513" y="65"/>
                    <a:pt x="1513" y="65"/>
                    <a:pt x="1513" y="65"/>
                  </a:cubicBezTo>
                  <a:cubicBezTo>
                    <a:pt x="1521" y="68"/>
                    <a:pt x="1521" y="68"/>
                    <a:pt x="1521" y="68"/>
                  </a:cubicBezTo>
                  <a:cubicBezTo>
                    <a:pt x="1525" y="69"/>
                    <a:pt x="1525" y="69"/>
                    <a:pt x="1525" y="69"/>
                  </a:cubicBezTo>
                  <a:cubicBezTo>
                    <a:pt x="1529" y="71"/>
                    <a:pt x="1529" y="71"/>
                    <a:pt x="1529" y="71"/>
                  </a:cubicBezTo>
                  <a:cubicBezTo>
                    <a:pt x="1538" y="75"/>
                    <a:pt x="1548" y="78"/>
                    <a:pt x="1558" y="82"/>
                  </a:cubicBezTo>
                  <a:cubicBezTo>
                    <a:pt x="1567" y="86"/>
                    <a:pt x="1577" y="90"/>
                    <a:pt x="1586" y="94"/>
                  </a:cubicBezTo>
                  <a:cubicBezTo>
                    <a:pt x="1596" y="98"/>
                    <a:pt x="1605" y="102"/>
                    <a:pt x="1615" y="107"/>
                  </a:cubicBezTo>
                  <a:cubicBezTo>
                    <a:pt x="1624" y="111"/>
                    <a:pt x="1633" y="115"/>
                    <a:pt x="1642" y="120"/>
                  </a:cubicBezTo>
                  <a:cubicBezTo>
                    <a:pt x="1651" y="124"/>
                    <a:pt x="1660" y="129"/>
                    <a:pt x="1669" y="134"/>
                  </a:cubicBezTo>
                  <a:cubicBezTo>
                    <a:pt x="1682" y="141"/>
                    <a:pt x="1682" y="141"/>
                    <a:pt x="1682" y="141"/>
                  </a:cubicBezTo>
                  <a:cubicBezTo>
                    <a:pt x="1687" y="143"/>
                    <a:pt x="1691" y="146"/>
                    <a:pt x="1696" y="148"/>
                  </a:cubicBezTo>
                  <a:cubicBezTo>
                    <a:pt x="1704" y="154"/>
                    <a:pt x="1713" y="159"/>
                    <a:pt x="1721" y="164"/>
                  </a:cubicBezTo>
                  <a:cubicBezTo>
                    <a:pt x="1789" y="205"/>
                    <a:pt x="1850" y="253"/>
                    <a:pt x="1904" y="305"/>
                  </a:cubicBezTo>
                  <a:cubicBezTo>
                    <a:pt x="1957" y="357"/>
                    <a:pt x="2002" y="412"/>
                    <a:pt x="2040" y="469"/>
                  </a:cubicBezTo>
                  <a:cubicBezTo>
                    <a:pt x="2078" y="526"/>
                    <a:pt x="2109" y="584"/>
                    <a:pt x="2132" y="641"/>
                  </a:cubicBezTo>
                  <a:cubicBezTo>
                    <a:pt x="2179" y="755"/>
                    <a:pt x="2198" y="865"/>
                    <a:pt x="2200" y="961"/>
                  </a:cubicBezTo>
                  <a:cubicBezTo>
                    <a:pt x="2202" y="1057"/>
                    <a:pt x="2189" y="1137"/>
                    <a:pt x="2171" y="1200"/>
                  </a:cubicBezTo>
                  <a:cubicBezTo>
                    <a:pt x="2152" y="1263"/>
                    <a:pt x="2130" y="1308"/>
                    <a:pt x="2114" y="1338"/>
                  </a:cubicBezTo>
                  <a:cubicBezTo>
                    <a:pt x="2105" y="1353"/>
                    <a:pt x="2098" y="1364"/>
                    <a:pt x="2094" y="1371"/>
                  </a:cubicBezTo>
                  <a:cubicBezTo>
                    <a:pt x="2091" y="1375"/>
                    <a:pt x="2089" y="1378"/>
                    <a:pt x="2088" y="1380"/>
                  </a:cubicBezTo>
                  <a:cubicBezTo>
                    <a:pt x="2087" y="1382"/>
                    <a:pt x="2086" y="1382"/>
                    <a:pt x="2086" y="1382"/>
                  </a:cubicBezTo>
                  <a:cubicBezTo>
                    <a:pt x="2086" y="1382"/>
                    <a:pt x="2086" y="1381"/>
                    <a:pt x="2085" y="1379"/>
                  </a:cubicBezTo>
                  <a:cubicBezTo>
                    <a:pt x="2085" y="1377"/>
                    <a:pt x="2084" y="1374"/>
                    <a:pt x="2083" y="1370"/>
                  </a:cubicBezTo>
                  <a:cubicBezTo>
                    <a:pt x="2080" y="1361"/>
                    <a:pt x="2077" y="1349"/>
                    <a:pt x="2072" y="1333"/>
                  </a:cubicBezTo>
                  <a:cubicBezTo>
                    <a:pt x="2062" y="1302"/>
                    <a:pt x="2048" y="1257"/>
                    <a:pt x="2025" y="1205"/>
                  </a:cubicBezTo>
                  <a:cubicBezTo>
                    <a:pt x="2003" y="1153"/>
                    <a:pt x="1972" y="1094"/>
                    <a:pt x="1932" y="1035"/>
                  </a:cubicBezTo>
                  <a:cubicBezTo>
                    <a:pt x="1892" y="977"/>
                    <a:pt x="1841" y="918"/>
                    <a:pt x="1781" y="867"/>
                  </a:cubicBezTo>
                  <a:cubicBezTo>
                    <a:pt x="1721" y="816"/>
                    <a:pt x="1652" y="771"/>
                    <a:pt x="1578" y="739"/>
                  </a:cubicBezTo>
                  <a:cubicBezTo>
                    <a:pt x="1541" y="723"/>
                    <a:pt x="1503" y="711"/>
                    <a:pt x="1464" y="701"/>
                  </a:cubicBezTo>
                  <a:cubicBezTo>
                    <a:pt x="1459" y="700"/>
                    <a:pt x="1454" y="698"/>
                    <a:pt x="1449" y="697"/>
                  </a:cubicBezTo>
                  <a:cubicBezTo>
                    <a:pt x="1447" y="697"/>
                    <a:pt x="1444" y="696"/>
                    <a:pt x="1442" y="696"/>
                  </a:cubicBezTo>
                  <a:cubicBezTo>
                    <a:pt x="1434" y="694"/>
                    <a:pt x="1434" y="694"/>
                    <a:pt x="1434" y="694"/>
                  </a:cubicBezTo>
                  <a:cubicBezTo>
                    <a:pt x="1430" y="693"/>
                    <a:pt x="1425" y="692"/>
                    <a:pt x="1420" y="691"/>
                  </a:cubicBezTo>
                  <a:cubicBezTo>
                    <a:pt x="1415" y="690"/>
                    <a:pt x="1410" y="690"/>
                    <a:pt x="1405" y="689"/>
                  </a:cubicBezTo>
                  <a:cubicBezTo>
                    <a:pt x="1400" y="688"/>
                    <a:pt x="1395" y="687"/>
                    <a:pt x="1390" y="686"/>
                  </a:cubicBezTo>
                  <a:cubicBezTo>
                    <a:pt x="1385" y="686"/>
                    <a:pt x="1380" y="685"/>
                    <a:pt x="1375" y="685"/>
                  </a:cubicBezTo>
                  <a:cubicBezTo>
                    <a:pt x="1370" y="684"/>
                    <a:pt x="1365" y="683"/>
                    <a:pt x="1360" y="683"/>
                  </a:cubicBezTo>
                  <a:cubicBezTo>
                    <a:pt x="1358" y="683"/>
                    <a:pt x="1358" y="683"/>
                    <a:pt x="1358" y="683"/>
                  </a:cubicBezTo>
                  <a:cubicBezTo>
                    <a:pt x="1357" y="683"/>
                    <a:pt x="1357" y="683"/>
                    <a:pt x="1357" y="683"/>
                  </a:cubicBezTo>
                  <a:cubicBezTo>
                    <a:pt x="1354" y="683"/>
                    <a:pt x="1354" y="683"/>
                    <a:pt x="1354" y="683"/>
                  </a:cubicBezTo>
                  <a:cubicBezTo>
                    <a:pt x="1349" y="683"/>
                    <a:pt x="1349" y="683"/>
                    <a:pt x="1349" y="683"/>
                  </a:cubicBezTo>
                  <a:cubicBezTo>
                    <a:pt x="1345" y="683"/>
                    <a:pt x="1341" y="682"/>
                    <a:pt x="1338" y="682"/>
                  </a:cubicBezTo>
                  <a:cubicBezTo>
                    <a:pt x="1330" y="681"/>
                    <a:pt x="1323" y="681"/>
                    <a:pt x="1316" y="680"/>
                  </a:cubicBezTo>
                  <a:cubicBezTo>
                    <a:pt x="1308" y="679"/>
                    <a:pt x="1300" y="679"/>
                    <a:pt x="1292" y="678"/>
                  </a:cubicBezTo>
                  <a:cubicBezTo>
                    <a:pt x="1291" y="678"/>
                    <a:pt x="1291" y="678"/>
                    <a:pt x="1291" y="678"/>
                  </a:cubicBezTo>
                  <a:cubicBezTo>
                    <a:pt x="1307" y="681"/>
                    <a:pt x="1295" y="679"/>
                    <a:pt x="1298" y="679"/>
                  </a:cubicBezTo>
                  <a:cubicBezTo>
                    <a:pt x="1296" y="679"/>
                    <a:pt x="1296" y="679"/>
                    <a:pt x="1296" y="679"/>
                  </a:cubicBezTo>
                  <a:cubicBezTo>
                    <a:pt x="1292" y="679"/>
                    <a:pt x="1292" y="679"/>
                    <a:pt x="1292" y="679"/>
                  </a:cubicBezTo>
                  <a:cubicBezTo>
                    <a:pt x="1285" y="680"/>
                    <a:pt x="1285" y="680"/>
                    <a:pt x="1285" y="680"/>
                  </a:cubicBezTo>
                  <a:cubicBezTo>
                    <a:pt x="1280" y="680"/>
                    <a:pt x="1275" y="680"/>
                    <a:pt x="1270" y="680"/>
                  </a:cubicBezTo>
                  <a:cubicBezTo>
                    <a:pt x="1265" y="680"/>
                    <a:pt x="1260" y="680"/>
                    <a:pt x="1255" y="680"/>
                  </a:cubicBezTo>
                  <a:cubicBezTo>
                    <a:pt x="1250" y="681"/>
                    <a:pt x="1245" y="681"/>
                    <a:pt x="1240" y="681"/>
                  </a:cubicBezTo>
                  <a:cubicBezTo>
                    <a:pt x="1235" y="682"/>
                    <a:pt x="1230" y="682"/>
                    <a:pt x="1225" y="682"/>
                  </a:cubicBezTo>
                  <a:cubicBezTo>
                    <a:pt x="1185" y="686"/>
                    <a:pt x="1147" y="693"/>
                    <a:pt x="1109" y="703"/>
                  </a:cubicBezTo>
                  <a:cubicBezTo>
                    <a:pt x="1071" y="713"/>
                    <a:pt x="1034" y="728"/>
                    <a:pt x="999" y="744"/>
                  </a:cubicBezTo>
                  <a:cubicBezTo>
                    <a:pt x="963" y="761"/>
                    <a:pt x="929" y="781"/>
                    <a:pt x="897" y="804"/>
                  </a:cubicBezTo>
                  <a:cubicBezTo>
                    <a:pt x="833" y="850"/>
                    <a:pt x="777" y="907"/>
                    <a:pt x="733" y="971"/>
                  </a:cubicBezTo>
                  <a:cubicBezTo>
                    <a:pt x="711" y="1004"/>
                    <a:pt x="692" y="1038"/>
                    <a:pt x="675" y="1075"/>
                  </a:cubicBezTo>
                  <a:cubicBezTo>
                    <a:pt x="672" y="1083"/>
                    <a:pt x="668" y="1090"/>
                    <a:pt x="665" y="1098"/>
                  </a:cubicBezTo>
                  <a:cubicBezTo>
                    <a:pt x="662" y="1103"/>
                    <a:pt x="662" y="1103"/>
                    <a:pt x="662" y="1103"/>
                  </a:cubicBezTo>
                  <a:cubicBezTo>
                    <a:pt x="661" y="1106"/>
                    <a:pt x="661" y="1106"/>
                    <a:pt x="661" y="1106"/>
                  </a:cubicBezTo>
                  <a:cubicBezTo>
                    <a:pt x="660" y="1107"/>
                    <a:pt x="660" y="1107"/>
                    <a:pt x="660" y="1107"/>
                  </a:cubicBezTo>
                  <a:cubicBezTo>
                    <a:pt x="660" y="1107"/>
                    <a:pt x="660" y="1107"/>
                    <a:pt x="660" y="1107"/>
                  </a:cubicBezTo>
                  <a:cubicBezTo>
                    <a:pt x="660" y="1108"/>
                    <a:pt x="660" y="1108"/>
                    <a:pt x="660" y="1108"/>
                  </a:cubicBezTo>
                  <a:cubicBezTo>
                    <a:pt x="658" y="1116"/>
                    <a:pt x="655" y="1123"/>
                    <a:pt x="653" y="1131"/>
                  </a:cubicBezTo>
                  <a:cubicBezTo>
                    <a:pt x="650" y="1142"/>
                    <a:pt x="650" y="1142"/>
                    <a:pt x="650" y="1142"/>
                  </a:cubicBezTo>
                  <a:cubicBezTo>
                    <a:pt x="648" y="1148"/>
                    <a:pt x="648" y="1148"/>
                    <a:pt x="648" y="1148"/>
                  </a:cubicBezTo>
                  <a:cubicBezTo>
                    <a:pt x="647" y="1151"/>
                    <a:pt x="647" y="1151"/>
                    <a:pt x="647" y="1151"/>
                  </a:cubicBezTo>
                  <a:cubicBezTo>
                    <a:pt x="648" y="1147"/>
                    <a:pt x="646" y="1160"/>
                    <a:pt x="648" y="1144"/>
                  </a:cubicBezTo>
                  <a:cubicBezTo>
                    <a:pt x="648" y="1145"/>
                    <a:pt x="648" y="1145"/>
                    <a:pt x="648" y="1145"/>
                  </a:cubicBezTo>
                  <a:cubicBezTo>
                    <a:pt x="647" y="1150"/>
                    <a:pt x="645" y="1154"/>
                    <a:pt x="644" y="1159"/>
                  </a:cubicBezTo>
                  <a:cubicBezTo>
                    <a:pt x="642" y="1164"/>
                    <a:pt x="641" y="1169"/>
                    <a:pt x="640" y="1174"/>
                  </a:cubicBezTo>
                  <a:cubicBezTo>
                    <a:pt x="638" y="1179"/>
                    <a:pt x="637" y="1184"/>
                    <a:pt x="636" y="1188"/>
                  </a:cubicBezTo>
                  <a:cubicBezTo>
                    <a:pt x="616" y="1266"/>
                    <a:pt x="609" y="1347"/>
                    <a:pt x="615" y="1428"/>
                  </a:cubicBezTo>
                  <a:cubicBezTo>
                    <a:pt x="621" y="1508"/>
                    <a:pt x="641" y="1588"/>
                    <a:pt x="670" y="1661"/>
                  </a:cubicBezTo>
                  <a:cubicBezTo>
                    <a:pt x="700" y="1734"/>
                    <a:pt x="739" y="1802"/>
                    <a:pt x="782" y="1859"/>
                  </a:cubicBezTo>
                  <a:cubicBezTo>
                    <a:pt x="824" y="1916"/>
                    <a:pt x="870" y="1964"/>
                    <a:pt x="912" y="2002"/>
                  </a:cubicBezTo>
                  <a:cubicBezTo>
                    <a:pt x="923" y="2011"/>
                    <a:pt x="933" y="2020"/>
                    <a:pt x="943" y="2028"/>
                  </a:cubicBezTo>
                  <a:cubicBezTo>
                    <a:pt x="953" y="2037"/>
                    <a:pt x="962" y="2044"/>
                    <a:pt x="971" y="2051"/>
                  </a:cubicBezTo>
                  <a:cubicBezTo>
                    <a:pt x="976" y="2055"/>
                    <a:pt x="980" y="2059"/>
                    <a:pt x="984" y="2062"/>
                  </a:cubicBezTo>
                  <a:cubicBezTo>
                    <a:pt x="989" y="2065"/>
                    <a:pt x="993" y="2068"/>
                    <a:pt x="996" y="2071"/>
                  </a:cubicBezTo>
                  <a:cubicBezTo>
                    <a:pt x="1004" y="2077"/>
                    <a:pt x="1012" y="2082"/>
                    <a:pt x="1018" y="2087"/>
                  </a:cubicBezTo>
                  <a:cubicBezTo>
                    <a:pt x="1032" y="2096"/>
                    <a:pt x="1043" y="2104"/>
                    <a:pt x="1050" y="2109"/>
                  </a:cubicBezTo>
                  <a:cubicBezTo>
                    <a:pt x="1053" y="2111"/>
                    <a:pt x="1056" y="2113"/>
                    <a:pt x="1058" y="2114"/>
                  </a:cubicBezTo>
                  <a:cubicBezTo>
                    <a:pt x="1060" y="2116"/>
                    <a:pt x="1060" y="2116"/>
                    <a:pt x="1060" y="2116"/>
                  </a:cubicBezTo>
                  <a:close/>
                </a:path>
              </a:pathLst>
            </a:custGeom>
            <a:solidFill>
              <a:schemeClr val="accent3"/>
            </a:solid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23" name="Oval 22">
              <a:extLst>
                <a:ext uri="{FF2B5EF4-FFF2-40B4-BE49-F238E27FC236}">
                  <a16:creationId xmlns:a16="http://schemas.microsoft.com/office/drawing/2014/main" xmlns="" id="{A519A2B4-C8DA-4E04-A9A6-8ECB54B08CC5}"/>
                </a:ext>
              </a:extLst>
            </p:cNvPr>
            <p:cNvSpPr/>
            <p:nvPr/>
          </p:nvSpPr>
          <p:spPr>
            <a:xfrm>
              <a:off x="6598468" y="1499105"/>
              <a:ext cx="661012" cy="66101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pic>
        <p:nvPicPr>
          <p:cNvPr id="15" name="Picture Placeholder 14"/>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t="22078" b="22078"/>
          <a:stretch>
            <a:fillRect/>
          </a:stretch>
        </p:blipFill>
        <p:spPr/>
      </p:pic>
    </p:spTree>
    <p:extLst>
      <p:ext uri="{BB962C8B-B14F-4D97-AF65-F5344CB8AC3E}">
        <p14:creationId xmlns:p14="http://schemas.microsoft.com/office/powerpoint/2010/main" val="6864161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xmlns="" id="{5F3D54C1-4541-4A4B-A4FB-31EE16359992}"/>
              </a:ext>
            </a:extLst>
          </p:cNvPr>
          <p:cNvSpPr>
            <a:spLocks noGrp="1"/>
          </p:cNvSpPr>
          <p:nvPr>
            <p:ph type="title"/>
          </p:nvPr>
        </p:nvSpPr>
        <p:spPr/>
        <p:txBody>
          <a:bodyPr/>
          <a:lstStyle/>
          <a:p>
            <a:pPr marL="342900" indent="-342900">
              <a:buFont typeface="Arial" panose="020B0604020202020204" pitchFamily="34" charset="0"/>
              <a:buChar char="•"/>
            </a:pPr>
            <a:r>
              <a:rPr lang="en-US" dirty="0"/>
              <a:t>Parallel.ForEachAsync</a:t>
            </a:r>
          </a:p>
        </p:txBody>
      </p:sp>
      <p:sp>
        <p:nvSpPr>
          <p:cNvPr id="3" name="Slide Number Placeholder 2">
            <a:extLst>
              <a:ext uri="{FF2B5EF4-FFF2-40B4-BE49-F238E27FC236}">
                <a16:creationId xmlns:a16="http://schemas.microsoft.com/office/drawing/2014/main" xmlns="" id="{E32C434F-B2C0-4B77-9E00-85641E725879}"/>
              </a:ext>
            </a:extLst>
          </p:cNvPr>
          <p:cNvSpPr>
            <a:spLocks noGrp="1"/>
          </p:cNvSpPr>
          <p:nvPr>
            <p:ph type="sldNum" sz="quarter" idx="12"/>
          </p:nvPr>
        </p:nvSpPr>
        <p:spPr/>
        <p:txBody>
          <a:bodyPr/>
          <a:lstStyle/>
          <a:p>
            <a:fld id="{96E69268-9C8B-4EBF-A9EE-DC5DC2D48DC3}" type="slidenum">
              <a:rPr lang="en-US" smtClean="0"/>
              <a:pPr/>
              <a:t>10</a:t>
            </a:fld>
            <a:endParaRPr lang="en-US" dirty="0"/>
          </a:p>
        </p:txBody>
      </p:sp>
      <p:grpSp>
        <p:nvGrpSpPr>
          <p:cNvPr id="30" name="Group 29">
            <a:extLst>
              <a:ext uri="{FF2B5EF4-FFF2-40B4-BE49-F238E27FC236}">
                <a16:creationId xmlns:a16="http://schemas.microsoft.com/office/drawing/2014/main" xmlns="" id="{8613A6BF-A727-440C-9F29-2A40F0EDD429}"/>
              </a:ext>
            </a:extLst>
          </p:cNvPr>
          <p:cNvGrpSpPr/>
          <p:nvPr/>
        </p:nvGrpSpPr>
        <p:grpSpPr>
          <a:xfrm>
            <a:off x="7855277" y="4543900"/>
            <a:ext cx="1653871" cy="680023"/>
            <a:chOff x="5863267" y="2505244"/>
            <a:chExt cx="1653871" cy="680023"/>
          </a:xfrm>
        </p:grpSpPr>
        <p:sp>
          <p:nvSpPr>
            <p:cNvPr id="31" name="TextBox 30">
              <a:extLst>
                <a:ext uri="{FF2B5EF4-FFF2-40B4-BE49-F238E27FC236}">
                  <a16:creationId xmlns:a16="http://schemas.microsoft.com/office/drawing/2014/main" xmlns="" id="{071C9039-7C17-4791-9AF9-27471729C9B0}"/>
                </a:ext>
              </a:extLst>
            </p:cNvPr>
            <p:cNvSpPr txBox="1"/>
            <p:nvPr/>
          </p:nvSpPr>
          <p:spPr>
            <a:xfrm>
              <a:off x="5863267" y="2505244"/>
              <a:ext cx="1653871" cy="369332"/>
            </a:xfrm>
            <a:prstGeom prst="rect">
              <a:avLst/>
            </a:prstGeom>
            <a:noFill/>
          </p:spPr>
          <p:txBody>
            <a:bodyPr wrap="square" lIns="0" tIns="0" rIns="0" bIns="0" rtlCol="0">
              <a:spAutoFit/>
            </a:bodyPr>
            <a:lstStyle/>
            <a:p>
              <a:r>
                <a:rPr lang="en-IN" b="1" dirty="0">
                  <a:solidFill>
                    <a:schemeClr val="bg1"/>
                  </a:solidFill>
                </a:rPr>
                <a:t>Name</a:t>
              </a:r>
            </a:p>
          </p:txBody>
        </p:sp>
        <p:sp>
          <p:nvSpPr>
            <p:cNvPr id="32" name="TextBox 31">
              <a:extLst>
                <a:ext uri="{FF2B5EF4-FFF2-40B4-BE49-F238E27FC236}">
                  <a16:creationId xmlns:a16="http://schemas.microsoft.com/office/drawing/2014/main" xmlns="" id="{9D715335-6E64-48F8-8B4D-8A9A420390C3}"/>
                </a:ext>
              </a:extLst>
            </p:cNvPr>
            <p:cNvSpPr txBox="1"/>
            <p:nvPr/>
          </p:nvSpPr>
          <p:spPr>
            <a:xfrm>
              <a:off x="5863267" y="2910640"/>
              <a:ext cx="1653871" cy="274627"/>
            </a:xfrm>
            <a:prstGeom prst="rect">
              <a:avLst/>
            </a:prstGeom>
            <a:noFill/>
          </p:spPr>
          <p:txBody>
            <a:bodyPr wrap="square" lIns="0" tIns="0" rIns="0" bIns="0" rtlCol="0" anchor="t">
              <a:spAutoFit/>
            </a:bodyPr>
            <a:lstStyle/>
            <a:p>
              <a:pPr>
                <a:lnSpc>
                  <a:spcPct val="120000"/>
                </a:lnSpc>
              </a:pPr>
              <a:r>
                <a:rPr lang="en-US" sz="1600" kern="0" dirty="0">
                  <a:solidFill>
                    <a:schemeClr val="bg1"/>
                  </a:solidFill>
                  <a:latin typeface="Open Sans" panose="020B0606030504020204" pitchFamily="34" charset="0"/>
                  <a:ea typeface="Open Sans" panose="020B0606030504020204" pitchFamily="34" charset="0"/>
                  <a:cs typeface="Open Sans" panose="020B0606030504020204" pitchFamily="34" charset="0"/>
                </a:rPr>
                <a:t>Placeholder</a:t>
              </a:r>
            </a:p>
          </p:txBody>
        </p:sp>
      </p:grpSp>
      <p:sp>
        <p:nvSpPr>
          <p:cNvPr id="36" name="TextBox 35">
            <a:extLst>
              <a:ext uri="{FF2B5EF4-FFF2-40B4-BE49-F238E27FC236}">
                <a16:creationId xmlns:a16="http://schemas.microsoft.com/office/drawing/2014/main" xmlns="" id="{38330047-2265-4AD4-9DB7-A6F56C75DBAD}"/>
              </a:ext>
            </a:extLst>
          </p:cNvPr>
          <p:cNvSpPr txBox="1"/>
          <p:nvPr/>
        </p:nvSpPr>
        <p:spPr>
          <a:xfrm>
            <a:off x="5845856" y="6382985"/>
            <a:ext cx="1653871" cy="274627"/>
          </a:xfrm>
          <a:prstGeom prst="rect">
            <a:avLst/>
          </a:prstGeom>
          <a:noFill/>
        </p:spPr>
        <p:txBody>
          <a:bodyPr wrap="square" lIns="0" tIns="0" rIns="0" bIns="0" rtlCol="0" anchor="t">
            <a:spAutoFit/>
          </a:bodyPr>
          <a:lstStyle/>
          <a:p>
            <a:pPr>
              <a:lnSpc>
                <a:spcPct val="120000"/>
              </a:lnSpc>
            </a:pPr>
            <a:r>
              <a:rPr lang="en-US" sz="1600" kern="0" dirty="0">
                <a:solidFill>
                  <a:schemeClr val="bg1"/>
                </a:solidFill>
                <a:latin typeface="Open Sans" panose="020B0606030504020204" pitchFamily="34" charset="0"/>
                <a:ea typeface="Open Sans" panose="020B0606030504020204" pitchFamily="34" charset="0"/>
                <a:cs typeface="Open Sans" panose="020B0606030504020204" pitchFamily="34" charset="0"/>
              </a:rPr>
              <a:t>Placeholder</a:t>
            </a:r>
          </a:p>
        </p:txBody>
      </p:sp>
      <p:sp>
        <p:nvSpPr>
          <p:cNvPr id="11" name="Rectangle 10"/>
          <p:cNvSpPr/>
          <p:nvPr/>
        </p:nvSpPr>
        <p:spPr>
          <a:xfrm>
            <a:off x="1341884" y="1268760"/>
            <a:ext cx="8398270" cy="323165"/>
          </a:xfrm>
          <a:prstGeom prst="rect">
            <a:avLst/>
          </a:prstGeom>
        </p:spPr>
        <p:txBody>
          <a:bodyPr wrap="square">
            <a:spAutoFit/>
          </a:bodyPr>
          <a:lstStyle/>
          <a:p>
            <a:r>
              <a:rPr lang="en-US" sz="1500" dirty="0"/>
              <a:t>Executes </a:t>
            </a:r>
            <a:r>
              <a:rPr lang="en-US" sz="1500" dirty="0" smtClean="0"/>
              <a:t>a </a:t>
            </a:r>
            <a:r>
              <a:rPr lang="en-US" sz="1500" dirty="0" smtClean="0">
                <a:solidFill>
                  <a:srgbClr val="FF0000"/>
                </a:solidFill>
              </a:rPr>
              <a:t>for-each</a:t>
            </a:r>
            <a:r>
              <a:rPr lang="en-US" sz="1500" dirty="0" smtClean="0"/>
              <a:t> </a:t>
            </a:r>
            <a:r>
              <a:rPr lang="en-US" sz="1500" dirty="0"/>
              <a:t>operation on </a:t>
            </a:r>
            <a:r>
              <a:rPr lang="en-US" sz="1500" dirty="0" smtClean="0"/>
              <a:t>an</a:t>
            </a:r>
            <a:r>
              <a:rPr lang="en-US" sz="1500" dirty="0"/>
              <a:t> </a:t>
            </a:r>
            <a:r>
              <a:rPr lang="en-US" sz="1500" dirty="0" smtClean="0">
                <a:solidFill>
                  <a:srgbClr val="FF0000"/>
                </a:solidFill>
              </a:rPr>
              <a:t>IEnumerable&lt;T&gt; </a:t>
            </a:r>
            <a:r>
              <a:rPr lang="en-US" sz="1500" dirty="0" smtClean="0"/>
              <a:t>in </a:t>
            </a:r>
            <a:r>
              <a:rPr lang="en-US" sz="1500" dirty="0"/>
              <a:t>which iterations may run in parallel</a:t>
            </a:r>
            <a:r>
              <a:rPr lang="en-US" sz="1500" dirty="0" smtClean="0"/>
              <a:t>.</a:t>
            </a:r>
            <a:endParaRPr lang="en-US" sz="1500" b="1" dirty="0"/>
          </a:p>
        </p:txBody>
      </p:sp>
    </p:spTree>
    <p:extLst>
      <p:ext uri="{BB962C8B-B14F-4D97-AF65-F5344CB8AC3E}">
        <p14:creationId xmlns:p14="http://schemas.microsoft.com/office/powerpoint/2010/main" val="37596536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xmlns="" id="{45A63CB7-19FF-4407-B615-ED8B858E5B78}"/>
              </a:ext>
            </a:extLst>
          </p:cNvPr>
          <p:cNvSpPr>
            <a:spLocks noGrp="1"/>
          </p:cNvSpPr>
          <p:nvPr>
            <p:ph type="title"/>
          </p:nvPr>
        </p:nvSpPr>
        <p:spPr/>
        <p:txBody>
          <a:bodyPr/>
          <a:lstStyle/>
          <a:p>
            <a:r>
              <a:rPr lang="en-IN" dirty="0">
                <a:solidFill>
                  <a:schemeClr val="accent1"/>
                </a:solidFill>
              </a:rPr>
              <a:t>Questions &amp; </a:t>
            </a:r>
            <a:r>
              <a:rPr lang="en-IN" b="0" dirty="0">
                <a:solidFill>
                  <a:schemeClr val="accent1"/>
                </a:solidFill>
                <a:latin typeface="Segoe UI Light" panose="020B0502040204020203" pitchFamily="34" charset="0"/>
                <a:cs typeface="Segoe UI Light" panose="020B0502040204020203" pitchFamily="34" charset="0"/>
              </a:rPr>
              <a:t>Answers</a:t>
            </a:r>
            <a:endParaRPr lang="en-IN" dirty="0"/>
          </a:p>
        </p:txBody>
      </p:sp>
      <p:sp>
        <p:nvSpPr>
          <p:cNvPr id="35" name="Slide Number Placeholder 34">
            <a:extLst>
              <a:ext uri="{FF2B5EF4-FFF2-40B4-BE49-F238E27FC236}">
                <a16:creationId xmlns:a16="http://schemas.microsoft.com/office/drawing/2014/main" xmlns="" id="{C19AF590-4F21-45B9-8DC0-6B279C5811D0}"/>
              </a:ext>
            </a:extLst>
          </p:cNvPr>
          <p:cNvSpPr>
            <a:spLocks noGrp="1"/>
          </p:cNvSpPr>
          <p:nvPr>
            <p:ph type="sldNum" sz="quarter" idx="12"/>
          </p:nvPr>
        </p:nvSpPr>
        <p:spPr/>
        <p:txBody>
          <a:bodyPr/>
          <a:lstStyle/>
          <a:p>
            <a:fld id="{96E69268-9C8B-4EBF-A9EE-DC5DC2D48DC3}" type="slidenum">
              <a:rPr lang="en-US" smtClean="0"/>
              <a:pPr/>
              <a:t>11</a:t>
            </a:fld>
            <a:endParaRPr lang="en-US" dirty="0"/>
          </a:p>
        </p:txBody>
      </p:sp>
      <p:sp>
        <p:nvSpPr>
          <p:cNvPr id="41" name="Freeform 5">
            <a:extLst>
              <a:ext uri="{FF2B5EF4-FFF2-40B4-BE49-F238E27FC236}">
                <a16:creationId xmlns:a16="http://schemas.microsoft.com/office/drawing/2014/main" xmlns="" id="{44EDD68C-28EE-4974-9F3B-8CCB83A85DED}"/>
              </a:ext>
            </a:extLst>
          </p:cNvPr>
          <p:cNvSpPr>
            <a:spLocks/>
          </p:cNvSpPr>
          <p:nvPr/>
        </p:nvSpPr>
        <p:spPr bwMode="auto">
          <a:xfrm>
            <a:off x="4252284" y="1504225"/>
            <a:ext cx="2450998" cy="2446859"/>
          </a:xfrm>
          <a:custGeom>
            <a:avLst/>
            <a:gdLst>
              <a:gd name="T0" fmla="*/ 236 w 1747"/>
              <a:gd name="T1" fmla="*/ 1357 h 1749"/>
              <a:gd name="T2" fmla="*/ 503 w 1747"/>
              <a:gd name="T3" fmla="*/ 236 h 1749"/>
              <a:gd name="T4" fmla="*/ 1624 w 1747"/>
              <a:gd name="T5" fmla="*/ 503 h 1749"/>
              <a:gd name="T6" fmla="*/ 1745 w 1747"/>
              <a:gd name="T7" fmla="*/ 941 h 1749"/>
              <a:gd name="T8" fmla="*/ 908 w 1747"/>
              <a:gd name="T9" fmla="*/ 1744 h 1749"/>
              <a:gd name="T10" fmla="*/ 156 w 1747"/>
              <a:gd name="T11" fmla="*/ 1744 h 1749"/>
              <a:gd name="T12" fmla="*/ 235 w 1747"/>
              <a:gd name="T13" fmla="*/ 1610 h 1749"/>
              <a:gd name="T14" fmla="*/ 236 w 1747"/>
              <a:gd name="T15" fmla="*/ 1357 h 17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47" h="1749">
                <a:moveTo>
                  <a:pt x="236" y="1357"/>
                </a:moveTo>
                <a:cubicBezTo>
                  <a:pt x="0" y="974"/>
                  <a:pt x="119" y="472"/>
                  <a:pt x="503" y="236"/>
                </a:cubicBezTo>
                <a:cubicBezTo>
                  <a:pt x="886" y="0"/>
                  <a:pt x="1388" y="119"/>
                  <a:pt x="1624" y="503"/>
                </a:cubicBezTo>
                <a:cubicBezTo>
                  <a:pt x="1705" y="634"/>
                  <a:pt x="1747" y="787"/>
                  <a:pt x="1745" y="941"/>
                </a:cubicBezTo>
                <a:cubicBezTo>
                  <a:pt x="1730" y="1392"/>
                  <a:pt x="1359" y="1749"/>
                  <a:pt x="908" y="1744"/>
                </a:cubicBezTo>
                <a:cubicBezTo>
                  <a:pt x="156" y="1744"/>
                  <a:pt x="156" y="1744"/>
                  <a:pt x="156" y="1744"/>
                </a:cubicBezTo>
                <a:cubicBezTo>
                  <a:pt x="235" y="1610"/>
                  <a:pt x="235" y="1610"/>
                  <a:pt x="235" y="1610"/>
                </a:cubicBezTo>
                <a:cubicBezTo>
                  <a:pt x="282" y="1532"/>
                  <a:pt x="282" y="1435"/>
                  <a:pt x="236" y="1357"/>
                </a:cubicBezTo>
                <a:close/>
              </a:path>
            </a:pathLst>
          </a:custGeom>
          <a:solidFill>
            <a:schemeClr val="bg1"/>
          </a:solidFill>
          <a:ln w="9525">
            <a:noFill/>
            <a:round/>
            <a:headEnd/>
            <a:tailEnd/>
          </a:ln>
          <a:effectLst>
            <a:outerShdw blurRad="571500" dist="444500" dir="8100000" algn="tr" rotWithShape="0">
              <a:prstClr val="black">
                <a:alpha val="20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42" name="Freeform 6">
            <a:extLst>
              <a:ext uri="{FF2B5EF4-FFF2-40B4-BE49-F238E27FC236}">
                <a16:creationId xmlns:a16="http://schemas.microsoft.com/office/drawing/2014/main" xmlns="" id="{8063FB36-D4DD-4730-B3F4-E9BE4C94E90F}"/>
              </a:ext>
            </a:extLst>
          </p:cNvPr>
          <p:cNvSpPr>
            <a:spLocks/>
          </p:cNvSpPr>
          <p:nvPr/>
        </p:nvSpPr>
        <p:spPr bwMode="auto">
          <a:xfrm>
            <a:off x="5406912" y="2652645"/>
            <a:ext cx="2434444" cy="2273044"/>
          </a:xfrm>
          <a:custGeom>
            <a:avLst/>
            <a:gdLst>
              <a:gd name="T0" fmla="*/ 1499 w 1735"/>
              <a:gd name="T1" fmla="*/ 1235 h 1624"/>
              <a:gd name="T2" fmla="*/ 1232 w 1735"/>
              <a:gd name="T3" fmla="*/ 114 h 1624"/>
              <a:gd name="T4" fmla="*/ 914 w 1735"/>
              <a:gd name="T5" fmla="*/ 0 h 1624"/>
              <a:gd name="T6" fmla="*/ 922 w 1735"/>
              <a:gd name="T7" fmla="*/ 120 h 1624"/>
              <a:gd name="T8" fmla="*/ 85 w 1735"/>
              <a:gd name="T9" fmla="*/ 923 h 1624"/>
              <a:gd name="T10" fmla="*/ 0 w 1735"/>
              <a:gd name="T11" fmla="*/ 923 h 1624"/>
              <a:gd name="T12" fmla="*/ 827 w 1735"/>
              <a:gd name="T13" fmla="*/ 1622 h 1624"/>
              <a:gd name="T14" fmla="*/ 1580 w 1735"/>
              <a:gd name="T15" fmla="*/ 1622 h 1624"/>
              <a:gd name="T16" fmla="*/ 1500 w 1735"/>
              <a:gd name="T17" fmla="*/ 1487 h 1624"/>
              <a:gd name="T18" fmla="*/ 1499 w 1735"/>
              <a:gd name="T19" fmla="*/ 1235 h 1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35" h="1624">
                <a:moveTo>
                  <a:pt x="1499" y="1235"/>
                </a:moveTo>
                <a:cubicBezTo>
                  <a:pt x="1735" y="851"/>
                  <a:pt x="1615" y="349"/>
                  <a:pt x="1232" y="114"/>
                </a:cubicBezTo>
                <a:cubicBezTo>
                  <a:pt x="1135" y="54"/>
                  <a:pt x="1027" y="15"/>
                  <a:pt x="914" y="0"/>
                </a:cubicBezTo>
                <a:cubicBezTo>
                  <a:pt x="919" y="40"/>
                  <a:pt x="922" y="80"/>
                  <a:pt x="922" y="120"/>
                </a:cubicBezTo>
                <a:cubicBezTo>
                  <a:pt x="907" y="571"/>
                  <a:pt x="535" y="928"/>
                  <a:pt x="85" y="923"/>
                </a:cubicBezTo>
                <a:cubicBezTo>
                  <a:pt x="0" y="923"/>
                  <a:pt x="0" y="923"/>
                  <a:pt x="0" y="923"/>
                </a:cubicBezTo>
                <a:cubicBezTo>
                  <a:pt x="66" y="1328"/>
                  <a:pt x="417" y="1624"/>
                  <a:pt x="827" y="1622"/>
                </a:cubicBezTo>
                <a:cubicBezTo>
                  <a:pt x="1580" y="1622"/>
                  <a:pt x="1580" y="1622"/>
                  <a:pt x="1580" y="1622"/>
                </a:cubicBezTo>
                <a:cubicBezTo>
                  <a:pt x="1500" y="1487"/>
                  <a:pt x="1500" y="1487"/>
                  <a:pt x="1500" y="1487"/>
                </a:cubicBezTo>
                <a:cubicBezTo>
                  <a:pt x="1453" y="1410"/>
                  <a:pt x="1453" y="1313"/>
                  <a:pt x="1499" y="1235"/>
                </a:cubicBezTo>
                <a:close/>
              </a:path>
            </a:pathLst>
          </a:custGeom>
          <a:solidFill>
            <a:schemeClr val="bg1"/>
          </a:solidFill>
          <a:ln w="9525">
            <a:noFill/>
            <a:round/>
            <a:headEnd/>
            <a:tailEnd/>
          </a:ln>
          <a:effectLst>
            <a:outerShdw blurRad="571500" dist="444500" dir="8100000" algn="tr" rotWithShape="0">
              <a:prstClr val="black">
                <a:alpha val="20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58" name="Freeform 7">
            <a:extLst>
              <a:ext uri="{FF2B5EF4-FFF2-40B4-BE49-F238E27FC236}">
                <a16:creationId xmlns:a16="http://schemas.microsoft.com/office/drawing/2014/main" xmlns="" id="{E2D8647C-763E-4343-A6FE-4E564F9A7212}"/>
              </a:ext>
            </a:extLst>
          </p:cNvPr>
          <p:cNvSpPr>
            <a:spLocks noEditPoints="1"/>
          </p:cNvSpPr>
          <p:nvPr/>
        </p:nvSpPr>
        <p:spPr bwMode="auto">
          <a:xfrm>
            <a:off x="4280218" y="1552852"/>
            <a:ext cx="3656322" cy="3450433"/>
          </a:xfrm>
          <a:custGeom>
            <a:avLst/>
            <a:gdLst>
              <a:gd name="T0" fmla="*/ 2353 w 2606"/>
              <a:gd name="T1" fmla="*/ 2244 h 2466"/>
              <a:gd name="T2" fmla="*/ 2353 w 2606"/>
              <a:gd name="T3" fmla="*/ 2051 h 2466"/>
              <a:gd name="T4" fmla="*/ 2067 w 2606"/>
              <a:gd name="T5" fmla="*/ 850 h 2466"/>
              <a:gd name="T6" fmla="*/ 1771 w 2606"/>
              <a:gd name="T7" fmla="*/ 736 h 2466"/>
              <a:gd name="T8" fmla="*/ 1511 w 2606"/>
              <a:gd name="T9" fmla="*/ 258 h 2466"/>
              <a:gd name="T10" fmla="*/ 840 w 2606"/>
              <a:gd name="T11" fmla="*/ 21 h 2466"/>
              <a:gd name="T12" fmla="*/ 38 w 2606"/>
              <a:gd name="T13" fmla="*/ 960 h 2466"/>
              <a:gd name="T14" fmla="*/ 167 w 2606"/>
              <a:gd name="T15" fmla="*/ 1352 h 2466"/>
              <a:gd name="T16" fmla="*/ 167 w 2606"/>
              <a:gd name="T17" fmla="*/ 1544 h 2466"/>
              <a:gd name="T18" fmla="*/ 86 w 2606"/>
              <a:gd name="T19" fmla="*/ 1680 h 2466"/>
              <a:gd name="T20" fmla="*/ 106 w 2606"/>
              <a:gd name="T21" fmla="*/ 1759 h 2466"/>
              <a:gd name="T22" fmla="*/ 136 w 2606"/>
              <a:gd name="T23" fmla="*/ 1767 h 2466"/>
              <a:gd name="T24" fmla="*/ 755 w 2606"/>
              <a:gd name="T25" fmla="*/ 1767 h 2466"/>
              <a:gd name="T26" fmla="*/ 1628 w 2606"/>
              <a:gd name="T27" fmla="*/ 2466 h 2466"/>
              <a:gd name="T28" fmla="*/ 2383 w 2606"/>
              <a:gd name="T29" fmla="*/ 2466 h 2466"/>
              <a:gd name="T30" fmla="*/ 2441 w 2606"/>
              <a:gd name="T31" fmla="*/ 2408 h 2466"/>
              <a:gd name="T32" fmla="*/ 2433 w 2606"/>
              <a:gd name="T33" fmla="*/ 2378 h 2466"/>
              <a:gd name="T34" fmla="*/ 2353 w 2606"/>
              <a:gd name="T35" fmla="*/ 2244 h 2466"/>
              <a:gd name="T36" fmla="*/ 237 w 2606"/>
              <a:gd name="T37" fmla="*/ 1651 h 2466"/>
              <a:gd name="T38" fmla="*/ 265 w 2606"/>
              <a:gd name="T39" fmla="*/ 1604 h 2466"/>
              <a:gd name="T40" fmla="*/ 265 w 2606"/>
              <a:gd name="T41" fmla="*/ 1291 h 2466"/>
              <a:gd name="T42" fmla="*/ 513 w 2606"/>
              <a:gd name="T43" fmla="*/ 250 h 2466"/>
              <a:gd name="T44" fmla="*/ 1554 w 2606"/>
              <a:gd name="T45" fmla="*/ 498 h 2466"/>
              <a:gd name="T46" fmla="*/ 1667 w 2606"/>
              <a:gd name="T47" fmla="*/ 905 h 2466"/>
              <a:gd name="T48" fmla="*/ 888 w 2606"/>
              <a:gd name="T49" fmla="*/ 1651 h 2466"/>
              <a:gd name="T50" fmla="*/ 237 w 2606"/>
              <a:gd name="T51" fmla="*/ 1651 h 2466"/>
              <a:gd name="T52" fmla="*/ 1630 w 2606"/>
              <a:gd name="T53" fmla="*/ 2350 h 2466"/>
              <a:gd name="T54" fmla="*/ 874 w 2606"/>
              <a:gd name="T55" fmla="*/ 1767 h 2466"/>
              <a:gd name="T56" fmla="*/ 888 w 2606"/>
              <a:gd name="T57" fmla="*/ 1767 h 2466"/>
              <a:gd name="T58" fmla="*/ 1783 w 2606"/>
              <a:gd name="T59" fmla="*/ 907 h 2466"/>
              <a:gd name="T60" fmla="*/ 1783 w 2606"/>
              <a:gd name="T61" fmla="*/ 856 h 2466"/>
              <a:gd name="T62" fmla="*/ 2347 w 2606"/>
              <a:gd name="T63" fmla="*/ 1766 h 2466"/>
              <a:gd name="T64" fmla="*/ 2254 w 2606"/>
              <a:gd name="T65" fmla="*/ 1990 h 2466"/>
              <a:gd name="T66" fmla="*/ 2254 w 2606"/>
              <a:gd name="T67" fmla="*/ 2302 h 2466"/>
              <a:gd name="T68" fmla="*/ 2282 w 2606"/>
              <a:gd name="T69" fmla="*/ 2350 h 2466"/>
              <a:gd name="T70" fmla="*/ 1630 w 2606"/>
              <a:gd name="T71" fmla="*/ 2350 h 24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606" h="2466">
                <a:moveTo>
                  <a:pt x="2353" y="2244"/>
                </a:moveTo>
                <a:cubicBezTo>
                  <a:pt x="2318" y="2185"/>
                  <a:pt x="2318" y="2111"/>
                  <a:pt x="2353" y="2051"/>
                </a:cubicBezTo>
                <a:cubicBezTo>
                  <a:pt x="2606" y="1641"/>
                  <a:pt x="2478" y="1103"/>
                  <a:pt x="2067" y="850"/>
                </a:cubicBezTo>
                <a:cubicBezTo>
                  <a:pt x="1976" y="794"/>
                  <a:pt x="1876" y="756"/>
                  <a:pt x="1771" y="736"/>
                </a:cubicBezTo>
                <a:cubicBezTo>
                  <a:pt x="1738" y="553"/>
                  <a:pt x="1646" y="385"/>
                  <a:pt x="1511" y="258"/>
                </a:cubicBezTo>
                <a:cubicBezTo>
                  <a:pt x="1331" y="87"/>
                  <a:pt x="1087" y="0"/>
                  <a:pt x="840" y="21"/>
                </a:cubicBezTo>
                <a:cubicBezTo>
                  <a:pt x="359" y="59"/>
                  <a:pt x="0" y="479"/>
                  <a:pt x="38" y="960"/>
                </a:cubicBezTo>
                <a:cubicBezTo>
                  <a:pt x="49" y="1099"/>
                  <a:pt x="93" y="1234"/>
                  <a:pt x="167" y="1352"/>
                </a:cubicBezTo>
                <a:cubicBezTo>
                  <a:pt x="202" y="1411"/>
                  <a:pt x="202" y="1485"/>
                  <a:pt x="167" y="1544"/>
                </a:cubicBezTo>
                <a:cubicBezTo>
                  <a:pt x="86" y="1680"/>
                  <a:pt x="86" y="1680"/>
                  <a:pt x="86" y="1680"/>
                </a:cubicBezTo>
                <a:cubicBezTo>
                  <a:pt x="69" y="1707"/>
                  <a:pt x="78" y="1743"/>
                  <a:pt x="106" y="1759"/>
                </a:cubicBezTo>
                <a:cubicBezTo>
                  <a:pt x="115" y="1765"/>
                  <a:pt x="125" y="1767"/>
                  <a:pt x="136" y="1767"/>
                </a:cubicBezTo>
                <a:cubicBezTo>
                  <a:pt x="755" y="1767"/>
                  <a:pt x="755" y="1767"/>
                  <a:pt x="755" y="1767"/>
                </a:cubicBezTo>
                <a:cubicBezTo>
                  <a:pt x="846" y="2176"/>
                  <a:pt x="1209" y="2466"/>
                  <a:pt x="1628" y="2466"/>
                </a:cubicBezTo>
                <a:cubicBezTo>
                  <a:pt x="2383" y="2466"/>
                  <a:pt x="2383" y="2466"/>
                  <a:pt x="2383" y="2466"/>
                </a:cubicBezTo>
                <a:cubicBezTo>
                  <a:pt x="2415" y="2466"/>
                  <a:pt x="2441" y="2440"/>
                  <a:pt x="2441" y="2408"/>
                </a:cubicBezTo>
                <a:cubicBezTo>
                  <a:pt x="2441" y="2397"/>
                  <a:pt x="2438" y="2387"/>
                  <a:pt x="2433" y="2378"/>
                </a:cubicBezTo>
                <a:lnTo>
                  <a:pt x="2353" y="2244"/>
                </a:lnTo>
                <a:close/>
                <a:moveTo>
                  <a:pt x="237" y="1651"/>
                </a:moveTo>
                <a:cubicBezTo>
                  <a:pt x="265" y="1604"/>
                  <a:pt x="265" y="1604"/>
                  <a:pt x="265" y="1604"/>
                </a:cubicBezTo>
                <a:cubicBezTo>
                  <a:pt x="324" y="1508"/>
                  <a:pt x="324" y="1387"/>
                  <a:pt x="265" y="1291"/>
                </a:cubicBezTo>
                <a:cubicBezTo>
                  <a:pt x="46" y="935"/>
                  <a:pt x="157" y="469"/>
                  <a:pt x="513" y="250"/>
                </a:cubicBezTo>
                <a:cubicBezTo>
                  <a:pt x="869" y="31"/>
                  <a:pt x="1335" y="142"/>
                  <a:pt x="1554" y="498"/>
                </a:cubicBezTo>
                <a:cubicBezTo>
                  <a:pt x="1630" y="620"/>
                  <a:pt x="1669" y="762"/>
                  <a:pt x="1667" y="905"/>
                </a:cubicBezTo>
                <a:cubicBezTo>
                  <a:pt x="1653" y="1324"/>
                  <a:pt x="1307" y="1655"/>
                  <a:pt x="888" y="1651"/>
                </a:cubicBezTo>
                <a:lnTo>
                  <a:pt x="237" y="1651"/>
                </a:lnTo>
                <a:close/>
                <a:moveTo>
                  <a:pt x="1630" y="2350"/>
                </a:moveTo>
                <a:cubicBezTo>
                  <a:pt x="1275" y="2352"/>
                  <a:pt x="963" y="2112"/>
                  <a:pt x="874" y="1767"/>
                </a:cubicBezTo>
                <a:cubicBezTo>
                  <a:pt x="888" y="1767"/>
                  <a:pt x="888" y="1767"/>
                  <a:pt x="888" y="1767"/>
                </a:cubicBezTo>
                <a:cubicBezTo>
                  <a:pt x="1370" y="1771"/>
                  <a:pt x="1768" y="1389"/>
                  <a:pt x="1783" y="907"/>
                </a:cubicBezTo>
                <a:cubicBezTo>
                  <a:pt x="1783" y="890"/>
                  <a:pt x="1783" y="873"/>
                  <a:pt x="1783" y="856"/>
                </a:cubicBezTo>
                <a:cubicBezTo>
                  <a:pt x="2190" y="952"/>
                  <a:pt x="2442" y="1359"/>
                  <a:pt x="2347" y="1766"/>
                </a:cubicBezTo>
                <a:cubicBezTo>
                  <a:pt x="2328" y="1845"/>
                  <a:pt x="2297" y="1921"/>
                  <a:pt x="2254" y="1990"/>
                </a:cubicBezTo>
                <a:cubicBezTo>
                  <a:pt x="2196" y="2086"/>
                  <a:pt x="2196" y="2206"/>
                  <a:pt x="2254" y="2302"/>
                </a:cubicBezTo>
                <a:cubicBezTo>
                  <a:pt x="2282" y="2350"/>
                  <a:pt x="2282" y="2350"/>
                  <a:pt x="2282" y="2350"/>
                </a:cubicBezTo>
                <a:cubicBezTo>
                  <a:pt x="1630" y="2350"/>
                  <a:pt x="1630" y="2350"/>
                  <a:pt x="1630" y="2350"/>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59" name="Freeform 8">
            <a:extLst>
              <a:ext uri="{FF2B5EF4-FFF2-40B4-BE49-F238E27FC236}">
                <a16:creationId xmlns:a16="http://schemas.microsoft.com/office/drawing/2014/main" xmlns="" id="{407A37C5-7CB2-4C4C-B885-3D26F614FCED}"/>
              </a:ext>
            </a:extLst>
          </p:cNvPr>
          <p:cNvSpPr>
            <a:spLocks/>
          </p:cNvSpPr>
          <p:nvPr/>
        </p:nvSpPr>
        <p:spPr bwMode="auto">
          <a:xfrm>
            <a:off x="5123428" y="2275011"/>
            <a:ext cx="760441" cy="735609"/>
          </a:xfrm>
          <a:custGeom>
            <a:avLst/>
            <a:gdLst>
              <a:gd name="T0" fmla="*/ 373 w 542"/>
              <a:gd name="T1" fmla="*/ 238 h 526"/>
              <a:gd name="T2" fmla="*/ 373 w 542"/>
              <a:gd name="T3" fmla="*/ 238 h 526"/>
              <a:gd name="T4" fmla="*/ 178 w 542"/>
              <a:gd name="T5" fmla="*/ 339 h 526"/>
              <a:gd name="T6" fmla="*/ 173 w 542"/>
              <a:gd name="T7" fmla="*/ 345 h 526"/>
              <a:gd name="T8" fmla="*/ 198 w 542"/>
              <a:gd name="T9" fmla="*/ 526 h 526"/>
              <a:gd name="T10" fmla="*/ 315 w 542"/>
              <a:gd name="T11" fmla="*/ 526 h 526"/>
              <a:gd name="T12" fmla="*/ 327 w 542"/>
              <a:gd name="T13" fmla="*/ 457 h 526"/>
              <a:gd name="T14" fmla="*/ 542 w 542"/>
              <a:gd name="T15" fmla="*/ 236 h 526"/>
              <a:gd name="T16" fmla="*/ 542 w 542"/>
              <a:gd name="T17" fmla="*/ 236 h 526"/>
              <a:gd name="T18" fmla="*/ 272 w 542"/>
              <a:gd name="T19" fmla="*/ 3 h 526"/>
              <a:gd name="T20" fmla="*/ 0 w 542"/>
              <a:gd name="T21" fmla="*/ 123 h 526"/>
              <a:gd name="T22" fmla="*/ 102 w 542"/>
              <a:gd name="T23" fmla="*/ 236 h 526"/>
              <a:gd name="T24" fmla="*/ 269 w 542"/>
              <a:gd name="T25" fmla="*/ 159 h 526"/>
              <a:gd name="T26" fmla="*/ 373 w 542"/>
              <a:gd name="T27" fmla="*/ 238 h 5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42" h="526">
                <a:moveTo>
                  <a:pt x="373" y="238"/>
                </a:moveTo>
                <a:cubicBezTo>
                  <a:pt x="373" y="238"/>
                  <a:pt x="373" y="238"/>
                  <a:pt x="373" y="238"/>
                </a:cubicBezTo>
                <a:cubicBezTo>
                  <a:pt x="373" y="296"/>
                  <a:pt x="319" y="333"/>
                  <a:pt x="178" y="339"/>
                </a:cubicBezTo>
                <a:cubicBezTo>
                  <a:pt x="173" y="345"/>
                  <a:pt x="173" y="345"/>
                  <a:pt x="173" y="345"/>
                </a:cubicBezTo>
                <a:cubicBezTo>
                  <a:pt x="198" y="526"/>
                  <a:pt x="198" y="526"/>
                  <a:pt x="198" y="526"/>
                </a:cubicBezTo>
                <a:cubicBezTo>
                  <a:pt x="315" y="526"/>
                  <a:pt x="315" y="526"/>
                  <a:pt x="315" y="526"/>
                </a:cubicBezTo>
                <a:cubicBezTo>
                  <a:pt x="327" y="457"/>
                  <a:pt x="327" y="457"/>
                  <a:pt x="327" y="457"/>
                </a:cubicBezTo>
                <a:cubicBezTo>
                  <a:pt x="446" y="436"/>
                  <a:pt x="542" y="378"/>
                  <a:pt x="542" y="236"/>
                </a:cubicBezTo>
                <a:cubicBezTo>
                  <a:pt x="542" y="236"/>
                  <a:pt x="542" y="236"/>
                  <a:pt x="542" y="236"/>
                </a:cubicBezTo>
                <a:cubicBezTo>
                  <a:pt x="542" y="88"/>
                  <a:pt x="433" y="3"/>
                  <a:pt x="272" y="3"/>
                </a:cubicBezTo>
                <a:cubicBezTo>
                  <a:pt x="168" y="0"/>
                  <a:pt x="68" y="44"/>
                  <a:pt x="0" y="123"/>
                </a:cubicBezTo>
                <a:cubicBezTo>
                  <a:pt x="102" y="236"/>
                  <a:pt x="102" y="236"/>
                  <a:pt x="102" y="236"/>
                </a:cubicBezTo>
                <a:cubicBezTo>
                  <a:pt x="145" y="188"/>
                  <a:pt x="205" y="160"/>
                  <a:pt x="269" y="159"/>
                </a:cubicBezTo>
                <a:cubicBezTo>
                  <a:pt x="336" y="159"/>
                  <a:pt x="373" y="188"/>
                  <a:pt x="373" y="238"/>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9">
            <a:extLst>
              <a:ext uri="{FF2B5EF4-FFF2-40B4-BE49-F238E27FC236}">
                <a16:creationId xmlns:a16="http://schemas.microsoft.com/office/drawing/2014/main" xmlns="" id="{41D4D797-B7DE-4A88-90B3-E6AC7273F354}"/>
              </a:ext>
            </a:extLst>
          </p:cNvPr>
          <p:cNvSpPr>
            <a:spLocks noChangeArrowheads="1"/>
          </p:cNvSpPr>
          <p:nvPr/>
        </p:nvSpPr>
        <p:spPr bwMode="auto">
          <a:xfrm>
            <a:off x="5351043" y="3133740"/>
            <a:ext cx="252446" cy="249341"/>
          </a:xfrm>
          <a:prstGeom prst="rect">
            <a:avLst/>
          </a:prstGeom>
          <a:solidFill>
            <a:schemeClr val="accent1"/>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32885684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2590D3C7-FDC7-43F4-820B-51EC3977D38B}"/>
              </a:ext>
            </a:extLst>
          </p:cNvPr>
          <p:cNvSpPr txBox="1"/>
          <p:nvPr/>
        </p:nvSpPr>
        <p:spPr>
          <a:xfrm>
            <a:off x="1202184" y="4149080"/>
            <a:ext cx="4071627" cy="1969770"/>
          </a:xfrm>
          <a:prstGeom prst="rect">
            <a:avLst/>
          </a:prstGeom>
          <a:noFill/>
        </p:spPr>
        <p:txBody>
          <a:bodyPr wrap="none" lIns="0" tIns="0" rIns="0" bIns="0" rtlCol="0" anchor="b">
            <a:spAutoFit/>
          </a:bodyPr>
          <a:lstStyle/>
          <a:p>
            <a:pPr>
              <a:lnSpc>
                <a:spcPct val="80000"/>
              </a:lnSpc>
            </a:pPr>
            <a:r>
              <a:rPr lang="en-IN" sz="8000" i="0" dirty="0">
                <a:solidFill>
                  <a:schemeClr val="bg1"/>
                </a:solidFill>
                <a:effectLst/>
                <a:latin typeface="Segoe UI Black" panose="020B0A02040204020203" pitchFamily="34" charset="0"/>
                <a:ea typeface="Segoe UI Black" panose="020B0A02040204020203" pitchFamily="34" charset="0"/>
              </a:rPr>
              <a:t>THANK </a:t>
            </a:r>
          </a:p>
          <a:p>
            <a:pPr>
              <a:lnSpc>
                <a:spcPct val="80000"/>
              </a:lnSpc>
            </a:pPr>
            <a:r>
              <a:rPr lang="en-IN" sz="8000" dirty="0">
                <a:solidFill>
                  <a:schemeClr val="bg1"/>
                </a:solidFill>
                <a:latin typeface="Segoe UI Black" panose="020B0A02040204020203" pitchFamily="34" charset="0"/>
                <a:ea typeface="Segoe UI Black" panose="020B0A02040204020203" pitchFamily="34" charset="0"/>
              </a:rPr>
              <a:t>YOU.</a:t>
            </a:r>
          </a:p>
        </p:txBody>
      </p:sp>
      <p:grpSp>
        <p:nvGrpSpPr>
          <p:cNvPr id="6" name="Group 5">
            <a:extLst>
              <a:ext uri="{FF2B5EF4-FFF2-40B4-BE49-F238E27FC236}">
                <a16:creationId xmlns:a16="http://schemas.microsoft.com/office/drawing/2014/main" xmlns="" id="{0BF1F2F7-8FF3-4E60-9DF8-887CDC2C8F77}"/>
              </a:ext>
            </a:extLst>
          </p:cNvPr>
          <p:cNvGrpSpPr/>
          <p:nvPr/>
        </p:nvGrpSpPr>
        <p:grpSpPr>
          <a:xfrm>
            <a:off x="1202185" y="2678168"/>
            <a:ext cx="1157194" cy="1138133"/>
            <a:chOff x="6078537" y="908720"/>
            <a:chExt cx="1272355" cy="1251397"/>
          </a:xfrm>
        </p:grpSpPr>
        <p:sp>
          <p:nvSpPr>
            <p:cNvPr id="7" name="Freeform 11">
              <a:extLst>
                <a:ext uri="{FF2B5EF4-FFF2-40B4-BE49-F238E27FC236}">
                  <a16:creationId xmlns:a16="http://schemas.microsoft.com/office/drawing/2014/main" xmlns="" id="{C25AE1BE-CE6A-4F23-B40C-62163D67B7B1}"/>
                </a:ext>
              </a:extLst>
            </p:cNvPr>
            <p:cNvSpPr>
              <a:spLocks/>
            </p:cNvSpPr>
            <p:nvPr/>
          </p:nvSpPr>
          <p:spPr bwMode="auto">
            <a:xfrm>
              <a:off x="6078537" y="908720"/>
              <a:ext cx="1272355" cy="1231106"/>
            </a:xfrm>
            <a:custGeom>
              <a:avLst/>
              <a:gdLst>
                <a:gd name="T0" fmla="*/ 982 w 2202"/>
                <a:gd name="T1" fmla="*/ 2132 h 2137"/>
                <a:gd name="T2" fmla="*/ 861 w 2202"/>
                <a:gd name="T3" fmla="*/ 2137 h 2137"/>
                <a:gd name="T4" fmla="*/ 212 w 2202"/>
                <a:gd name="T5" fmla="*/ 1777 h 2137"/>
                <a:gd name="T6" fmla="*/ 0 w 2202"/>
                <a:gd name="T7" fmla="*/ 1134 h 2137"/>
                <a:gd name="T8" fmla="*/ 4 w 2202"/>
                <a:gd name="T9" fmla="*/ 1039 h 2137"/>
                <a:gd name="T10" fmla="*/ 6 w 2202"/>
                <a:gd name="T11" fmla="*/ 1025 h 2137"/>
                <a:gd name="T12" fmla="*/ 10 w 2202"/>
                <a:gd name="T13" fmla="*/ 983 h 2137"/>
                <a:gd name="T14" fmla="*/ 20 w 2202"/>
                <a:gd name="T15" fmla="*/ 930 h 2137"/>
                <a:gd name="T16" fmla="*/ 23 w 2202"/>
                <a:gd name="T17" fmla="*/ 912 h 2137"/>
                <a:gd name="T18" fmla="*/ 478 w 2202"/>
                <a:gd name="T19" fmla="*/ 218 h 2137"/>
                <a:gd name="T20" fmla="*/ 1249 w 2202"/>
                <a:gd name="T21" fmla="*/ 8 h 2137"/>
                <a:gd name="T22" fmla="*/ 1345 w 2202"/>
                <a:gd name="T23" fmla="*/ 21 h 2137"/>
                <a:gd name="T24" fmla="*/ 1400 w 2202"/>
                <a:gd name="T25" fmla="*/ 32 h 2137"/>
                <a:gd name="T26" fmla="*/ 1416 w 2202"/>
                <a:gd name="T27" fmla="*/ 36 h 2137"/>
                <a:gd name="T28" fmla="*/ 1496 w 2202"/>
                <a:gd name="T29" fmla="*/ 60 h 2137"/>
                <a:gd name="T30" fmla="*/ 1525 w 2202"/>
                <a:gd name="T31" fmla="*/ 69 h 2137"/>
                <a:gd name="T32" fmla="*/ 1586 w 2202"/>
                <a:gd name="T33" fmla="*/ 94 h 2137"/>
                <a:gd name="T34" fmla="*/ 1669 w 2202"/>
                <a:gd name="T35" fmla="*/ 134 h 2137"/>
                <a:gd name="T36" fmla="*/ 1721 w 2202"/>
                <a:gd name="T37" fmla="*/ 164 h 2137"/>
                <a:gd name="T38" fmla="*/ 2132 w 2202"/>
                <a:gd name="T39" fmla="*/ 641 h 2137"/>
                <a:gd name="T40" fmla="*/ 2114 w 2202"/>
                <a:gd name="T41" fmla="*/ 1338 h 2137"/>
                <a:gd name="T42" fmla="*/ 2086 w 2202"/>
                <a:gd name="T43" fmla="*/ 1382 h 2137"/>
                <a:gd name="T44" fmla="*/ 2072 w 2202"/>
                <a:gd name="T45" fmla="*/ 1333 h 2137"/>
                <a:gd name="T46" fmla="*/ 1781 w 2202"/>
                <a:gd name="T47" fmla="*/ 867 h 2137"/>
                <a:gd name="T48" fmla="*/ 1449 w 2202"/>
                <a:gd name="T49" fmla="*/ 697 h 2137"/>
                <a:gd name="T50" fmla="*/ 1420 w 2202"/>
                <a:gd name="T51" fmla="*/ 691 h 2137"/>
                <a:gd name="T52" fmla="*/ 1375 w 2202"/>
                <a:gd name="T53" fmla="*/ 685 h 2137"/>
                <a:gd name="T54" fmla="*/ 1357 w 2202"/>
                <a:gd name="T55" fmla="*/ 683 h 2137"/>
                <a:gd name="T56" fmla="*/ 1338 w 2202"/>
                <a:gd name="T57" fmla="*/ 682 h 2137"/>
                <a:gd name="T58" fmla="*/ 1291 w 2202"/>
                <a:gd name="T59" fmla="*/ 678 h 2137"/>
                <a:gd name="T60" fmla="*/ 1292 w 2202"/>
                <a:gd name="T61" fmla="*/ 679 h 2137"/>
                <a:gd name="T62" fmla="*/ 1255 w 2202"/>
                <a:gd name="T63" fmla="*/ 680 h 2137"/>
                <a:gd name="T64" fmla="*/ 1109 w 2202"/>
                <a:gd name="T65" fmla="*/ 703 h 2137"/>
                <a:gd name="T66" fmla="*/ 733 w 2202"/>
                <a:gd name="T67" fmla="*/ 971 h 2137"/>
                <a:gd name="T68" fmla="*/ 662 w 2202"/>
                <a:gd name="T69" fmla="*/ 1103 h 2137"/>
                <a:gd name="T70" fmla="*/ 660 w 2202"/>
                <a:gd name="T71" fmla="*/ 1107 h 2137"/>
                <a:gd name="T72" fmla="*/ 650 w 2202"/>
                <a:gd name="T73" fmla="*/ 1142 h 2137"/>
                <a:gd name="T74" fmla="*/ 648 w 2202"/>
                <a:gd name="T75" fmla="*/ 1144 h 2137"/>
                <a:gd name="T76" fmla="*/ 640 w 2202"/>
                <a:gd name="T77" fmla="*/ 1174 h 2137"/>
                <a:gd name="T78" fmla="*/ 670 w 2202"/>
                <a:gd name="T79" fmla="*/ 1661 h 2137"/>
                <a:gd name="T80" fmla="*/ 943 w 2202"/>
                <a:gd name="T81" fmla="*/ 2028 h 2137"/>
                <a:gd name="T82" fmla="*/ 996 w 2202"/>
                <a:gd name="T83" fmla="*/ 2071 h 2137"/>
                <a:gd name="T84" fmla="*/ 1058 w 2202"/>
                <a:gd name="T85" fmla="*/ 2114 h 2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202" h="2137">
                  <a:moveTo>
                    <a:pt x="1060" y="2116"/>
                  </a:moveTo>
                  <a:cubicBezTo>
                    <a:pt x="1060" y="2116"/>
                    <a:pt x="1043" y="2121"/>
                    <a:pt x="1010" y="2128"/>
                  </a:cubicBezTo>
                  <a:cubicBezTo>
                    <a:pt x="1002" y="2129"/>
                    <a:pt x="992" y="2131"/>
                    <a:pt x="982" y="2132"/>
                  </a:cubicBezTo>
                  <a:cubicBezTo>
                    <a:pt x="971" y="2133"/>
                    <a:pt x="959" y="2135"/>
                    <a:pt x="947" y="2135"/>
                  </a:cubicBezTo>
                  <a:cubicBezTo>
                    <a:pt x="935" y="2136"/>
                    <a:pt x="921" y="2137"/>
                    <a:pt x="907" y="2137"/>
                  </a:cubicBezTo>
                  <a:cubicBezTo>
                    <a:pt x="892" y="2137"/>
                    <a:pt x="877" y="2137"/>
                    <a:pt x="861" y="2137"/>
                  </a:cubicBezTo>
                  <a:cubicBezTo>
                    <a:pt x="795" y="2134"/>
                    <a:pt x="715" y="2120"/>
                    <a:pt x="625" y="2087"/>
                  </a:cubicBezTo>
                  <a:cubicBezTo>
                    <a:pt x="536" y="2055"/>
                    <a:pt x="438" y="2000"/>
                    <a:pt x="344" y="1920"/>
                  </a:cubicBezTo>
                  <a:cubicBezTo>
                    <a:pt x="298" y="1879"/>
                    <a:pt x="253" y="1831"/>
                    <a:pt x="212" y="1777"/>
                  </a:cubicBezTo>
                  <a:cubicBezTo>
                    <a:pt x="170" y="1723"/>
                    <a:pt x="133" y="1662"/>
                    <a:pt x="101" y="1595"/>
                  </a:cubicBezTo>
                  <a:cubicBezTo>
                    <a:pt x="69" y="1528"/>
                    <a:pt x="43" y="1455"/>
                    <a:pt x="26" y="1377"/>
                  </a:cubicBezTo>
                  <a:cubicBezTo>
                    <a:pt x="9" y="1299"/>
                    <a:pt x="0" y="1217"/>
                    <a:pt x="0" y="1134"/>
                  </a:cubicBezTo>
                  <a:cubicBezTo>
                    <a:pt x="0" y="1123"/>
                    <a:pt x="0" y="1113"/>
                    <a:pt x="0" y="1102"/>
                  </a:cubicBezTo>
                  <a:cubicBezTo>
                    <a:pt x="1" y="1092"/>
                    <a:pt x="2" y="1081"/>
                    <a:pt x="2" y="1071"/>
                  </a:cubicBezTo>
                  <a:cubicBezTo>
                    <a:pt x="3" y="1060"/>
                    <a:pt x="4" y="1050"/>
                    <a:pt x="4" y="1039"/>
                  </a:cubicBezTo>
                  <a:cubicBezTo>
                    <a:pt x="5" y="1037"/>
                    <a:pt x="5" y="1037"/>
                    <a:pt x="5" y="1037"/>
                  </a:cubicBezTo>
                  <a:cubicBezTo>
                    <a:pt x="7" y="1020"/>
                    <a:pt x="5" y="1032"/>
                    <a:pt x="6" y="1027"/>
                  </a:cubicBezTo>
                  <a:cubicBezTo>
                    <a:pt x="6" y="1025"/>
                    <a:pt x="6" y="1025"/>
                    <a:pt x="6" y="1025"/>
                  </a:cubicBezTo>
                  <a:cubicBezTo>
                    <a:pt x="7" y="1019"/>
                    <a:pt x="7" y="1019"/>
                    <a:pt x="7" y="1019"/>
                  </a:cubicBezTo>
                  <a:cubicBezTo>
                    <a:pt x="8" y="1007"/>
                    <a:pt x="8" y="1007"/>
                    <a:pt x="8" y="1007"/>
                  </a:cubicBezTo>
                  <a:cubicBezTo>
                    <a:pt x="9" y="999"/>
                    <a:pt x="10" y="991"/>
                    <a:pt x="10" y="983"/>
                  </a:cubicBezTo>
                  <a:cubicBezTo>
                    <a:pt x="13" y="966"/>
                    <a:pt x="13" y="966"/>
                    <a:pt x="13" y="966"/>
                  </a:cubicBezTo>
                  <a:cubicBezTo>
                    <a:pt x="17" y="948"/>
                    <a:pt x="17" y="948"/>
                    <a:pt x="17" y="948"/>
                  </a:cubicBezTo>
                  <a:cubicBezTo>
                    <a:pt x="20" y="930"/>
                    <a:pt x="20" y="930"/>
                    <a:pt x="20" y="930"/>
                  </a:cubicBezTo>
                  <a:cubicBezTo>
                    <a:pt x="22" y="920"/>
                    <a:pt x="22" y="920"/>
                    <a:pt x="22" y="920"/>
                  </a:cubicBezTo>
                  <a:cubicBezTo>
                    <a:pt x="23" y="916"/>
                    <a:pt x="23" y="916"/>
                    <a:pt x="23" y="916"/>
                  </a:cubicBezTo>
                  <a:cubicBezTo>
                    <a:pt x="23" y="914"/>
                    <a:pt x="23" y="913"/>
                    <a:pt x="23" y="912"/>
                  </a:cubicBezTo>
                  <a:cubicBezTo>
                    <a:pt x="26" y="901"/>
                    <a:pt x="28" y="890"/>
                    <a:pt x="31" y="880"/>
                  </a:cubicBezTo>
                  <a:cubicBezTo>
                    <a:pt x="51" y="795"/>
                    <a:pt x="82" y="710"/>
                    <a:pt x="123" y="630"/>
                  </a:cubicBezTo>
                  <a:cubicBezTo>
                    <a:pt x="205" y="469"/>
                    <a:pt x="329" y="326"/>
                    <a:pt x="478" y="218"/>
                  </a:cubicBezTo>
                  <a:cubicBezTo>
                    <a:pt x="553" y="165"/>
                    <a:pt x="634" y="120"/>
                    <a:pt x="719" y="86"/>
                  </a:cubicBezTo>
                  <a:cubicBezTo>
                    <a:pt x="804" y="52"/>
                    <a:pt x="893" y="27"/>
                    <a:pt x="982" y="15"/>
                  </a:cubicBezTo>
                  <a:cubicBezTo>
                    <a:pt x="1072" y="2"/>
                    <a:pt x="1162" y="0"/>
                    <a:pt x="1249" y="8"/>
                  </a:cubicBezTo>
                  <a:cubicBezTo>
                    <a:pt x="1259" y="9"/>
                    <a:pt x="1270" y="10"/>
                    <a:pt x="1281" y="11"/>
                  </a:cubicBezTo>
                  <a:cubicBezTo>
                    <a:pt x="1292" y="13"/>
                    <a:pt x="1303" y="14"/>
                    <a:pt x="1313" y="16"/>
                  </a:cubicBezTo>
                  <a:cubicBezTo>
                    <a:pt x="1324" y="17"/>
                    <a:pt x="1335" y="19"/>
                    <a:pt x="1345" y="21"/>
                  </a:cubicBezTo>
                  <a:cubicBezTo>
                    <a:pt x="1356" y="23"/>
                    <a:pt x="1366" y="25"/>
                    <a:pt x="1377" y="27"/>
                  </a:cubicBezTo>
                  <a:cubicBezTo>
                    <a:pt x="1392" y="31"/>
                    <a:pt x="1392" y="31"/>
                    <a:pt x="1392" y="31"/>
                  </a:cubicBezTo>
                  <a:cubicBezTo>
                    <a:pt x="1400" y="32"/>
                    <a:pt x="1400" y="32"/>
                    <a:pt x="1400" y="32"/>
                  </a:cubicBezTo>
                  <a:cubicBezTo>
                    <a:pt x="1404" y="33"/>
                    <a:pt x="1404" y="33"/>
                    <a:pt x="1404" y="33"/>
                  </a:cubicBezTo>
                  <a:cubicBezTo>
                    <a:pt x="1408" y="34"/>
                    <a:pt x="1397" y="32"/>
                    <a:pt x="1414" y="35"/>
                  </a:cubicBezTo>
                  <a:cubicBezTo>
                    <a:pt x="1416" y="36"/>
                    <a:pt x="1416" y="36"/>
                    <a:pt x="1416" y="36"/>
                  </a:cubicBezTo>
                  <a:cubicBezTo>
                    <a:pt x="1423" y="38"/>
                    <a:pt x="1431" y="40"/>
                    <a:pt x="1438" y="42"/>
                  </a:cubicBezTo>
                  <a:cubicBezTo>
                    <a:pt x="1446" y="45"/>
                    <a:pt x="1454" y="47"/>
                    <a:pt x="1462" y="49"/>
                  </a:cubicBezTo>
                  <a:cubicBezTo>
                    <a:pt x="1473" y="53"/>
                    <a:pt x="1484" y="56"/>
                    <a:pt x="1496" y="60"/>
                  </a:cubicBezTo>
                  <a:cubicBezTo>
                    <a:pt x="1513" y="65"/>
                    <a:pt x="1513" y="65"/>
                    <a:pt x="1513" y="65"/>
                  </a:cubicBezTo>
                  <a:cubicBezTo>
                    <a:pt x="1521" y="68"/>
                    <a:pt x="1521" y="68"/>
                    <a:pt x="1521" y="68"/>
                  </a:cubicBezTo>
                  <a:cubicBezTo>
                    <a:pt x="1525" y="69"/>
                    <a:pt x="1525" y="69"/>
                    <a:pt x="1525" y="69"/>
                  </a:cubicBezTo>
                  <a:cubicBezTo>
                    <a:pt x="1529" y="71"/>
                    <a:pt x="1529" y="71"/>
                    <a:pt x="1529" y="71"/>
                  </a:cubicBezTo>
                  <a:cubicBezTo>
                    <a:pt x="1538" y="75"/>
                    <a:pt x="1548" y="78"/>
                    <a:pt x="1558" y="82"/>
                  </a:cubicBezTo>
                  <a:cubicBezTo>
                    <a:pt x="1567" y="86"/>
                    <a:pt x="1577" y="90"/>
                    <a:pt x="1586" y="94"/>
                  </a:cubicBezTo>
                  <a:cubicBezTo>
                    <a:pt x="1596" y="98"/>
                    <a:pt x="1605" y="102"/>
                    <a:pt x="1615" y="107"/>
                  </a:cubicBezTo>
                  <a:cubicBezTo>
                    <a:pt x="1624" y="111"/>
                    <a:pt x="1633" y="115"/>
                    <a:pt x="1642" y="120"/>
                  </a:cubicBezTo>
                  <a:cubicBezTo>
                    <a:pt x="1651" y="124"/>
                    <a:pt x="1660" y="129"/>
                    <a:pt x="1669" y="134"/>
                  </a:cubicBezTo>
                  <a:cubicBezTo>
                    <a:pt x="1682" y="141"/>
                    <a:pt x="1682" y="141"/>
                    <a:pt x="1682" y="141"/>
                  </a:cubicBezTo>
                  <a:cubicBezTo>
                    <a:pt x="1687" y="143"/>
                    <a:pt x="1691" y="146"/>
                    <a:pt x="1696" y="148"/>
                  </a:cubicBezTo>
                  <a:cubicBezTo>
                    <a:pt x="1704" y="154"/>
                    <a:pt x="1713" y="159"/>
                    <a:pt x="1721" y="164"/>
                  </a:cubicBezTo>
                  <a:cubicBezTo>
                    <a:pt x="1789" y="205"/>
                    <a:pt x="1850" y="253"/>
                    <a:pt x="1904" y="305"/>
                  </a:cubicBezTo>
                  <a:cubicBezTo>
                    <a:pt x="1957" y="357"/>
                    <a:pt x="2002" y="412"/>
                    <a:pt x="2040" y="469"/>
                  </a:cubicBezTo>
                  <a:cubicBezTo>
                    <a:pt x="2078" y="526"/>
                    <a:pt x="2109" y="584"/>
                    <a:pt x="2132" y="641"/>
                  </a:cubicBezTo>
                  <a:cubicBezTo>
                    <a:pt x="2179" y="755"/>
                    <a:pt x="2198" y="865"/>
                    <a:pt x="2200" y="961"/>
                  </a:cubicBezTo>
                  <a:cubicBezTo>
                    <a:pt x="2202" y="1057"/>
                    <a:pt x="2189" y="1137"/>
                    <a:pt x="2171" y="1200"/>
                  </a:cubicBezTo>
                  <a:cubicBezTo>
                    <a:pt x="2152" y="1263"/>
                    <a:pt x="2130" y="1308"/>
                    <a:pt x="2114" y="1338"/>
                  </a:cubicBezTo>
                  <a:cubicBezTo>
                    <a:pt x="2105" y="1353"/>
                    <a:pt x="2098" y="1364"/>
                    <a:pt x="2094" y="1371"/>
                  </a:cubicBezTo>
                  <a:cubicBezTo>
                    <a:pt x="2091" y="1375"/>
                    <a:pt x="2089" y="1378"/>
                    <a:pt x="2088" y="1380"/>
                  </a:cubicBezTo>
                  <a:cubicBezTo>
                    <a:pt x="2087" y="1382"/>
                    <a:pt x="2086" y="1382"/>
                    <a:pt x="2086" y="1382"/>
                  </a:cubicBezTo>
                  <a:cubicBezTo>
                    <a:pt x="2086" y="1382"/>
                    <a:pt x="2086" y="1381"/>
                    <a:pt x="2085" y="1379"/>
                  </a:cubicBezTo>
                  <a:cubicBezTo>
                    <a:pt x="2085" y="1377"/>
                    <a:pt x="2084" y="1374"/>
                    <a:pt x="2083" y="1370"/>
                  </a:cubicBezTo>
                  <a:cubicBezTo>
                    <a:pt x="2080" y="1361"/>
                    <a:pt x="2077" y="1349"/>
                    <a:pt x="2072" y="1333"/>
                  </a:cubicBezTo>
                  <a:cubicBezTo>
                    <a:pt x="2062" y="1302"/>
                    <a:pt x="2048" y="1257"/>
                    <a:pt x="2025" y="1205"/>
                  </a:cubicBezTo>
                  <a:cubicBezTo>
                    <a:pt x="2003" y="1153"/>
                    <a:pt x="1972" y="1094"/>
                    <a:pt x="1932" y="1035"/>
                  </a:cubicBezTo>
                  <a:cubicBezTo>
                    <a:pt x="1892" y="977"/>
                    <a:pt x="1841" y="918"/>
                    <a:pt x="1781" y="867"/>
                  </a:cubicBezTo>
                  <a:cubicBezTo>
                    <a:pt x="1721" y="816"/>
                    <a:pt x="1652" y="771"/>
                    <a:pt x="1578" y="739"/>
                  </a:cubicBezTo>
                  <a:cubicBezTo>
                    <a:pt x="1541" y="723"/>
                    <a:pt x="1503" y="711"/>
                    <a:pt x="1464" y="701"/>
                  </a:cubicBezTo>
                  <a:cubicBezTo>
                    <a:pt x="1459" y="700"/>
                    <a:pt x="1454" y="698"/>
                    <a:pt x="1449" y="697"/>
                  </a:cubicBezTo>
                  <a:cubicBezTo>
                    <a:pt x="1447" y="697"/>
                    <a:pt x="1444" y="696"/>
                    <a:pt x="1442" y="696"/>
                  </a:cubicBezTo>
                  <a:cubicBezTo>
                    <a:pt x="1434" y="694"/>
                    <a:pt x="1434" y="694"/>
                    <a:pt x="1434" y="694"/>
                  </a:cubicBezTo>
                  <a:cubicBezTo>
                    <a:pt x="1430" y="693"/>
                    <a:pt x="1425" y="692"/>
                    <a:pt x="1420" y="691"/>
                  </a:cubicBezTo>
                  <a:cubicBezTo>
                    <a:pt x="1415" y="690"/>
                    <a:pt x="1410" y="690"/>
                    <a:pt x="1405" y="689"/>
                  </a:cubicBezTo>
                  <a:cubicBezTo>
                    <a:pt x="1400" y="688"/>
                    <a:pt x="1395" y="687"/>
                    <a:pt x="1390" y="686"/>
                  </a:cubicBezTo>
                  <a:cubicBezTo>
                    <a:pt x="1385" y="686"/>
                    <a:pt x="1380" y="685"/>
                    <a:pt x="1375" y="685"/>
                  </a:cubicBezTo>
                  <a:cubicBezTo>
                    <a:pt x="1370" y="684"/>
                    <a:pt x="1365" y="683"/>
                    <a:pt x="1360" y="683"/>
                  </a:cubicBezTo>
                  <a:cubicBezTo>
                    <a:pt x="1358" y="683"/>
                    <a:pt x="1358" y="683"/>
                    <a:pt x="1358" y="683"/>
                  </a:cubicBezTo>
                  <a:cubicBezTo>
                    <a:pt x="1357" y="683"/>
                    <a:pt x="1357" y="683"/>
                    <a:pt x="1357" y="683"/>
                  </a:cubicBezTo>
                  <a:cubicBezTo>
                    <a:pt x="1354" y="683"/>
                    <a:pt x="1354" y="683"/>
                    <a:pt x="1354" y="683"/>
                  </a:cubicBezTo>
                  <a:cubicBezTo>
                    <a:pt x="1349" y="683"/>
                    <a:pt x="1349" y="683"/>
                    <a:pt x="1349" y="683"/>
                  </a:cubicBezTo>
                  <a:cubicBezTo>
                    <a:pt x="1345" y="683"/>
                    <a:pt x="1341" y="682"/>
                    <a:pt x="1338" y="682"/>
                  </a:cubicBezTo>
                  <a:cubicBezTo>
                    <a:pt x="1330" y="681"/>
                    <a:pt x="1323" y="681"/>
                    <a:pt x="1316" y="680"/>
                  </a:cubicBezTo>
                  <a:cubicBezTo>
                    <a:pt x="1308" y="679"/>
                    <a:pt x="1300" y="679"/>
                    <a:pt x="1292" y="678"/>
                  </a:cubicBezTo>
                  <a:cubicBezTo>
                    <a:pt x="1291" y="678"/>
                    <a:pt x="1291" y="678"/>
                    <a:pt x="1291" y="678"/>
                  </a:cubicBezTo>
                  <a:cubicBezTo>
                    <a:pt x="1307" y="681"/>
                    <a:pt x="1295" y="679"/>
                    <a:pt x="1298" y="679"/>
                  </a:cubicBezTo>
                  <a:cubicBezTo>
                    <a:pt x="1296" y="679"/>
                    <a:pt x="1296" y="679"/>
                    <a:pt x="1296" y="679"/>
                  </a:cubicBezTo>
                  <a:cubicBezTo>
                    <a:pt x="1292" y="679"/>
                    <a:pt x="1292" y="679"/>
                    <a:pt x="1292" y="679"/>
                  </a:cubicBezTo>
                  <a:cubicBezTo>
                    <a:pt x="1285" y="680"/>
                    <a:pt x="1285" y="680"/>
                    <a:pt x="1285" y="680"/>
                  </a:cubicBezTo>
                  <a:cubicBezTo>
                    <a:pt x="1280" y="680"/>
                    <a:pt x="1275" y="680"/>
                    <a:pt x="1270" y="680"/>
                  </a:cubicBezTo>
                  <a:cubicBezTo>
                    <a:pt x="1265" y="680"/>
                    <a:pt x="1260" y="680"/>
                    <a:pt x="1255" y="680"/>
                  </a:cubicBezTo>
                  <a:cubicBezTo>
                    <a:pt x="1250" y="681"/>
                    <a:pt x="1245" y="681"/>
                    <a:pt x="1240" y="681"/>
                  </a:cubicBezTo>
                  <a:cubicBezTo>
                    <a:pt x="1235" y="682"/>
                    <a:pt x="1230" y="682"/>
                    <a:pt x="1225" y="682"/>
                  </a:cubicBezTo>
                  <a:cubicBezTo>
                    <a:pt x="1185" y="686"/>
                    <a:pt x="1147" y="693"/>
                    <a:pt x="1109" y="703"/>
                  </a:cubicBezTo>
                  <a:cubicBezTo>
                    <a:pt x="1071" y="713"/>
                    <a:pt x="1034" y="728"/>
                    <a:pt x="999" y="744"/>
                  </a:cubicBezTo>
                  <a:cubicBezTo>
                    <a:pt x="963" y="761"/>
                    <a:pt x="929" y="781"/>
                    <a:pt x="897" y="804"/>
                  </a:cubicBezTo>
                  <a:cubicBezTo>
                    <a:pt x="833" y="850"/>
                    <a:pt x="777" y="907"/>
                    <a:pt x="733" y="971"/>
                  </a:cubicBezTo>
                  <a:cubicBezTo>
                    <a:pt x="711" y="1004"/>
                    <a:pt x="692" y="1038"/>
                    <a:pt x="675" y="1075"/>
                  </a:cubicBezTo>
                  <a:cubicBezTo>
                    <a:pt x="672" y="1083"/>
                    <a:pt x="668" y="1090"/>
                    <a:pt x="665" y="1098"/>
                  </a:cubicBezTo>
                  <a:cubicBezTo>
                    <a:pt x="662" y="1103"/>
                    <a:pt x="662" y="1103"/>
                    <a:pt x="662" y="1103"/>
                  </a:cubicBezTo>
                  <a:cubicBezTo>
                    <a:pt x="661" y="1106"/>
                    <a:pt x="661" y="1106"/>
                    <a:pt x="661" y="1106"/>
                  </a:cubicBezTo>
                  <a:cubicBezTo>
                    <a:pt x="660" y="1107"/>
                    <a:pt x="660" y="1107"/>
                    <a:pt x="660" y="1107"/>
                  </a:cubicBezTo>
                  <a:cubicBezTo>
                    <a:pt x="660" y="1107"/>
                    <a:pt x="660" y="1107"/>
                    <a:pt x="660" y="1107"/>
                  </a:cubicBezTo>
                  <a:cubicBezTo>
                    <a:pt x="660" y="1108"/>
                    <a:pt x="660" y="1108"/>
                    <a:pt x="660" y="1108"/>
                  </a:cubicBezTo>
                  <a:cubicBezTo>
                    <a:pt x="658" y="1116"/>
                    <a:pt x="655" y="1123"/>
                    <a:pt x="653" y="1131"/>
                  </a:cubicBezTo>
                  <a:cubicBezTo>
                    <a:pt x="650" y="1142"/>
                    <a:pt x="650" y="1142"/>
                    <a:pt x="650" y="1142"/>
                  </a:cubicBezTo>
                  <a:cubicBezTo>
                    <a:pt x="648" y="1148"/>
                    <a:pt x="648" y="1148"/>
                    <a:pt x="648" y="1148"/>
                  </a:cubicBezTo>
                  <a:cubicBezTo>
                    <a:pt x="647" y="1151"/>
                    <a:pt x="647" y="1151"/>
                    <a:pt x="647" y="1151"/>
                  </a:cubicBezTo>
                  <a:cubicBezTo>
                    <a:pt x="648" y="1147"/>
                    <a:pt x="646" y="1160"/>
                    <a:pt x="648" y="1144"/>
                  </a:cubicBezTo>
                  <a:cubicBezTo>
                    <a:pt x="648" y="1145"/>
                    <a:pt x="648" y="1145"/>
                    <a:pt x="648" y="1145"/>
                  </a:cubicBezTo>
                  <a:cubicBezTo>
                    <a:pt x="647" y="1150"/>
                    <a:pt x="645" y="1154"/>
                    <a:pt x="644" y="1159"/>
                  </a:cubicBezTo>
                  <a:cubicBezTo>
                    <a:pt x="642" y="1164"/>
                    <a:pt x="641" y="1169"/>
                    <a:pt x="640" y="1174"/>
                  </a:cubicBezTo>
                  <a:cubicBezTo>
                    <a:pt x="638" y="1179"/>
                    <a:pt x="637" y="1184"/>
                    <a:pt x="636" y="1188"/>
                  </a:cubicBezTo>
                  <a:cubicBezTo>
                    <a:pt x="616" y="1266"/>
                    <a:pt x="609" y="1347"/>
                    <a:pt x="615" y="1428"/>
                  </a:cubicBezTo>
                  <a:cubicBezTo>
                    <a:pt x="621" y="1508"/>
                    <a:pt x="641" y="1588"/>
                    <a:pt x="670" y="1661"/>
                  </a:cubicBezTo>
                  <a:cubicBezTo>
                    <a:pt x="700" y="1734"/>
                    <a:pt x="739" y="1802"/>
                    <a:pt x="782" y="1859"/>
                  </a:cubicBezTo>
                  <a:cubicBezTo>
                    <a:pt x="824" y="1916"/>
                    <a:pt x="870" y="1964"/>
                    <a:pt x="912" y="2002"/>
                  </a:cubicBezTo>
                  <a:cubicBezTo>
                    <a:pt x="923" y="2011"/>
                    <a:pt x="933" y="2020"/>
                    <a:pt x="943" y="2028"/>
                  </a:cubicBezTo>
                  <a:cubicBezTo>
                    <a:pt x="953" y="2037"/>
                    <a:pt x="962" y="2044"/>
                    <a:pt x="971" y="2051"/>
                  </a:cubicBezTo>
                  <a:cubicBezTo>
                    <a:pt x="976" y="2055"/>
                    <a:pt x="980" y="2059"/>
                    <a:pt x="984" y="2062"/>
                  </a:cubicBezTo>
                  <a:cubicBezTo>
                    <a:pt x="989" y="2065"/>
                    <a:pt x="993" y="2068"/>
                    <a:pt x="996" y="2071"/>
                  </a:cubicBezTo>
                  <a:cubicBezTo>
                    <a:pt x="1004" y="2077"/>
                    <a:pt x="1012" y="2082"/>
                    <a:pt x="1018" y="2087"/>
                  </a:cubicBezTo>
                  <a:cubicBezTo>
                    <a:pt x="1032" y="2096"/>
                    <a:pt x="1043" y="2104"/>
                    <a:pt x="1050" y="2109"/>
                  </a:cubicBezTo>
                  <a:cubicBezTo>
                    <a:pt x="1053" y="2111"/>
                    <a:pt x="1056" y="2113"/>
                    <a:pt x="1058" y="2114"/>
                  </a:cubicBezTo>
                  <a:cubicBezTo>
                    <a:pt x="1060" y="2116"/>
                    <a:pt x="1060" y="2116"/>
                    <a:pt x="1060" y="2116"/>
                  </a:cubicBezTo>
                  <a:close/>
                </a:path>
              </a:pathLst>
            </a:custGeom>
            <a:solidFill>
              <a:schemeClr val="accent3"/>
            </a:solid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8" name="Oval 7">
              <a:extLst>
                <a:ext uri="{FF2B5EF4-FFF2-40B4-BE49-F238E27FC236}">
                  <a16:creationId xmlns:a16="http://schemas.microsoft.com/office/drawing/2014/main" xmlns="" id="{CDFEA395-CE46-4843-889D-610D058E8DC1}"/>
                </a:ext>
              </a:extLst>
            </p:cNvPr>
            <p:cNvSpPr/>
            <p:nvPr/>
          </p:nvSpPr>
          <p:spPr>
            <a:xfrm>
              <a:off x="6598468" y="1499105"/>
              <a:ext cx="661012" cy="66101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8011979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xmlns="" id="{5F3D54C1-4541-4A4B-A4FB-31EE16359992}"/>
              </a:ext>
            </a:extLst>
          </p:cNvPr>
          <p:cNvSpPr>
            <a:spLocks noGrp="1"/>
          </p:cNvSpPr>
          <p:nvPr>
            <p:ph type="title"/>
          </p:nvPr>
        </p:nvSpPr>
        <p:spPr>
          <a:xfrm>
            <a:off x="1197868" y="274639"/>
            <a:ext cx="10381516" cy="711081"/>
          </a:xfrm>
        </p:spPr>
        <p:txBody>
          <a:bodyPr/>
          <a:lstStyle/>
          <a:p>
            <a:r>
              <a:rPr lang="en-IN" dirty="0" smtClean="0">
                <a:solidFill>
                  <a:schemeClr val="accent1"/>
                </a:solidFill>
              </a:rPr>
              <a:t>List </a:t>
            </a:r>
            <a:r>
              <a:rPr lang="en-IN" smtClean="0">
                <a:solidFill>
                  <a:schemeClr val="accent1"/>
                </a:solidFill>
              </a:rPr>
              <a:t>of top added </a:t>
            </a:r>
            <a:r>
              <a:rPr lang="en-IN" dirty="0" smtClean="0">
                <a:solidFill>
                  <a:schemeClr val="accent1"/>
                </a:solidFill>
              </a:rPr>
              <a:t>features and enhancements</a:t>
            </a:r>
            <a:endParaRPr lang="en-IN" b="0" dirty="0">
              <a:solidFill>
                <a:schemeClr val="accent1"/>
              </a:solidFill>
              <a:latin typeface="Segoe UI Light" panose="020B0502040204020203" pitchFamily="34" charset="0"/>
              <a:cs typeface="Segoe UI Light" panose="020B0502040204020203" pitchFamily="34" charset="0"/>
            </a:endParaRPr>
          </a:p>
        </p:txBody>
      </p:sp>
      <p:sp>
        <p:nvSpPr>
          <p:cNvPr id="31" name="Slide Number Placeholder 30">
            <a:extLst>
              <a:ext uri="{FF2B5EF4-FFF2-40B4-BE49-F238E27FC236}">
                <a16:creationId xmlns:a16="http://schemas.microsoft.com/office/drawing/2014/main" xmlns="" id="{69241165-0208-4909-9653-F4B924132FB3}"/>
              </a:ext>
            </a:extLst>
          </p:cNvPr>
          <p:cNvSpPr>
            <a:spLocks noGrp="1"/>
          </p:cNvSpPr>
          <p:nvPr>
            <p:ph type="sldNum" sz="quarter" idx="12"/>
          </p:nvPr>
        </p:nvSpPr>
        <p:spPr/>
        <p:txBody>
          <a:bodyPr/>
          <a:lstStyle/>
          <a:p>
            <a:fld id="{96E69268-9C8B-4EBF-A9EE-DC5DC2D48DC3}" type="slidenum">
              <a:rPr lang="en-US" smtClean="0"/>
              <a:pPr/>
              <a:t>2</a:t>
            </a:fld>
            <a:endParaRPr lang="en-US" dirty="0"/>
          </a:p>
        </p:txBody>
      </p:sp>
      <p:sp>
        <p:nvSpPr>
          <p:cNvPr id="12" name="TextBox 11">
            <a:extLst>
              <a:ext uri="{FF2B5EF4-FFF2-40B4-BE49-F238E27FC236}">
                <a16:creationId xmlns:a16="http://schemas.microsoft.com/office/drawing/2014/main" xmlns="" id="{AE78184A-0969-4026-B760-29091777A5DB}"/>
              </a:ext>
            </a:extLst>
          </p:cNvPr>
          <p:cNvSpPr txBox="1"/>
          <p:nvPr/>
        </p:nvSpPr>
        <p:spPr>
          <a:xfrm>
            <a:off x="1917948" y="1256361"/>
            <a:ext cx="4896545" cy="338554"/>
          </a:xfrm>
          <a:prstGeom prst="rect">
            <a:avLst/>
          </a:prstGeom>
          <a:noFill/>
        </p:spPr>
        <p:txBody>
          <a:bodyPr wrap="square" lIns="0" rIns="0" rtlCol="0" anchor="b">
            <a:spAutoFit/>
          </a:bodyPr>
          <a:lstStyle/>
          <a:p>
            <a:pPr marL="342900" indent="-342900">
              <a:lnSpc>
                <a:spcPct val="80000"/>
              </a:lnSpc>
              <a:buFont typeface="Arial" panose="020B0604020202020204" pitchFamily="34" charset="0"/>
              <a:buChar char="•"/>
            </a:pPr>
            <a:r>
              <a:rPr lang="en-IN" sz="2000" b="1" dirty="0" smtClean="0">
                <a:solidFill>
                  <a:schemeClr val="tx1">
                    <a:lumMod val="75000"/>
                    <a:lumOff val="25000"/>
                  </a:schemeClr>
                </a:solidFill>
              </a:rPr>
              <a:t>Record Structs</a:t>
            </a:r>
            <a:endParaRPr lang="en-IN" sz="2000" b="1" dirty="0">
              <a:solidFill>
                <a:schemeClr val="tx1">
                  <a:lumMod val="75000"/>
                  <a:lumOff val="25000"/>
                </a:schemeClr>
              </a:solidFill>
            </a:endParaRPr>
          </a:p>
        </p:txBody>
      </p:sp>
      <p:sp>
        <p:nvSpPr>
          <p:cNvPr id="8" name="TextBox 7">
            <a:extLst>
              <a:ext uri="{FF2B5EF4-FFF2-40B4-BE49-F238E27FC236}">
                <a16:creationId xmlns:a16="http://schemas.microsoft.com/office/drawing/2014/main" xmlns="" id="{AE78184A-0969-4026-B760-29091777A5DB}"/>
              </a:ext>
            </a:extLst>
          </p:cNvPr>
          <p:cNvSpPr txBox="1"/>
          <p:nvPr/>
        </p:nvSpPr>
        <p:spPr>
          <a:xfrm>
            <a:off x="1937179" y="1660738"/>
            <a:ext cx="4896545" cy="400110"/>
          </a:xfrm>
          <a:prstGeom prst="rect">
            <a:avLst/>
          </a:prstGeom>
          <a:noFill/>
        </p:spPr>
        <p:txBody>
          <a:bodyPr wrap="square" lIns="0" rIns="0" rtlCol="0" anchor="b">
            <a:spAutoFit/>
          </a:bodyPr>
          <a:lstStyle/>
          <a:p>
            <a:pPr marL="342900" indent="-342900">
              <a:buFont typeface="Arial" panose="020B0604020202020204" pitchFamily="34" charset="0"/>
              <a:buChar char="•"/>
            </a:pPr>
            <a:r>
              <a:rPr lang="en-US" sz="2000" b="1" dirty="0"/>
              <a:t>Improvements of structure </a:t>
            </a:r>
            <a:r>
              <a:rPr lang="en-US" sz="2000" b="1" dirty="0" smtClean="0"/>
              <a:t>types</a:t>
            </a:r>
            <a:endParaRPr lang="en-US" sz="2000" b="1" dirty="0"/>
          </a:p>
        </p:txBody>
      </p:sp>
      <p:sp>
        <p:nvSpPr>
          <p:cNvPr id="9" name="TextBox 8">
            <a:extLst>
              <a:ext uri="{FF2B5EF4-FFF2-40B4-BE49-F238E27FC236}">
                <a16:creationId xmlns:a16="http://schemas.microsoft.com/office/drawing/2014/main" xmlns="" id="{AE78184A-0969-4026-B760-29091777A5DB}"/>
              </a:ext>
            </a:extLst>
          </p:cNvPr>
          <p:cNvSpPr txBox="1"/>
          <p:nvPr/>
        </p:nvSpPr>
        <p:spPr>
          <a:xfrm>
            <a:off x="1942792" y="2092786"/>
            <a:ext cx="4896545" cy="400110"/>
          </a:xfrm>
          <a:prstGeom prst="rect">
            <a:avLst/>
          </a:prstGeom>
          <a:noFill/>
        </p:spPr>
        <p:txBody>
          <a:bodyPr wrap="square" lIns="0" rIns="0" rtlCol="0" anchor="b">
            <a:spAutoFit/>
          </a:bodyPr>
          <a:lstStyle/>
          <a:p>
            <a:pPr marL="342900" indent="-342900">
              <a:buFont typeface="Arial" panose="020B0604020202020204" pitchFamily="34" charset="0"/>
              <a:buChar char="•"/>
            </a:pPr>
            <a:r>
              <a:rPr lang="en-US" sz="2000" b="1" dirty="0"/>
              <a:t>Global using </a:t>
            </a:r>
            <a:r>
              <a:rPr lang="en-US" sz="2000" b="1" dirty="0" smtClean="0"/>
              <a:t>directives</a:t>
            </a:r>
            <a:endParaRPr lang="en-US" sz="2000" b="1" dirty="0"/>
          </a:p>
        </p:txBody>
      </p:sp>
      <p:sp>
        <p:nvSpPr>
          <p:cNvPr id="10" name="TextBox 9">
            <a:extLst>
              <a:ext uri="{FF2B5EF4-FFF2-40B4-BE49-F238E27FC236}">
                <a16:creationId xmlns:a16="http://schemas.microsoft.com/office/drawing/2014/main" xmlns="" id="{AE78184A-0969-4026-B760-29091777A5DB}"/>
              </a:ext>
            </a:extLst>
          </p:cNvPr>
          <p:cNvSpPr txBox="1"/>
          <p:nvPr/>
        </p:nvSpPr>
        <p:spPr>
          <a:xfrm>
            <a:off x="1937179" y="2524834"/>
            <a:ext cx="4896545" cy="400110"/>
          </a:xfrm>
          <a:prstGeom prst="rect">
            <a:avLst/>
          </a:prstGeom>
          <a:noFill/>
        </p:spPr>
        <p:txBody>
          <a:bodyPr wrap="square" lIns="0" rIns="0" rtlCol="0" anchor="b">
            <a:spAutoFit/>
          </a:bodyPr>
          <a:lstStyle/>
          <a:p>
            <a:pPr marL="342900" indent="-342900">
              <a:buFont typeface="Arial" panose="020B0604020202020204" pitchFamily="34" charset="0"/>
              <a:buChar char="•"/>
            </a:pPr>
            <a:r>
              <a:rPr lang="en-US" sz="2000" b="1" dirty="0"/>
              <a:t>File-scoped namespace </a:t>
            </a:r>
            <a:r>
              <a:rPr lang="en-US" sz="2000" b="1" dirty="0" smtClean="0"/>
              <a:t>declaration</a:t>
            </a:r>
            <a:endParaRPr lang="en-US" sz="2000" b="1" dirty="0"/>
          </a:p>
        </p:txBody>
      </p:sp>
      <p:sp>
        <p:nvSpPr>
          <p:cNvPr id="11" name="TextBox 10">
            <a:extLst>
              <a:ext uri="{FF2B5EF4-FFF2-40B4-BE49-F238E27FC236}">
                <a16:creationId xmlns:a16="http://schemas.microsoft.com/office/drawing/2014/main" xmlns="" id="{AE78184A-0969-4026-B760-29091777A5DB}"/>
              </a:ext>
            </a:extLst>
          </p:cNvPr>
          <p:cNvSpPr txBox="1"/>
          <p:nvPr/>
        </p:nvSpPr>
        <p:spPr>
          <a:xfrm>
            <a:off x="1937179" y="2956882"/>
            <a:ext cx="4896545" cy="400110"/>
          </a:xfrm>
          <a:prstGeom prst="rect">
            <a:avLst/>
          </a:prstGeom>
          <a:noFill/>
        </p:spPr>
        <p:txBody>
          <a:bodyPr wrap="square" lIns="0" rIns="0" rtlCol="0" anchor="b">
            <a:spAutoFit/>
          </a:bodyPr>
          <a:lstStyle/>
          <a:p>
            <a:pPr marL="342900" indent="-342900">
              <a:buFont typeface="Arial" panose="020B0604020202020204" pitchFamily="34" charset="0"/>
              <a:buChar char="•"/>
            </a:pPr>
            <a:r>
              <a:rPr lang="en-US" sz="2000" b="1" dirty="0" smtClean="0"/>
              <a:t>TimeOnly &amp; DateOnly</a:t>
            </a:r>
            <a:endParaRPr lang="en-US" sz="2000" b="1" dirty="0"/>
          </a:p>
        </p:txBody>
      </p:sp>
      <p:sp>
        <p:nvSpPr>
          <p:cNvPr id="15" name="TextBox 14">
            <a:extLst>
              <a:ext uri="{FF2B5EF4-FFF2-40B4-BE49-F238E27FC236}">
                <a16:creationId xmlns:a16="http://schemas.microsoft.com/office/drawing/2014/main" xmlns="" id="{AE78184A-0969-4026-B760-29091777A5DB}"/>
              </a:ext>
            </a:extLst>
          </p:cNvPr>
          <p:cNvSpPr txBox="1"/>
          <p:nvPr/>
        </p:nvSpPr>
        <p:spPr>
          <a:xfrm>
            <a:off x="1947060" y="3388930"/>
            <a:ext cx="4896545" cy="400110"/>
          </a:xfrm>
          <a:prstGeom prst="rect">
            <a:avLst/>
          </a:prstGeom>
          <a:noFill/>
        </p:spPr>
        <p:txBody>
          <a:bodyPr wrap="square" lIns="0" rIns="0" rtlCol="0" anchor="b">
            <a:spAutoFit/>
          </a:bodyPr>
          <a:lstStyle/>
          <a:p>
            <a:pPr marL="342900" indent="-342900">
              <a:buFont typeface="Arial" panose="020B0604020202020204" pitchFamily="34" charset="0"/>
              <a:buChar char="•"/>
            </a:pPr>
            <a:r>
              <a:rPr lang="en-US" sz="2000" b="1" dirty="0" smtClean="0"/>
              <a:t>Parallel.ForEachAsync</a:t>
            </a:r>
            <a:endParaRPr lang="en-US" sz="2000" b="1" dirty="0"/>
          </a:p>
        </p:txBody>
      </p:sp>
      <p:pic>
        <p:nvPicPr>
          <p:cNvPr id="4" name="Picture Placeholder 3"/>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l="14821" r="14821"/>
          <a:stretch>
            <a:fillRect/>
          </a:stretch>
        </p:blipFill>
        <p:spPr>
          <a:xfrm>
            <a:off x="6094412" y="764704"/>
            <a:ext cx="6094413" cy="6093297"/>
          </a:xfrm>
        </p:spPr>
      </p:pic>
    </p:spTree>
    <p:extLst>
      <p:ext uri="{BB962C8B-B14F-4D97-AF65-F5344CB8AC3E}">
        <p14:creationId xmlns:p14="http://schemas.microsoft.com/office/powerpoint/2010/main" val="25702799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xmlns="" id="{5F3D54C1-4541-4A4B-A4FB-31EE16359992}"/>
              </a:ext>
            </a:extLst>
          </p:cNvPr>
          <p:cNvSpPr>
            <a:spLocks noGrp="1"/>
          </p:cNvSpPr>
          <p:nvPr>
            <p:ph type="title"/>
          </p:nvPr>
        </p:nvSpPr>
        <p:spPr/>
        <p:txBody>
          <a:bodyPr/>
          <a:lstStyle/>
          <a:p>
            <a:r>
              <a:rPr lang="en-IN" dirty="0">
                <a:solidFill>
                  <a:schemeClr val="tx1">
                    <a:lumMod val="75000"/>
                    <a:lumOff val="25000"/>
                  </a:schemeClr>
                </a:solidFill>
              </a:rPr>
              <a:t>Record </a:t>
            </a:r>
            <a:r>
              <a:rPr lang="en-IN" dirty="0" smtClean="0">
                <a:solidFill>
                  <a:schemeClr val="tx1">
                    <a:lumMod val="75000"/>
                    <a:lumOff val="25000"/>
                  </a:schemeClr>
                </a:solidFill>
              </a:rPr>
              <a:t>Structs</a:t>
            </a:r>
            <a:endParaRPr lang="en-IN" b="0" dirty="0">
              <a:solidFill>
                <a:schemeClr val="accent1"/>
              </a:solidFill>
              <a:latin typeface="Segoe UI Light" panose="020B0502040204020203" pitchFamily="34" charset="0"/>
              <a:cs typeface="Segoe UI Light" panose="020B0502040204020203" pitchFamily="34" charset="0"/>
            </a:endParaRPr>
          </a:p>
        </p:txBody>
      </p:sp>
      <p:sp>
        <p:nvSpPr>
          <p:cNvPr id="3" name="Slide Number Placeholder 2">
            <a:extLst>
              <a:ext uri="{FF2B5EF4-FFF2-40B4-BE49-F238E27FC236}">
                <a16:creationId xmlns:a16="http://schemas.microsoft.com/office/drawing/2014/main" xmlns="" id="{E32C434F-B2C0-4B77-9E00-85641E725879}"/>
              </a:ext>
            </a:extLst>
          </p:cNvPr>
          <p:cNvSpPr>
            <a:spLocks noGrp="1"/>
          </p:cNvSpPr>
          <p:nvPr>
            <p:ph type="sldNum" sz="quarter" idx="12"/>
          </p:nvPr>
        </p:nvSpPr>
        <p:spPr/>
        <p:txBody>
          <a:bodyPr/>
          <a:lstStyle/>
          <a:p>
            <a:fld id="{96E69268-9C8B-4EBF-A9EE-DC5DC2D48DC3}" type="slidenum">
              <a:rPr lang="en-US" smtClean="0"/>
              <a:pPr/>
              <a:t>3</a:t>
            </a:fld>
            <a:endParaRPr lang="en-US" dirty="0"/>
          </a:p>
        </p:txBody>
      </p:sp>
      <p:grpSp>
        <p:nvGrpSpPr>
          <p:cNvPr id="30" name="Group 29">
            <a:extLst>
              <a:ext uri="{FF2B5EF4-FFF2-40B4-BE49-F238E27FC236}">
                <a16:creationId xmlns:a16="http://schemas.microsoft.com/office/drawing/2014/main" xmlns="" id="{8613A6BF-A727-440C-9F29-2A40F0EDD429}"/>
              </a:ext>
            </a:extLst>
          </p:cNvPr>
          <p:cNvGrpSpPr/>
          <p:nvPr/>
        </p:nvGrpSpPr>
        <p:grpSpPr>
          <a:xfrm>
            <a:off x="7855277" y="4543900"/>
            <a:ext cx="1653871" cy="680023"/>
            <a:chOff x="5863267" y="2505244"/>
            <a:chExt cx="1653871" cy="680023"/>
          </a:xfrm>
        </p:grpSpPr>
        <p:sp>
          <p:nvSpPr>
            <p:cNvPr id="31" name="TextBox 30">
              <a:extLst>
                <a:ext uri="{FF2B5EF4-FFF2-40B4-BE49-F238E27FC236}">
                  <a16:creationId xmlns:a16="http://schemas.microsoft.com/office/drawing/2014/main" xmlns="" id="{071C9039-7C17-4791-9AF9-27471729C9B0}"/>
                </a:ext>
              </a:extLst>
            </p:cNvPr>
            <p:cNvSpPr txBox="1"/>
            <p:nvPr/>
          </p:nvSpPr>
          <p:spPr>
            <a:xfrm>
              <a:off x="5863267" y="2505244"/>
              <a:ext cx="1653871" cy="369332"/>
            </a:xfrm>
            <a:prstGeom prst="rect">
              <a:avLst/>
            </a:prstGeom>
            <a:noFill/>
          </p:spPr>
          <p:txBody>
            <a:bodyPr wrap="square" lIns="0" tIns="0" rIns="0" bIns="0" rtlCol="0">
              <a:spAutoFit/>
            </a:bodyPr>
            <a:lstStyle/>
            <a:p>
              <a:r>
                <a:rPr lang="en-IN" b="1" dirty="0">
                  <a:solidFill>
                    <a:schemeClr val="bg1"/>
                  </a:solidFill>
                </a:rPr>
                <a:t>Name</a:t>
              </a:r>
            </a:p>
          </p:txBody>
        </p:sp>
        <p:sp>
          <p:nvSpPr>
            <p:cNvPr id="32" name="TextBox 31">
              <a:extLst>
                <a:ext uri="{FF2B5EF4-FFF2-40B4-BE49-F238E27FC236}">
                  <a16:creationId xmlns:a16="http://schemas.microsoft.com/office/drawing/2014/main" xmlns="" id="{9D715335-6E64-48F8-8B4D-8A9A420390C3}"/>
                </a:ext>
              </a:extLst>
            </p:cNvPr>
            <p:cNvSpPr txBox="1"/>
            <p:nvPr/>
          </p:nvSpPr>
          <p:spPr>
            <a:xfrm>
              <a:off x="5863267" y="2910640"/>
              <a:ext cx="1653871" cy="274627"/>
            </a:xfrm>
            <a:prstGeom prst="rect">
              <a:avLst/>
            </a:prstGeom>
            <a:noFill/>
          </p:spPr>
          <p:txBody>
            <a:bodyPr wrap="square" lIns="0" tIns="0" rIns="0" bIns="0" rtlCol="0" anchor="t">
              <a:spAutoFit/>
            </a:bodyPr>
            <a:lstStyle/>
            <a:p>
              <a:pPr>
                <a:lnSpc>
                  <a:spcPct val="120000"/>
                </a:lnSpc>
              </a:pPr>
              <a:r>
                <a:rPr lang="en-US" sz="1600" kern="0" dirty="0">
                  <a:solidFill>
                    <a:schemeClr val="bg1"/>
                  </a:solidFill>
                  <a:latin typeface="Open Sans" panose="020B0606030504020204" pitchFamily="34" charset="0"/>
                  <a:ea typeface="Open Sans" panose="020B0606030504020204" pitchFamily="34" charset="0"/>
                  <a:cs typeface="Open Sans" panose="020B0606030504020204" pitchFamily="34" charset="0"/>
                </a:rPr>
                <a:t>Placeholder</a:t>
              </a:r>
            </a:p>
          </p:txBody>
        </p:sp>
      </p:grpSp>
      <p:sp>
        <p:nvSpPr>
          <p:cNvPr id="27" name="TextBox 26"/>
          <p:cNvSpPr txBox="1"/>
          <p:nvPr/>
        </p:nvSpPr>
        <p:spPr>
          <a:xfrm>
            <a:off x="1485900" y="1410760"/>
            <a:ext cx="7344816" cy="1015663"/>
          </a:xfrm>
          <a:prstGeom prst="rect">
            <a:avLst/>
          </a:prstGeom>
          <a:noFill/>
        </p:spPr>
        <p:txBody>
          <a:bodyPr wrap="square" rtlCol="0">
            <a:spAutoFit/>
          </a:bodyPr>
          <a:lstStyle/>
          <a:p>
            <a:r>
              <a:rPr lang="en-US" sz="1500" b="1" dirty="0" smtClean="0"/>
              <a:t>Beginning with C# 9, you use the record keyword to define a reference type that provides built-in functionality for encapsulating data.</a:t>
            </a:r>
          </a:p>
          <a:p>
            <a:r>
              <a:rPr lang="en-US" sz="1500" b="1" dirty="0" smtClean="0"/>
              <a:t>You can create types with immutable properties by using positional parameters or standard property syntax.</a:t>
            </a:r>
            <a:endParaRPr lang="en-US" sz="1500" b="1" dirty="0"/>
          </a:p>
        </p:txBody>
      </p:sp>
      <p:sp>
        <p:nvSpPr>
          <p:cNvPr id="37" name="Rectangle 36"/>
          <p:cNvSpPr/>
          <p:nvPr/>
        </p:nvSpPr>
        <p:spPr>
          <a:xfrm>
            <a:off x="1485900" y="2497209"/>
            <a:ext cx="6092825" cy="323165"/>
          </a:xfrm>
          <a:prstGeom prst="rect">
            <a:avLst/>
          </a:prstGeom>
        </p:spPr>
        <p:txBody>
          <a:bodyPr>
            <a:spAutoFit/>
          </a:bodyPr>
          <a:lstStyle/>
          <a:p>
            <a:r>
              <a:rPr lang="en-US" sz="1500" dirty="0">
                <a:solidFill>
                  <a:schemeClr val="accent1"/>
                </a:solidFill>
              </a:rPr>
              <a:t>public record Person(string </a:t>
            </a:r>
            <a:r>
              <a:rPr lang="en-US" sz="1500" dirty="0" err="1">
                <a:solidFill>
                  <a:schemeClr val="accent1"/>
                </a:solidFill>
              </a:rPr>
              <a:t>FirstName</a:t>
            </a:r>
            <a:r>
              <a:rPr lang="en-US" sz="1500" dirty="0">
                <a:solidFill>
                  <a:schemeClr val="accent1"/>
                </a:solidFill>
              </a:rPr>
              <a:t>, string </a:t>
            </a:r>
            <a:r>
              <a:rPr lang="en-US" sz="1500" dirty="0" err="1">
                <a:solidFill>
                  <a:schemeClr val="accent1"/>
                </a:solidFill>
              </a:rPr>
              <a:t>LastName</a:t>
            </a:r>
            <a:r>
              <a:rPr lang="en-US" sz="1500" dirty="0">
                <a:solidFill>
                  <a:schemeClr val="accent1"/>
                </a:solidFill>
              </a:rPr>
              <a:t>);</a:t>
            </a:r>
          </a:p>
        </p:txBody>
      </p:sp>
      <p:sp>
        <p:nvSpPr>
          <p:cNvPr id="38" name="Rectangle 37"/>
          <p:cNvSpPr/>
          <p:nvPr/>
        </p:nvSpPr>
        <p:spPr>
          <a:xfrm>
            <a:off x="1479986" y="2907526"/>
            <a:ext cx="6092825" cy="1246495"/>
          </a:xfrm>
          <a:prstGeom prst="rect">
            <a:avLst/>
          </a:prstGeom>
        </p:spPr>
        <p:txBody>
          <a:bodyPr>
            <a:spAutoFit/>
          </a:bodyPr>
          <a:lstStyle/>
          <a:p>
            <a:r>
              <a:rPr lang="en-US" sz="1500" dirty="0" smtClean="0">
                <a:solidFill>
                  <a:schemeClr val="accent1"/>
                </a:solidFill>
              </a:rPr>
              <a:t>public record Person</a:t>
            </a:r>
          </a:p>
          <a:p>
            <a:r>
              <a:rPr lang="en-US" sz="1500" dirty="0" smtClean="0">
                <a:solidFill>
                  <a:schemeClr val="accent1"/>
                </a:solidFill>
              </a:rPr>
              <a:t>{</a:t>
            </a:r>
          </a:p>
          <a:p>
            <a:r>
              <a:rPr lang="en-US" sz="1500" dirty="0" smtClean="0">
                <a:solidFill>
                  <a:schemeClr val="accent1"/>
                </a:solidFill>
              </a:rPr>
              <a:t>    public string </a:t>
            </a:r>
            <a:r>
              <a:rPr lang="en-US" sz="1500" dirty="0" err="1" smtClean="0">
                <a:solidFill>
                  <a:schemeClr val="accent1"/>
                </a:solidFill>
              </a:rPr>
              <a:t>FirstName</a:t>
            </a:r>
            <a:r>
              <a:rPr lang="en-US" sz="1500" dirty="0" smtClean="0">
                <a:solidFill>
                  <a:schemeClr val="accent1"/>
                </a:solidFill>
              </a:rPr>
              <a:t> { get; </a:t>
            </a:r>
            <a:r>
              <a:rPr lang="en-US" sz="1500" dirty="0" err="1" smtClean="0">
                <a:solidFill>
                  <a:schemeClr val="accent1"/>
                </a:solidFill>
              </a:rPr>
              <a:t>init</a:t>
            </a:r>
            <a:r>
              <a:rPr lang="en-US" sz="1500" dirty="0" smtClean="0">
                <a:solidFill>
                  <a:schemeClr val="accent1"/>
                </a:solidFill>
              </a:rPr>
              <a:t>; } = default!;</a:t>
            </a:r>
          </a:p>
          <a:p>
            <a:r>
              <a:rPr lang="en-US" sz="1500" dirty="0" smtClean="0">
                <a:solidFill>
                  <a:schemeClr val="accent1"/>
                </a:solidFill>
              </a:rPr>
              <a:t>    public string </a:t>
            </a:r>
            <a:r>
              <a:rPr lang="en-US" sz="1500" dirty="0" err="1" smtClean="0">
                <a:solidFill>
                  <a:schemeClr val="accent1"/>
                </a:solidFill>
              </a:rPr>
              <a:t>LastName</a:t>
            </a:r>
            <a:r>
              <a:rPr lang="en-US" sz="1500" dirty="0" smtClean="0">
                <a:solidFill>
                  <a:schemeClr val="accent1"/>
                </a:solidFill>
              </a:rPr>
              <a:t> { get; </a:t>
            </a:r>
            <a:r>
              <a:rPr lang="en-US" sz="1500" dirty="0" err="1" smtClean="0">
                <a:solidFill>
                  <a:schemeClr val="accent1"/>
                </a:solidFill>
              </a:rPr>
              <a:t>init</a:t>
            </a:r>
            <a:r>
              <a:rPr lang="en-US" sz="1500" dirty="0" smtClean="0">
                <a:solidFill>
                  <a:schemeClr val="accent1"/>
                </a:solidFill>
              </a:rPr>
              <a:t>; } = default!;</a:t>
            </a:r>
          </a:p>
          <a:p>
            <a:r>
              <a:rPr lang="en-US" sz="1500" dirty="0" smtClean="0">
                <a:solidFill>
                  <a:schemeClr val="accent1"/>
                </a:solidFill>
              </a:rPr>
              <a:t>};</a:t>
            </a:r>
            <a:endParaRPr lang="en-US" sz="1500" dirty="0">
              <a:solidFill>
                <a:schemeClr val="accent1"/>
              </a:solidFill>
            </a:endParaRPr>
          </a:p>
        </p:txBody>
      </p:sp>
      <p:sp>
        <p:nvSpPr>
          <p:cNvPr id="40" name="TextBox 39"/>
          <p:cNvSpPr txBox="1"/>
          <p:nvPr/>
        </p:nvSpPr>
        <p:spPr>
          <a:xfrm>
            <a:off x="1479986" y="4269608"/>
            <a:ext cx="5919506" cy="323165"/>
          </a:xfrm>
          <a:prstGeom prst="rect">
            <a:avLst/>
          </a:prstGeom>
          <a:noFill/>
        </p:spPr>
        <p:txBody>
          <a:bodyPr wrap="none" rtlCol="0">
            <a:spAutoFit/>
          </a:bodyPr>
          <a:lstStyle/>
          <a:p>
            <a:r>
              <a:rPr lang="en-US" sz="1500" dirty="0"/>
              <a:t>You can also create record types with </a:t>
            </a:r>
            <a:r>
              <a:rPr lang="en-US" sz="1500" dirty="0">
                <a:solidFill>
                  <a:srgbClr val="FF0000"/>
                </a:solidFill>
              </a:rPr>
              <a:t>mutable</a:t>
            </a:r>
            <a:r>
              <a:rPr lang="en-US" sz="1500" dirty="0"/>
              <a:t> properties and fields</a:t>
            </a:r>
            <a:r>
              <a:rPr lang="en-US" sz="1500" dirty="0" smtClean="0"/>
              <a:t>:</a:t>
            </a:r>
            <a:endParaRPr lang="en-US" sz="1500" dirty="0"/>
          </a:p>
        </p:txBody>
      </p:sp>
      <p:sp>
        <p:nvSpPr>
          <p:cNvPr id="42" name="Rectangle 41"/>
          <p:cNvSpPr/>
          <p:nvPr/>
        </p:nvSpPr>
        <p:spPr>
          <a:xfrm>
            <a:off x="1478249" y="4829332"/>
            <a:ext cx="6092825" cy="1246495"/>
          </a:xfrm>
          <a:prstGeom prst="rect">
            <a:avLst/>
          </a:prstGeom>
        </p:spPr>
        <p:txBody>
          <a:bodyPr>
            <a:spAutoFit/>
          </a:bodyPr>
          <a:lstStyle/>
          <a:p>
            <a:r>
              <a:rPr lang="en-US" sz="1500" dirty="0">
                <a:solidFill>
                  <a:schemeClr val="accent1"/>
                </a:solidFill>
              </a:rPr>
              <a:t>public record Person</a:t>
            </a:r>
          </a:p>
          <a:p>
            <a:r>
              <a:rPr lang="en-US" sz="1500" dirty="0">
                <a:solidFill>
                  <a:schemeClr val="accent1"/>
                </a:solidFill>
              </a:rPr>
              <a:t>{</a:t>
            </a:r>
          </a:p>
          <a:p>
            <a:r>
              <a:rPr lang="en-US" sz="1500" dirty="0">
                <a:solidFill>
                  <a:schemeClr val="accent1"/>
                </a:solidFill>
              </a:rPr>
              <a:t>    public string </a:t>
            </a:r>
            <a:r>
              <a:rPr lang="en-US" sz="1500" dirty="0" err="1">
                <a:solidFill>
                  <a:schemeClr val="accent1"/>
                </a:solidFill>
              </a:rPr>
              <a:t>FirstName</a:t>
            </a:r>
            <a:r>
              <a:rPr lang="en-US" sz="1500" dirty="0">
                <a:solidFill>
                  <a:schemeClr val="accent1"/>
                </a:solidFill>
              </a:rPr>
              <a:t> { get; set; } = default!;</a:t>
            </a:r>
          </a:p>
          <a:p>
            <a:r>
              <a:rPr lang="en-US" sz="1500" dirty="0">
                <a:solidFill>
                  <a:schemeClr val="accent1"/>
                </a:solidFill>
              </a:rPr>
              <a:t>    public string </a:t>
            </a:r>
            <a:r>
              <a:rPr lang="en-US" sz="1500" dirty="0" err="1">
                <a:solidFill>
                  <a:schemeClr val="accent1"/>
                </a:solidFill>
              </a:rPr>
              <a:t>LastName</a:t>
            </a:r>
            <a:r>
              <a:rPr lang="en-US" sz="1500" dirty="0">
                <a:solidFill>
                  <a:schemeClr val="accent1"/>
                </a:solidFill>
              </a:rPr>
              <a:t> { get; set; } = default!;</a:t>
            </a:r>
          </a:p>
          <a:p>
            <a:r>
              <a:rPr lang="en-US" sz="1500" dirty="0">
                <a:solidFill>
                  <a:schemeClr val="accent1"/>
                </a:solidFill>
              </a:rPr>
              <a:t>};</a:t>
            </a:r>
          </a:p>
        </p:txBody>
      </p:sp>
    </p:spTree>
    <p:extLst>
      <p:ext uri="{BB962C8B-B14F-4D97-AF65-F5344CB8AC3E}">
        <p14:creationId xmlns:p14="http://schemas.microsoft.com/office/powerpoint/2010/main" val="35060331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xmlns="" id="{5F3D54C1-4541-4A4B-A4FB-31EE16359992}"/>
              </a:ext>
            </a:extLst>
          </p:cNvPr>
          <p:cNvSpPr>
            <a:spLocks noGrp="1"/>
          </p:cNvSpPr>
          <p:nvPr>
            <p:ph type="title"/>
          </p:nvPr>
        </p:nvSpPr>
        <p:spPr/>
        <p:txBody>
          <a:bodyPr/>
          <a:lstStyle/>
          <a:p>
            <a:r>
              <a:rPr lang="en-IN" dirty="0">
                <a:solidFill>
                  <a:schemeClr val="tx1">
                    <a:lumMod val="75000"/>
                    <a:lumOff val="25000"/>
                  </a:schemeClr>
                </a:solidFill>
              </a:rPr>
              <a:t>Record </a:t>
            </a:r>
            <a:r>
              <a:rPr lang="en-IN" dirty="0" smtClean="0">
                <a:solidFill>
                  <a:schemeClr val="tx1">
                    <a:lumMod val="75000"/>
                    <a:lumOff val="25000"/>
                  </a:schemeClr>
                </a:solidFill>
              </a:rPr>
              <a:t>Structs</a:t>
            </a:r>
            <a:endParaRPr lang="en-IN" b="0" dirty="0">
              <a:solidFill>
                <a:schemeClr val="accent1"/>
              </a:solidFill>
              <a:latin typeface="Segoe UI Light" panose="020B0502040204020203" pitchFamily="34" charset="0"/>
              <a:cs typeface="Segoe UI Light" panose="020B0502040204020203" pitchFamily="34" charset="0"/>
            </a:endParaRPr>
          </a:p>
        </p:txBody>
      </p:sp>
      <p:sp>
        <p:nvSpPr>
          <p:cNvPr id="3" name="Slide Number Placeholder 2">
            <a:extLst>
              <a:ext uri="{FF2B5EF4-FFF2-40B4-BE49-F238E27FC236}">
                <a16:creationId xmlns:a16="http://schemas.microsoft.com/office/drawing/2014/main" xmlns="" id="{E32C434F-B2C0-4B77-9E00-85641E725879}"/>
              </a:ext>
            </a:extLst>
          </p:cNvPr>
          <p:cNvSpPr>
            <a:spLocks noGrp="1"/>
          </p:cNvSpPr>
          <p:nvPr>
            <p:ph type="sldNum" sz="quarter" idx="12"/>
          </p:nvPr>
        </p:nvSpPr>
        <p:spPr/>
        <p:txBody>
          <a:bodyPr/>
          <a:lstStyle/>
          <a:p>
            <a:fld id="{96E69268-9C8B-4EBF-A9EE-DC5DC2D48DC3}" type="slidenum">
              <a:rPr lang="en-US" smtClean="0"/>
              <a:pPr/>
              <a:t>4</a:t>
            </a:fld>
            <a:endParaRPr lang="en-US" dirty="0"/>
          </a:p>
        </p:txBody>
      </p:sp>
      <p:grpSp>
        <p:nvGrpSpPr>
          <p:cNvPr id="30" name="Group 29">
            <a:extLst>
              <a:ext uri="{FF2B5EF4-FFF2-40B4-BE49-F238E27FC236}">
                <a16:creationId xmlns:a16="http://schemas.microsoft.com/office/drawing/2014/main" xmlns="" id="{8613A6BF-A727-440C-9F29-2A40F0EDD429}"/>
              </a:ext>
            </a:extLst>
          </p:cNvPr>
          <p:cNvGrpSpPr/>
          <p:nvPr/>
        </p:nvGrpSpPr>
        <p:grpSpPr>
          <a:xfrm>
            <a:off x="7855277" y="4543900"/>
            <a:ext cx="1653871" cy="680023"/>
            <a:chOff x="5863267" y="2505244"/>
            <a:chExt cx="1653871" cy="680023"/>
          </a:xfrm>
        </p:grpSpPr>
        <p:sp>
          <p:nvSpPr>
            <p:cNvPr id="31" name="TextBox 30">
              <a:extLst>
                <a:ext uri="{FF2B5EF4-FFF2-40B4-BE49-F238E27FC236}">
                  <a16:creationId xmlns:a16="http://schemas.microsoft.com/office/drawing/2014/main" xmlns="" id="{071C9039-7C17-4791-9AF9-27471729C9B0}"/>
                </a:ext>
              </a:extLst>
            </p:cNvPr>
            <p:cNvSpPr txBox="1"/>
            <p:nvPr/>
          </p:nvSpPr>
          <p:spPr>
            <a:xfrm>
              <a:off x="5863267" y="2505244"/>
              <a:ext cx="1653871" cy="369332"/>
            </a:xfrm>
            <a:prstGeom prst="rect">
              <a:avLst/>
            </a:prstGeom>
            <a:noFill/>
          </p:spPr>
          <p:txBody>
            <a:bodyPr wrap="square" lIns="0" tIns="0" rIns="0" bIns="0" rtlCol="0">
              <a:spAutoFit/>
            </a:bodyPr>
            <a:lstStyle/>
            <a:p>
              <a:r>
                <a:rPr lang="en-IN" b="1" dirty="0">
                  <a:solidFill>
                    <a:schemeClr val="bg1"/>
                  </a:solidFill>
                </a:rPr>
                <a:t>Name</a:t>
              </a:r>
            </a:p>
          </p:txBody>
        </p:sp>
        <p:sp>
          <p:nvSpPr>
            <p:cNvPr id="32" name="TextBox 31">
              <a:extLst>
                <a:ext uri="{FF2B5EF4-FFF2-40B4-BE49-F238E27FC236}">
                  <a16:creationId xmlns:a16="http://schemas.microsoft.com/office/drawing/2014/main" xmlns="" id="{9D715335-6E64-48F8-8B4D-8A9A420390C3}"/>
                </a:ext>
              </a:extLst>
            </p:cNvPr>
            <p:cNvSpPr txBox="1"/>
            <p:nvPr/>
          </p:nvSpPr>
          <p:spPr>
            <a:xfrm>
              <a:off x="5863267" y="2910640"/>
              <a:ext cx="1653871" cy="274627"/>
            </a:xfrm>
            <a:prstGeom prst="rect">
              <a:avLst/>
            </a:prstGeom>
            <a:noFill/>
          </p:spPr>
          <p:txBody>
            <a:bodyPr wrap="square" lIns="0" tIns="0" rIns="0" bIns="0" rtlCol="0" anchor="t">
              <a:spAutoFit/>
            </a:bodyPr>
            <a:lstStyle/>
            <a:p>
              <a:pPr>
                <a:lnSpc>
                  <a:spcPct val="120000"/>
                </a:lnSpc>
              </a:pPr>
              <a:r>
                <a:rPr lang="en-US" sz="1600" kern="0" dirty="0">
                  <a:solidFill>
                    <a:schemeClr val="bg1"/>
                  </a:solidFill>
                  <a:latin typeface="Open Sans" panose="020B0606030504020204" pitchFamily="34" charset="0"/>
                  <a:ea typeface="Open Sans" panose="020B0606030504020204" pitchFamily="34" charset="0"/>
                  <a:cs typeface="Open Sans" panose="020B0606030504020204" pitchFamily="34" charset="0"/>
                </a:rPr>
                <a:t>Placeholder</a:t>
              </a:r>
            </a:p>
          </p:txBody>
        </p:sp>
      </p:grpSp>
      <p:sp>
        <p:nvSpPr>
          <p:cNvPr id="27" name="TextBox 26"/>
          <p:cNvSpPr txBox="1"/>
          <p:nvPr/>
        </p:nvSpPr>
        <p:spPr>
          <a:xfrm>
            <a:off x="1485900" y="1410760"/>
            <a:ext cx="7344816" cy="1077218"/>
          </a:xfrm>
          <a:prstGeom prst="rect">
            <a:avLst/>
          </a:prstGeom>
          <a:noFill/>
        </p:spPr>
        <p:txBody>
          <a:bodyPr wrap="square" rtlCol="0">
            <a:spAutoFit/>
          </a:bodyPr>
          <a:lstStyle/>
          <a:p>
            <a:r>
              <a:rPr lang="en-US" sz="1600" b="1" dirty="0"/>
              <a:t>Using record types will automatically generates the boilerplate code for you and keeping your code concise. Records will be really useful for defining DTOs, Commands or any object that carries immutable data around</a:t>
            </a:r>
            <a:r>
              <a:rPr lang="en-US" sz="1600" b="1" dirty="0" smtClean="0"/>
              <a:t>.</a:t>
            </a:r>
            <a:endParaRPr lang="en-US" sz="1500" b="1" dirty="0"/>
          </a:p>
        </p:txBody>
      </p:sp>
      <p:sp>
        <p:nvSpPr>
          <p:cNvPr id="37" name="Rectangle 36"/>
          <p:cNvSpPr/>
          <p:nvPr/>
        </p:nvSpPr>
        <p:spPr>
          <a:xfrm>
            <a:off x="1485900" y="2961819"/>
            <a:ext cx="6092825" cy="323165"/>
          </a:xfrm>
          <a:prstGeom prst="rect">
            <a:avLst/>
          </a:prstGeom>
        </p:spPr>
        <p:txBody>
          <a:bodyPr>
            <a:spAutoFit/>
          </a:bodyPr>
          <a:lstStyle/>
          <a:p>
            <a:r>
              <a:rPr lang="en-US" sz="1500" dirty="0">
                <a:solidFill>
                  <a:schemeClr val="accent1"/>
                </a:solidFill>
              </a:rPr>
              <a:t>public record Person(string </a:t>
            </a:r>
            <a:r>
              <a:rPr lang="en-US" sz="1500" dirty="0" err="1">
                <a:solidFill>
                  <a:schemeClr val="accent1"/>
                </a:solidFill>
              </a:rPr>
              <a:t>FirstName</a:t>
            </a:r>
            <a:r>
              <a:rPr lang="en-US" sz="1500" dirty="0">
                <a:solidFill>
                  <a:schemeClr val="accent1"/>
                </a:solidFill>
              </a:rPr>
              <a:t>, string </a:t>
            </a:r>
            <a:r>
              <a:rPr lang="en-US" sz="1500" dirty="0" err="1">
                <a:solidFill>
                  <a:schemeClr val="accent1"/>
                </a:solidFill>
              </a:rPr>
              <a:t>LastName</a:t>
            </a:r>
            <a:r>
              <a:rPr lang="en-US" sz="1500" dirty="0">
                <a:solidFill>
                  <a:schemeClr val="accent1"/>
                </a:solidFill>
              </a:rPr>
              <a:t>);</a:t>
            </a:r>
          </a:p>
        </p:txBody>
      </p:sp>
      <p:sp>
        <p:nvSpPr>
          <p:cNvPr id="12" name="Rectangle 11"/>
          <p:cNvSpPr/>
          <p:nvPr/>
        </p:nvSpPr>
        <p:spPr>
          <a:xfrm>
            <a:off x="1480558" y="4143790"/>
            <a:ext cx="4233595" cy="400110"/>
          </a:xfrm>
          <a:prstGeom prst="rect">
            <a:avLst/>
          </a:prstGeom>
        </p:spPr>
        <p:txBody>
          <a:bodyPr wrap="none">
            <a:spAutoFit/>
          </a:bodyPr>
          <a:lstStyle/>
          <a:p>
            <a:pPr marL="342900" indent="-342900">
              <a:buFont typeface="Arial" panose="020B0604020202020204" pitchFamily="34" charset="0"/>
              <a:buChar char="•"/>
            </a:pPr>
            <a:r>
              <a:rPr lang="en-US" sz="2000" dirty="0" smtClean="0"/>
              <a:t>Go to Code and give an example</a:t>
            </a:r>
            <a:endParaRPr lang="en-US" sz="2000" b="1" dirty="0"/>
          </a:p>
        </p:txBody>
      </p:sp>
    </p:spTree>
    <p:extLst>
      <p:ext uri="{BB962C8B-B14F-4D97-AF65-F5344CB8AC3E}">
        <p14:creationId xmlns:p14="http://schemas.microsoft.com/office/powerpoint/2010/main" val="19955523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xmlns="" id="{5F3D54C1-4541-4A4B-A4FB-31EE16359992}"/>
              </a:ext>
            </a:extLst>
          </p:cNvPr>
          <p:cNvSpPr>
            <a:spLocks noGrp="1"/>
          </p:cNvSpPr>
          <p:nvPr>
            <p:ph type="title"/>
          </p:nvPr>
        </p:nvSpPr>
        <p:spPr/>
        <p:txBody>
          <a:bodyPr/>
          <a:lstStyle/>
          <a:p>
            <a:r>
              <a:rPr lang="en-IN" dirty="0">
                <a:solidFill>
                  <a:schemeClr val="tx1">
                    <a:lumMod val="75000"/>
                    <a:lumOff val="25000"/>
                  </a:schemeClr>
                </a:solidFill>
              </a:rPr>
              <a:t>Record </a:t>
            </a:r>
            <a:r>
              <a:rPr lang="en-IN" dirty="0" smtClean="0">
                <a:solidFill>
                  <a:schemeClr val="tx1">
                    <a:lumMod val="75000"/>
                    <a:lumOff val="25000"/>
                  </a:schemeClr>
                </a:solidFill>
              </a:rPr>
              <a:t>Structs</a:t>
            </a:r>
            <a:endParaRPr lang="en-IN" b="0" dirty="0">
              <a:solidFill>
                <a:schemeClr val="accent1"/>
              </a:solidFill>
              <a:latin typeface="Segoe UI Light" panose="020B0502040204020203" pitchFamily="34" charset="0"/>
              <a:cs typeface="Segoe UI Light" panose="020B0502040204020203" pitchFamily="34" charset="0"/>
            </a:endParaRPr>
          </a:p>
        </p:txBody>
      </p:sp>
      <p:sp>
        <p:nvSpPr>
          <p:cNvPr id="3" name="Slide Number Placeholder 2">
            <a:extLst>
              <a:ext uri="{FF2B5EF4-FFF2-40B4-BE49-F238E27FC236}">
                <a16:creationId xmlns:a16="http://schemas.microsoft.com/office/drawing/2014/main" xmlns="" id="{E32C434F-B2C0-4B77-9E00-85641E725879}"/>
              </a:ext>
            </a:extLst>
          </p:cNvPr>
          <p:cNvSpPr>
            <a:spLocks noGrp="1"/>
          </p:cNvSpPr>
          <p:nvPr>
            <p:ph type="sldNum" sz="quarter" idx="12"/>
          </p:nvPr>
        </p:nvSpPr>
        <p:spPr/>
        <p:txBody>
          <a:bodyPr/>
          <a:lstStyle/>
          <a:p>
            <a:fld id="{96E69268-9C8B-4EBF-A9EE-DC5DC2D48DC3}" type="slidenum">
              <a:rPr lang="en-US" smtClean="0"/>
              <a:pPr/>
              <a:t>5</a:t>
            </a:fld>
            <a:endParaRPr lang="en-US" dirty="0"/>
          </a:p>
        </p:txBody>
      </p:sp>
      <p:grpSp>
        <p:nvGrpSpPr>
          <p:cNvPr id="30" name="Group 29">
            <a:extLst>
              <a:ext uri="{FF2B5EF4-FFF2-40B4-BE49-F238E27FC236}">
                <a16:creationId xmlns:a16="http://schemas.microsoft.com/office/drawing/2014/main" xmlns="" id="{8613A6BF-A727-440C-9F29-2A40F0EDD429}"/>
              </a:ext>
            </a:extLst>
          </p:cNvPr>
          <p:cNvGrpSpPr/>
          <p:nvPr/>
        </p:nvGrpSpPr>
        <p:grpSpPr>
          <a:xfrm>
            <a:off x="7855277" y="4543900"/>
            <a:ext cx="1653871" cy="680023"/>
            <a:chOff x="5863267" y="2505244"/>
            <a:chExt cx="1653871" cy="680023"/>
          </a:xfrm>
        </p:grpSpPr>
        <p:sp>
          <p:nvSpPr>
            <p:cNvPr id="31" name="TextBox 30">
              <a:extLst>
                <a:ext uri="{FF2B5EF4-FFF2-40B4-BE49-F238E27FC236}">
                  <a16:creationId xmlns:a16="http://schemas.microsoft.com/office/drawing/2014/main" xmlns="" id="{071C9039-7C17-4791-9AF9-27471729C9B0}"/>
                </a:ext>
              </a:extLst>
            </p:cNvPr>
            <p:cNvSpPr txBox="1"/>
            <p:nvPr/>
          </p:nvSpPr>
          <p:spPr>
            <a:xfrm>
              <a:off x="5863267" y="2505244"/>
              <a:ext cx="1653871" cy="369332"/>
            </a:xfrm>
            <a:prstGeom prst="rect">
              <a:avLst/>
            </a:prstGeom>
            <a:noFill/>
          </p:spPr>
          <p:txBody>
            <a:bodyPr wrap="square" lIns="0" tIns="0" rIns="0" bIns="0" rtlCol="0">
              <a:spAutoFit/>
            </a:bodyPr>
            <a:lstStyle/>
            <a:p>
              <a:r>
                <a:rPr lang="en-IN" b="1" dirty="0">
                  <a:solidFill>
                    <a:schemeClr val="bg1"/>
                  </a:solidFill>
                </a:rPr>
                <a:t>Name</a:t>
              </a:r>
            </a:p>
          </p:txBody>
        </p:sp>
        <p:sp>
          <p:nvSpPr>
            <p:cNvPr id="32" name="TextBox 31">
              <a:extLst>
                <a:ext uri="{FF2B5EF4-FFF2-40B4-BE49-F238E27FC236}">
                  <a16:creationId xmlns:a16="http://schemas.microsoft.com/office/drawing/2014/main" xmlns="" id="{9D715335-6E64-48F8-8B4D-8A9A420390C3}"/>
                </a:ext>
              </a:extLst>
            </p:cNvPr>
            <p:cNvSpPr txBox="1"/>
            <p:nvPr/>
          </p:nvSpPr>
          <p:spPr>
            <a:xfrm>
              <a:off x="5863267" y="2910640"/>
              <a:ext cx="1653871" cy="274627"/>
            </a:xfrm>
            <a:prstGeom prst="rect">
              <a:avLst/>
            </a:prstGeom>
            <a:noFill/>
          </p:spPr>
          <p:txBody>
            <a:bodyPr wrap="square" lIns="0" tIns="0" rIns="0" bIns="0" rtlCol="0" anchor="t">
              <a:spAutoFit/>
            </a:bodyPr>
            <a:lstStyle/>
            <a:p>
              <a:pPr>
                <a:lnSpc>
                  <a:spcPct val="120000"/>
                </a:lnSpc>
              </a:pPr>
              <a:r>
                <a:rPr lang="en-US" sz="1600" kern="0" dirty="0">
                  <a:solidFill>
                    <a:schemeClr val="bg1"/>
                  </a:solidFill>
                  <a:latin typeface="Open Sans" panose="020B0606030504020204" pitchFamily="34" charset="0"/>
                  <a:ea typeface="Open Sans" panose="020B0606030504020204" pitchFamily="34" charset="0"/>
                  <a:cs typeface="Open Sans" panose="020B0606030504020204" pitchFamily="34" charset="0"/>
                </a:rPr>
                <a:t>Placeholder</a:t>
              </a:r>
            </a:p>
          </p:txBody>
        </p:sp>
      </p:grpSp>
      <p:sp>
        <p:nvSpPr>
          <p:cNvPr id="27" name="TextBox 26"/>
          <p:cNvSpPr txBox="1"/>
          <p:nvPr/>
        </p:nvSpPr>
        <p:spPr>
          <a:xfrm>
            <a:off x="1485900" y="1410760"/>
            <a:ext cx="7344816" cy="584775"/>
          </a:xfrm>
          <a:prstGeom prst="rect">
            <a:avLst/>
          </a:prstGeom>
          <a:noFill/>
        </p:spPr>
        <p:txBody>
          <a:bodyPr wrap="square" rtlCol="0">
            <a:spAutoFit/>
          </a:bodyPr>
          <a:lstStyle/>
          <a:p>
            <a:r>
              <a:rPr lang="en-US" sz="1600" dirty="0"/>
              <a:t>In C# 10 and later</a:t>
            </a:r>
            <a:r>
              <a:rPr lang="en-US" sz="1600" dirty="0" smtClean="0"/>
              <a:t>,</a:t>
            </a:r>
            <a:r>
              <a:rPr lang="en-US" sz="1600" dirty="0"/>
              <a:t> you can </a:t>
            </a:r>
            <a:r>
              <a:rPr lang="en-US" sz="1600" dirty="0" smtClean="0"/>
              <a:t>define </a:t>
            </a:r>
            <a:r>
              <a:rPr lang="en-US" sz="1600" b="1" u="sng" dirty="0" smtClean="0"/>
              <a:t>Record Struct </a:t>
            </a:r>
            <a:r>
              <a:rPr lang="en-US" sz="1600" dirty="0"/>
              <a:t>types using either positional parameters, or standard property syntax:</a:t>
            </a:r>
            <a:endParaRPr lang="en-US" sz="1500" dirty="0"/>
          </a:p>
        </p:txBody>
      </p:sp>
      <p:sp>
        <p:nvSpPr>
          <p:cNvPr id="37" name="Rectangle 36"/>
          <p:cNvSpPr/>
          <p:nvPr/>
        </p:nvSpPr>
        <p:spPr>
          <a:xfrm>
            <a:off x="1485900" y="2497209"/>
            <a:ext cx="6092825" cy="323165"/>
          </a:xfrm>
          <a:prstGeom prst="rect">
            <a:avLst/>
          </a:prstGeom>
        </p:spPr>
        <p:txBody>
          <a:bodyPr>
            <a:spAutoFit/>
          </a:bodyPr>
          <a:lstStyle/>
          <a:p>
            <a:r>
              <a:rPr lang="en-US" sz="1500" dirty="0" smtClean="0">
                <a:solidFill>
                  <a:schemeClr val="accent1"/>
                </a:solidFill>
              </a:rPr>
              <a:t>public </a:t>
            </a:r>
            <a:r>
              <a:rPr lang="en-US" sz="1500" dirty="0" err="1" smtClean="0">
                <a:solidFill>
                  <a:schemeClr val="accent1"/>
                </a:solidFill>
              </a:rPr>
              <a:t>readonly</a:t>
            </a:r>
            <a:r>
              <a:rPr lang="en-US" sz="1500" dirty="0" smtClean="0">
                <a:solidFill>
                  <a:schemeClr val="accent1"/>
                </a:solidFill>
              </a:rPr>
              <a:t> record struct Point(double x, double y, double z)</a:t>
            </a:r>
            <a:endParaRPr lang="en-US" sz="1500" dirty="0">
              <a:solidFill>
                <a:schemeClr val="accent1"/>
              </a:solidFill>
            </a:endParaRPr>
          </a:p>
        </p:txBody>
      </p:sp>
      <p:sp>
        <p:nvSpPr>
          <p:cNvPr id="38" name="Rectangle 37"/>
          <p:cNvSpPr/>
          <p:nvPr/>
        </p:nvSpPr>
        <p:spPr>
          <a:xfrm>
            <a:off x="1479986" y="2907526"/>
            <a:ext cx="6092825" cy="1246495"/>
          </a:xfrm>
          <a:prstGeom prst="rect">
            <a:avLst/>
          </a:prstGeom>
        </p:spPr>
        <p:txBody>
          <a:bodyPr>
            <a:spAutoFit/>
          </a:bodyPr>
          <a:lstStyle/>
          <a:p>
            <a:r>
              <a:rPr lang="en-US" sz="1500" dirty="0" smtClean="0">
                <a:solidFill>
                  <a:schemeClr val="accent1"/>
                </a:solidFill>
              </a:rPr>
              <a:t>public record Person</a:t>
            </a:r>
          </a:p>
          <a:p>
            <a:r>
              <a:rPr lang="en-US" sz="1500" dirty="0" smtClean="0">
                <a:solidFill>
                  <a:schemeClr val="accent1"/>
                </a:solidFill>
              </a:rPr>
              <a:t>{</a:t>
            </a:r>
          </a:p>
          <a:p>
            <a:r>
              <a:rPr lang="en-US" sz="1500" dirty="0" smtClean="0">
                <a:solidFill>
                  <a:schemeClr val="accent1"/>
                </a:solidFill>
              </a:rPr>
              <a:t>    public string </a:t>
            </a:r>
            <a:r>
              <a:rPr lang="en-US" sz="1500" dirty="0" err="1" smtClean="0">
                <a:solidFill>
                  <a:schemeClr val="accent1"/>
                </a:solidFill>
              </a:rPr>
              <a:t>FirstName</a:t>
            </a:r>
            <a:r>
              <a:rPr lang="en-US" sz="1500" dirty="0" smtClean="0">
                <a:solidFill>
                  <a:schemeClr val="accent1"/>
                </a:solidFill>
              </a:rPr>
              <a:t> { get; </a:t>
            </a:r>
            <a:r>
              <a:rPr lang="en-US" sz="1500" dirty="0" err="1" smtClean="0">
                <a:solidFill>
                  <a:schemeClr val="accent1"/>
                </a:solidFill>
              </a:rPr>
              <a:t>init</a:t>
            </a:r>
            <a:r>
              <a:rPr lang="en-US" sz="1500" dirty="0" smtClean="0">
                <a:solidFill>
                  <a:schemeClr val="accent1"/>
                </a:solidFill>
              </a:rPr>
              <a:t>; } = default!;</a:t>
            </a:r>
          </a:p>
          <a:p>
            <a:r>
              <a:rPr lang="en-US" sz="1500" dirty="0" smtClean="0">
                <a:solidFill>
                  <a:schemeClr val="accent1"/>
                </a:solidFill>
              </a:rPr>
              <a:t>    public string </a:t>
            </a:r>
            <a:r>
              <a:rPr lang="en-US" sz="1500" dirty="0" err="1" smtClean="0">
                <a:solidFill>
                  <a:schemeClr val="accent1"/>
                </a:solidFill>
              </a:rPr>
              <a:t>LastName</a:t>
            </a:r>
            <a:r>
              <a:rPr lang="en-US" sz="1500" dirty="0" smtClean="0">
                <a:solidFill>
                  <a:schemeClr val="accent1"/>
                </a:solidFill>
              </a:rPr>
              <a:t> { get; </a:t>
            </a:r>
            <a:r>
              <a:rPr lang="en-US" sz="1500" dirty="0" err="1" smtClean="0">
                <a:solidFill>
                  <a:schemeClr val="accent1"/>
                </a:solidFill>
              </a:rPr>
              <a:t>init</a:t>
            </a:r>
            <a:r>
              <a:rPr lang="en-US" sz="1500" dirty="0" smtClean="0">
                <a:solidFill>
                  <a:schemeClr val="accent1"/>
                </a:solidFill>
              </a:rPr>
              <a:t>; } = default!;</a:t>
            </a:r>
          </a:p>
          <a:p>
            <a:r>
              <a:rPr lang="en-US" sz="1500" dirty="0" smtClean="0">
                <a:solidFill>
                  <a:schemeClr val="accent1"/>
                </a:solidFill>
              </a:rPr>
              <a:t>};</a:t>
            </a:r>
            <a:endParaRPr lang="en-US" sz="1500" dirty="0">
              <a:solidFill>
                <a:schemeClr val="accent1"/>
              </a:solidFill>
            </a:endParaRPr>
          </a:p>
        </p:txBody>
      </p:sp>
      <p:sp>
        <p:nvSpPr>
          <p:cNvPr id="40" name="TextBox 39"/>
          <p:cNvSpPr txBox="1"/>
          <p:nvPr/>
        </p:nvSpPr>
        <p:spPr>
          <a:xfrm>
            <a:off x="1479986" y="4269608"/>
            <a:ext cx="8300734" cy="553998"/>
          </a:xfrm>
          <a:prstGeom prst="rect">
            <a:avLst/>
          </a:prstGeom>
          <a:noFill/>
        </p:spPr>
        <p:txBody>
          <a:bodyPr wrap="none" rtlCol="0">
            <a:spAutoFit/>
          </a:bodyPr>
          <a:lstStyle/>
          <a:p>
            <a:r>
              <a:rPr lang="en-US" sz="1500" dirty="0" smtClean="0"/>
              <a:t>C# 10 added record struct so that you can define records as </a:t>
            </a:r>
            <a:r>
              <a:rPr lang="en-US" sz="1500" b="1" dirty="0" smtClean="0"/>
              <a:t>value types</a:t>
            </a:r>
            <a:r>
              <a:rPr lang="en-US" sz="1500" dirty="0" smtClean="0"/>
              <a:t>.</a:t>
            </a:r>
          </a:p>
          <a:p>
            <a:r>
              <a:rPr lang="en-US" sz="1500" dirty="0" smtClean="0"/>
              <a:t>The modifiers members of a record struct are subject to the same restrictions as those of </a:t>
            </a:r>
            <a:r>
              <a:rPr lang="en-US" sz="1500" dirty="0" err="1" smtClean="0"/>
              <a:t>structs</a:t>
            </a:r>
            <a:r>
              <a:rPr lang="en-US" sz="1500" dirty="0" smtClean="0"/>
              <a:t>.</a:t>
            </a:r>
            <a:endParaRPr lang="en-US" sz="1500" dirty="0"/>
          </a:p>
        </p:txBody>
      </p:sp>
    </p:spTree>
    <p:extLst>
      <p:ext uri="{BB962C8B-B14F-4D97-AF65-F5344CB8AC3E}">
        <p14:creationId xmlns:p14="http://schemas.microsoft.com/office/powerpoint/2010/main" val="252440377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xmlns="" id="{5F3D54C1-4541-4A4B-A4FB-31EE16359992}"/>
              </a:ext>
            </a:extLst>
          </p:cNvPr>
          <p:cNvSpPr>
            <a:spLocks noGrp="1"/>
          </p:cNvSpPr>
          <p:nvPr>
            <p:ph type="title"/>
          </p:nvPr>
        </p:nvSpPr>
        <p:spPr/>
        <p:txBody>
          <a:bodyPr/>
          <a:lstStyle/>
          <a:p>
            <a:r>
              <a:rPr lang="en-US" dirty="0"/>
              <a:t>Improvements of structure </a:t>
            </a:r>
            <a:r>
              <a:rPr lang="en-US" dirty="0" smtClean="0"/>
              <a:t>types</a:t>
            </a:r>
            <a:endParaRPr lang="en-IN" b="0" dirty="0">
              <a:solidFill>
                <a:schemeClr val="accent1"/>
              </a:solidFill>
              <a:latin typeface="Segoe UI Light" panose="020B0502040204020203" pitchFamily="34" charset="0"/>
              <a:cs typeface="Segoe UI Light" panose="020B0502040204020203" pitchFamily="34" charset="0"/>
            </a:endParaRPr>
          </a:p>
        </p:txBody>
      </p:sp>
      <p:sp>
        <p:nvSpPr>
          <p:cNvPr id="3" name="Slide Number Placeholder 2">
            <a:extLst>
              <a:ext uri="{FF2B5EF4-FFF2-40B4-BE49-F238E27FC236}">
                <a16:creationId xmlns:a16="http://schemas.microsoft.com/office/drawing/2014/main" xmlns="" id="{E32C434F-B2C0-4B77-9E00-85641E725879}"/>
              </a:ext>
            </a:extLst>
          </p:cNvPr>
          <p:cNvSpPr>
            <a:spLocks noGrp="1"/>
          </p:cNvSpPr>
          <p:nvPr>
            <p:ph type="sldNum" sz="quarter" idx="12"/>
          </p:nvPr>
        </p:nvSpPr>
        <p:spPr/>
        <p:txBody>
          <a:bodyPr/>
          <a:lstStyle/>
          <a:p>
            <a:fld id="{96E69268-9C8B-4EBF-A9EE-DC5DC2D48DC3}" type="slidenum">
              <a:rPr lang="en-US" smtClean="0"/>
              <a:pPr/>
              <a:t>6</a:t>
            </a:fld>
            <a:endParaRPr lang="en-US" dirty="0"/>
          </a:p>
        </p:txBody>
      </p:sp>
      <p:grpSp>
        <p:nvGrpSpPr>
          <p:cNvPr id="30" name="Group 29">
            <a:extLst>
              <a:ext uri="{FF2B5EF4-FFF2-40B4-BE49-F238E27FC236}">
                <a16:creationId xmlns:a16="http://schemas.microsoft.com/office/drawing/2014/main" xmlns="" id="{8613A6BF-A727-440C-9F29-2A40F0EDD429}"/>
              </a:ext>
            </a:extLst>
          </p:cNvPr>
          <p:cNvGrpSpPr/>
          <p:nvPr/>
        </p:nvGrpSpPr>
        <p:grpSpPr>
          <a:xfrm>
            <a:off x="7855277" y="4543900"/>
            <a:ext cx="1653871" cy="680023"/>
            <a:chOff x="5863267" y="2505244"/>
            <a:chExt cx="1653871" cy="680023"/>
          </a:xfrm>
        </p:grpSpPr>
        <p:sp>
          <p:nvSpPr>
            <p:cNvPr id="31" name="TextBox 30">
              <a:extLst>
                <a:ext uri="{FF2B5EF4-FFF2-40B4-BE49-F238E27FC236}">
                  <a16:creationId xmlns:a16="http://schemas.microsoft.com/office/drawing/2014/main" xmlns="" id="{071C9039-7C17-4791-9AF9-27471729C9B0}"/>
                </a:ext>
              </a:extLst>
            </p:cNvPr>
            <p:cNvSpPr txBox="1"/>
            <p:nvPr/>
          </p:nvSpPr>
          <p:spPr>
            <a:xfrm>
              <a:off x="5863267" y="2505244"/>
              <a:ext cx="1653871" cy="369332"/>
            </a:xfrm>
            <a:prstGeom prst="rect">
              <a:avLst/>
            </a:prstGeom>
            <a:noFill/>
          </p:spPr>
          <p:txBody>
            <a:bodyPr wrap="square" lIns="0" tIns="0" rIns="0" bIns="0" rtlCol="0">
              <a:spAutoFit/>
            </a:bodyPr>
            <a:lstStyle/>
            <a:p>
              <a:r>
                <a:rPr lang="en-IN" b="1" dirty="0">
                  <a:solidFill>
                    <a:schemeClr val="bg1"/>
                  </a:solidFill>
                </a:rPr>
                <a:t>Name</a:t>
              </a:r>
            </a:p>
          </p:txBody>
        </p:sp>
        <p:sp>
          <p:nvSpPr>
            <p:cNvPr id="32" name="TextBox 31">
              <a:extLst>
                <a:ext uri="{FF2B5EF4-FFF2-40B4-BE49-F238E27FC236}">
                  <a16:creationId xmlns:a16="http://schemas.microsoft.com/office/drawing/2014/main" xmlns="" id="{9D715335-6E64-48F8-8B4D-8A9A420390C3}"/>
                </a:ext>
              </a:extLst>
            </p:cNvPr>
            <p:cNvSpPr txBox="1"/>
            <p:nvPr/>
          </p:nvSpPr>
          <p:spPr>
            <a:xfrm>
              <a:off x="5863267" y="2910640"/>
              <a:ext cx="1653871" cy="274627"/>
            </a:xfrm>
            <a:prstGeom prst="rect">
              <a:avLst/>
            </a:prstGeom>
            <a:noFill/>
          </p:spPr>
          <p:txBody>
            <a:bodyPr wrap="square" lIns="0" tIns="0" rIns="0" bIns="0" rtlCol="0" anchor="t">
              <a:spAutoFit/>
            </a:bodyPr>
            <a:lstStyle/>
            <a:p>
              <a:pPr>
                <a:lnSpc>
                  <a:spcPct val="120000"/>
                </a:lnSpc>
              </a:pPr>
              <a:r>
                <a:rPr lang="en-US" sz="1600" kern="0" dirty="0">
                  <a:solidFill>
                    <a:schemeClr val="bg1"/>
                  </a:solidFill>
                  <a:latin typeface="Open Sans" panose="020B0606030504020204" pitchFamily="34" charset="0"/>
                  <a:ea typeface="Open Sans" panose="020B0606030504020204" pitchFamily="34" charset="0"/>
                  <a:cs typeface="Open Sans" panose="020B0606030504020204" pitchFamily="34" charset="0"/>
                </a:rPr>
                <a:t>Placeholder</a:t>
              </a:r>
            </a:p>
          </p:txBody>
        </p:sp>
      </p:grpSp>
      <p:sp>
        <p:nvSpPr>
          <p:cNvPr id="36" name="TextBox 35">
            <a:extLst>
              <a:ext uri="{FF2B5EF4-FFF2-40B4-BE49-F238E27FC236}">
                <a16:creationId xmlns:a16="http://schemas.microsoft.com/office/drawing/2014/main" xmlns="" id="{38330047-2265-4AD4-9DB7-A6F56C75DBAD}"/>
              </a:ext>
            </a:extLst>
          </p:cNvPr>
          <p:cNvSpPr txBox="1"/>
          <p:nvPr/>
        </p:nvSpPr>
        <p:spPr>
          <a:xfrm>
            <a:off x="5845856" y="6382985"/>
            <a:ext cx="1653871" cy="274627"/>
          </a:xfrm>
          <a:prstGeom prst="rect">
            <a:avLst/>
          </a:prstGeom>
          <a:noFill/>
        </p:spPr>
        <p:txBody>
          <a:bodyPr wrap="square" lIns="0" tIns="0" rIns="0" bIns="0" rtlCol="0" anchor="t">
            <a:spAutoFit/>
          </a:bodyPr>
          <a:lstStyle/>
          <a:p>
            <a:pPr>
              <a:lnSpc>
                <a:spcPct val="120000"/>
              </a:lnSpc>
            </a:pPr>
            <a:r>
              <a:rPr lang="en-US" sz="1600" kern="0" dirty="0">
                <a:solidFill>
                  <a:schemeClr val="bg1"/>
                </a:solidFill>
                <a:latin typeface="Open Sans" panose="020B0606030504020204" pitchFamily="34" charset="0"/>
                <a:ea typeface="Open Sans" panose="020B0606030504020204" pitchFamily="34" charset="0"/>
                <a:cs typeface="Open Sans" panose="020B0606030504020204" pitchFamily="34" charset="0"/>
              </a:rPr>
              <a:t>Placeholder</a:t>
            </a:r>
          </a:p>
        </p:txBody>
      </p:sp>
      <p:sp>
        <p:nvSpPr>
          <p:cNvPr id="11" name="Rectangle 10"/>
          <p:cNvSpPr/>
          <p:nvPr/>
        </p:nvSpPr>
        <p:spPr>
          <a:xfrm>
            <a:off x="1440558" y="1484784"/>
            <a:ext cx="9317231" cy="400110"/>
          </a:xfrm>
          <a:prstGeom prst="rect">
            <a:avLst/>
          </a:prstGeom>
        </p:spPr>
        <p:txBody>
          <a:bodyPr wrap="none">
            <a:spAutoFit/>
          </a:bodyPr>
          <a:lstStyle/>
          <a:p>
            <a:pPr marL="342900" indent="-342900">
              <a:buFont typeface="Arial" panose="020B0604020202020204" pitchFamily="34" charset="0"/>
              <a:buChar char="•"/>
            </a:pPr>
            <a:r>
              <a:rPr lang="en-US" sz="2000" dirty="0"/>
              <a:t>declare an instance parameterless constructor in a structure type and initialize</a:t>
            </a:r>
            <a:endParaRPr lang="en-US" sz="2000" b="1" dirty="0"/>
          </a:p>
        </p:txBody>
      </p:sp>
      <p:sp>
        <p:nvSpPr>
          <p:cNvPr id="33" name="Rectangle 32"/>
          <p:cNvSpPr/>
          <p:nvPr/>
        </p:nvSpPr>
        <p:spPr>
          <a:xfrm>
            <a:off x="1440558" y="2809339"/>
            <a:ext cx="5389424" cy="400110"/>
          </a:xfrm>
          <a:prstGeom prst="rect">
            <a:avLst/>
          </a:prstGeom>
        </p:spPr>
        <p:txBody>
          <a:bodyPr wrap="none">
            <a:spAutoFit/>
          </a:bodyPr>
          <a:lstStyle/>
          <a:p>
            <a:pPr marL="342900" indent="-342900">
              <a:buFont typeface="Arial" panose="020B0604020202020204" pitchFamily="34" charset="0"/>
              <a:buChar char="•"/>
            </a:pPr>
            <a:r>
              <a:rPr lang="en-US" sz="2000" dirty="0"/>
              <a:t>A left-hand operand of </a:t>
            </a:r>
            <a:r>
              <a:rPr lang="en-US" sz="2000" dirty="0" smtClean="0"/>
              <a:t>the with expression</a:t>
            </a:r>
            <a:endParaRPr lang="en-US" sz="2000" b="1" dirty="0"/>
          </a:p>
        </p:txBody>
      </p:sp>
    </p:spTree>
    <p:extLst>
      <p:ext uri="{BB962C8B-B14F-4D97-AF65-F5344CB8AC3E}">
        <p14:creationId xmlns:p14="http://schemas.microsoft.com/office/powerpoint/2010/main" val="15140255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xmlns="" id="{5F3D54C1-4541-4A4B-A4FB-31EE16359992}"/>
              </a:ext>
            </a:extLst>
          </p:cNvPr>
          <p:cNvSpPr>
            <a:spLocks noGrp="1"/>
          </p:cNvSpPr>
          <p:nvPr>
            <p:ph type="title"/>
          </p:nvPr>
        </p:nvSpPr>
        <p:spPr/>
        <p:txBody>
          <a:bodyPr/>
          <a:lstStyle/>
          <a:p>
            <a:pPr marL="342900" indent="-342900">
              <a:buFont typeface="Arial" panose="020B0604020202020204" pitchFamily="34" charset="0"/>
              <a:buChar char="•"/>
            </a:pPr>
            <a:r>
              <a:rPr lang="en-US" dirty="0"/>
              <a:t>Global using directives</a:t>
            </a:r>
          </a:p>
        </p:txBody>
      </p:sp>
      <p:sp>
        <p:nvSpPr>
          <p:cNvPr id="3" name="Slide Number Placeholder 2">
            <a:extLst>
              <a:ext uri="{FF2B5EF4-FFF2-40B4-BE49-F238E27FC236}">
                <a16:creationId xmlns:a16="http://schemas.microsoft.com/office/drawing/2014/main" xmlns="" id="{E32C434F-B2C0-4B77-9E00-85641E725879}"/>
              </a:ext>
            </a:extLst>
          </p:cNvPr>
          <p:cNvSpPr>
            <a:spLocks noGrp="1"/>
          </p:cNvSpPr>
          <p:nvPr>
            <p:ph type="sldNum" sz="quarter" idx="12"/>
          </p:nvPr>
        </p:nvSpPr>
        <p:spPr/>
        <p:txBody>
          <a:bodyPr/>
          <a:lstStyle/>
          <a:p>
            <a:fld id="{96E69268-9C8B-4EBF-A9EE-DC5DC2D48DC3}" type="slidenum">
              <a:rPr lang="en-US" smtClean="0"/>
              <a:pPr/>
              <a:t>7</a:t>
            </a:fld>
            <a:endParaRPr lang="en-US" dirty="0"/>
          </a:p>
        </p:txBody>
      </p:sp>
      <p:grpSp>
        <p:nvGrpSpPr>
          <p:cNvPr id="30" name="Group 29">
            <a:extLst>
              <a:ext uri="{FF2B5EF4-FFF2-40B4-BE49-F238E27FC236}">
                <a16:creationId xmlns:a16="http://schemas.microsoft.com/office/drawing/2014/main" xmlns="" id="{8613A6BF-A727-440C-9F29-2A40F0EDD429}"/>
              </a:ext>
            </a:extLst>
          </p:cNvPr>
          <p:cNvGrpSpPr/>
          <p:nvPr/>
        </p:nvGrpSpPr>
        <p:grpSpPr>
          <a:xfrm>
            <a:off x="7855277" y="4543900"/>
            <a:ext cx="1653871" cy="680023"/>
            <a:chOff x="5863267" y="2505244"/>
            <a:chExt cx="1653871" cy="680023"/>
          </a:xfrm>
        </p:grpSpPr>
        <p:sp>
          <p:nvSpPr>
            <p:cNvPr id="31" name="TextBox 30">
              <a:extLst>
                <a:ext uri="{FF2B5EF4-FFF2-40B4-BE49-F238E27FC236}">
                  <a16:creationId xmlns:a16="http://schemas.microsoft.com/office/drawing/2014/main" xmlns="" id="{071C9039-7C17-4791-9AF9-27471729C9B0}"/>
                </a:ext>
              </a:extLst>
            </p:cNvPr>
            <p:cNvSpPr txBox="1"/>
            <p:nvPr/>
          </p:nvSpPr>
          <p:spPr>
            <a:xfrm>
              <a:off x="5863267" y="2505244"/>
              <a:ext cx="1653871" cy="369332"/>
            </a:xfrm>
            <a:prstGeom prst="rect">
              <a:avLst/>
            </a:prstGeom>
            <a:noFill/>
          </p:spPr>
          <p:txBody>
            <a:bodyPr wrap="square" lIns="0" tIns="0" rIns="0" bIns="0" rtlCol="0">
              <a:spAutoFit/>
            </a:bodyPr>
            <a:lstStyle/>
            <a:p>
              <a:r>
                <a:rPr lang="en-IN" b="1" dirty="0">
                  <a:solidFill>
                    <a:schemeClr val="bg1"/>
                  </a:solidFill>
                </a:rPr>
                <a:t>Name</a:t>
              </a:r>
            </a:p>
          </p:txBody>
        </p:sp>
        <p:sp>
          <p:nvSpPr>
            <p:cNvPr id="32" name="TextBox 31">
              <a:extLst>
                <a:ext uri="{FF2B5EF4-FFF2-40B4-BE49-F238E27FC236}">
                  <a16:creationId xmlns:a16="http://schemas.microsoft.com/office/drawing/2014/main" xmlns="" id="{9D715335-6E64-48F8-8B4D-8A9A420390C3}"/>
                </a:ext>
              </a:extLst>
            </p:cNvPr>
            <p:cNvSpPr txBox="1"/>
            <p:nvPr/>
          </p:nvSpPr>
          <p:spPr>
            <a:xfrm>
              <a:off x="5863267" y="2910640"/>
              <a:ext cx="1653871" cy="274627"/>
            </a:xfrm>
            <a:prstGeom prst="rect">
              <a:avLst/>
            </a:prstGeom>
            <a:noFill/>
          </p:spPr>
          <p:txBody>
            <a:bodyPr wrap="square" lIns="0" tIns="0" rIns="0" bIns="0" rtlCol="0" anchor="t">
              <a:spAutoFit/>
            </a:bodyPr>
            <a:lstStyle/>
            <a:p>
              <a:pPr>
                <a:lnSpc>
                  <a:spcPct val="120000"/>
                </a:lnSpc>
              </a:pPr>
              <a:r>
                <a:rPr lang="en-US" sz="1600" kern="0" dirty="0">
                  <a:solidFill>
                    <a:schemeClr val="bg1"/>
                  </a:solidFill>
                  <a:latin typeface="Open Sans" panose="020B0606030504020204" pitchFamily="34" charset="0"/>
                  <a:ea typeface="Open Sans" panose="020B0606030504020204" pitchFamily="34" charset="0"/>
                  <a:cs typeface="Open Sans" panose="020B0606030504020204" pitchFamily="34" charset="0"/>
                </a:rPr>
                <a:t>Placeholder</a:t>
              </a:r>
            </a:p>
          </p:txBody>
        </p:sp>
      </p:grpSp>
      <p:sp>
        <p:nvSpPr>
          <p:cNvPr id="36" name="TextBox 35">
            <a:extLst>
              <a:ext uri="{FF2B5EF4-FFF2-40B4-BE49-F238E27FC236}">
                <a16:creationId xmlns:a16="http://schemas.microsoft.com/office/drawing/2014/main" xmlns="" id="{38330047-2265-4AD4-9DB7-A6F56C75DBAD}"/>
              </a:ext>
            </a:extLst>
          </p:cNvPr>
          <p:cNvSpPr txBox="1"/>
          <p:nvPr/>
        </p:nvSpPr>
        <p:spPr>
          <a:xfrm>
            <a:off x="5845856" y="6382985"/>
            <a:ext cx="1653871" cy="274627"/>
          </a:xfrm>
          <a:prstGeom prst="rect">
            <a:avLst/>
          </a:prstGeom>
          <a:noFill/>
        </p:spPr>
        <p:txBody>
          <a:bodyPr wrap="square" lIns="0" tIns="0" rIns="0" bIns="0" rtlCol="0" anchor="t">
            <a:spAutoFit/>
          </a:bodyPr>
          <a:lstStyle/>
          <a:p>
            <a:pPr>
              <a:lnSpc>
                <a:spcPct val="120000"/>
              </a:lnSpc>
            </a:pPr>
            <a:r>
              <a:rPr lang="en-US" sz="1600" kern="0" dirty="0">
                <a:solidFill>
                  <a:schemeClr val="bg1"/>
                </a:solidFill>
                <a:latin typeface="Open Sans" panose="020B0606030504020204" pitchFamily="34" charset="0"/>
                <a:ea typeface="Open Sans" panose="020B0606030504020204" pitchFamily="34" charset="0"/>
                <a:cs typeface="Open Sans" panose="020B0606030504020204" pitchFamily="34" charset="0"/>
              </a:rPr>
              <a:t>Placeholder</a:t>
            </a:r>
          </a:p>
        </p:txBody>
      </p:sp>
      <p:sp>
        <p:nvSpPr>
          <p:cNvPr id="11" name="Rectangle 10"/>
          <p:cNvSpPr/>
          <p:nvPr/>
        </p:nvSpPr>
        <p:spPr>
          <a:xfrm>
            <a:off x="1440558" y="1484784"/>
            <a:ext cx="10414494" cy="553998"/>
          </a:xfrm>
          <a:prstGeom prst="rect">
            <a:avLst/>
          </a:prstGeom>
        </p:spPr>
        <p:txBody>
          <a:bodyPr wrap="square">
            <a:spAutoFit/>
          </a:bodyPr>
          <a:lstStyle/>
          <a:p>
            <a:r>
              <a:rPr lang="en-US" sz="1500" b="1" dirty="0">
                <a:solidFill>
                  <a:srgbClr val="FF0000"/>
                </a:solidFill>
              </a:rPr>
              <a:t>u</a:t>
            </a:r>
            <a:r>
              <a:rPr lang="en-US" sz="1500" b="1" dirty="0" smtClean="0">
                <a:solidFill>
                  <a:srgbClr val="FF0000"/>
                </a:solidFill>
              </a:rPr>
              <a:t>sing</a:t>
            </a:r>
            <a:r>
              <a:rPr lang="en-US" sz="1500" b="1" dirty="0" smtClean="0"/>
              <a:t> </a:t>
            </a:r>
            <a:r>
              <a:rPr lang="en-US" sz="1500" dirty="0"/>
              <a:t>directives </a:t>
            </a:r>
            <a:r>
              <a:rPr lang="en-US" sz="1500" dirty="0" smtClean="0"/>
              <a:t>simplify </a:t>
            </a:r>
            <a:r>
              <a:rPr lang="en-US" sz="1500" dirty="0"/>
              <a:t>how you work with </a:t>
            </a:r>
            <a:r>
              <a:rPr lang="en-US" sz="1500" dirty="0" smtClean="0"/>
              <a:t>namespaces.</a:t>
            </a:r>
            <a:r>
              <a:rPr lang="en-US" sz="1500" dirty="0"/>
              <a:t> C# 10 includes a </a:t>
            </a:r>
            <a:r>
              <a:rPr lang="en-US" sz="1500" dirty="0" smtClean="0"/>
              <a:t>new </a:t>
            </a:r>
            <a:r>
              <a:rPr lang="en-US" sz="1500" b="1" dirty="0" smtClean="0">
                <a:solidFill>
                  <a:srgbClr val="FF0000"/>
                </a:solidFill>
              </a:rPr>
              <a:t>global using </a:t>
            </a:r>
            <a:r>
              <a:rPr lang="en-US" sz="1500" dirty="0"/>
              <a:t>directive and </a:t>
            </a:r>
            <a:r>
              <a:rPr lang="en-US" sz="1500" i="1" dirty="0"/>
              <a:t>implicit usings</a:t>
            </a:r>
            <a:r>
              <a:rPr lang="en-US" sz="1500" dirty="0"/>
              <a:t> to reduce the number of usings you need to specify at the top of each file.</a:t>
            </a:r>
            <a:endParaRPr lang="en-US" sz="1500" b="1" dirty="0"/>
          </a:p>
        </p:txBody>
      </p:sp>
      <p:sp>
        <p:nvSpPr>
          <p:cNvPr id="33" name="Rectangle 32"/>
          <p:cNvSpPr/>
          <p:nvPr/>
        </p:nvSpPr>
        <p:spPr>
          <a:xfrm>
            <a:off x="1433407" y="2153223"/>
            <a:ext cx="9910438" cy="323165"/>
          </a:xfrm>
          <a:prstGeom prst="rect">
            <a:avLst/>
          </a:prstGeom>
        </p:spPr>
        <p:txBody>
          <a:bodyPr wrap="square">
            <a:spAutoFit/>
          </a:bodyPr>
          <a:lstStyle/>
          <a:p>
            <a:r>
              <a:rPr lang="en-US" sz="1500" dirty="0"/>
              <a:t>If the </a:t>
            </a:r>
            <a:r>
              <a:rPr lang="en-US" sz="1500" dirty="0" smtClean="0"/>
              <a:t>keyword </a:t>
            </a:r>
            <a:r>
              <a:rPr lang="en-US" sz="1500" dirty="0" smtClean="0">
                <a:solidFill>
                  <a:srgbClr val="FF0000"/>
                </a:solidFill>
              </a:rPr>
              <a:t>global</a:t>
            </a:r>
            <a:r>
              <a:rPr lang="en-US" sz="1500" dirty="0" smtClean="0"/>
              <a:t> </a:t>
            </a:r>
            <a:r>
              <a:rPr lang="en-US" sz="1500" dirty="0"/>
              <a:t>appears prior to </a:t>
            </a:r>
            <a:r>
              <a:rPr lang="en-US" sz="1500" dirty="0" smtClean="0"/>
              <a:t>a </a:t>
            </a:r>
            <a:r>
              <a:rPr lang="en-US" sz="1500" dirty="0" smtClean="0">
                <a:solidFill>
                  <a:srgbClr val="FF0000"/>
                </a:solidFill>
              </a:rPr>
              <a:t>using</a:t>
            </a:r>
            <a:r>
              <a:rPr lang="en-US" sz="1500" dirty="0" smtClean="0"/>
              <a:t> directive, t</a:t>
            </a:r>
            <a:r>
              <a:rPr lang="en-US" sz="1500" dirty="0"/>
              <a:t>hat using applies to the entire project:</a:t>
            </a:r>
            <a:endParaRPr lang="en-US" sz="1500" b="1" dirty="0"/>
          </a:p>
        </p:txBody>
      </p:sp>
      <p:sp>
        <p:nvSpPr>
          <p:cNvPr id="14" name="Rectangle 13"/>
          <p:cNvSpPr/>
          <p:nvPr/>
        </p:nvSpPr>
        <p:spPr>
          <a:xfrm>
            <a:off x="1917948" y="2625341"/>
            <a:ext cx="6092825" cy="323165"/>
          </a:xfrm>
          <a:prstGeom prst="rect">
            <a:avLst/>
          </a:prstGeom>
        </p:spPr>
        <p:txBody>
          <a:bodyPr>
            <a:spAutoFit/>
          </a:bodyPr>
          <a:lstStyle/>
          <a:p>
            <a:r>
              <a:rPr lang="en-US" sz="1500" dirty="0" smtClean="0">
                <a:solidFill>
                  <a:schemeClr val="accent1"/>
                </a:solidFill>
              </a:rPr>
              <a:t>Global using System;</a:t>
            </a:r>
            <a:endParaRPr lang="en-US" sz="1500" dirty="0">
              <a:solidFill>
                <a:schemeClr val="accent1"/>
              </a:solidFill>
            </a:endParaRPr>
          </a:p>
        </p:txBody>
      </p:sp>
      <p:sp>
        <p:nvSpPr>
          <p:cNvPr id="7" name="Rectangle 6"/>
          <p:cNvSpPr/>
          <p:nvPr/>
        </p:nvSpPr>
        <p:spPr>
          <a:xfrm>
            <a:off x="1436270" y="3100898"/>
            <a:ext cx="1936749" cy="400110"/>
          </a:xfrm>
          <a:prstGeom prst="rect">
            <a:avLst/>
          </a:prstGeom>
        </p:spPr>
        <p:txBody>
          <a:bodyPr wrap="none">
            <a:spAutoFit/>
          </a:bodyPr>
          <a:lstStyle/>
          <a:p>
            <a:r>
              <a:rPr lang="en-US" sz="2000" b="1" dirty="0" smtClean="0">
                <a:solidFill>
                  <a:srgbClr val="333333"/>
                </a:solidFill>
                <a:latin typeface="Segoe UI" panose="020B0502040204020203" pitchFamily="34" charset="0"/>
              </a:rPr>
              <a:t>Implicit usings</a:t>
            </a:r>
            <a:endParaRPr lang="en-US" sz="2000" dirty="0"/>
          </a:p>
        </p:txBody>
      </p:sp>
      <p:sp>
        <p:nvSpPr>
          <p:cNvPr id="18" name="Rectangle 17"/>
          <p:cNvSpPr/>
          <p:nvPr/>
        </p:nvSpPr>
        <p:spPr>
          <a:xfrm>
            <a:off x="1717572" y="3573016"/>
            <a:ext cx="9910438" cy="553998"/>
          </a:xfrm>
          <a:prstGeom prst="rect">
            <a:avLst/>
          </a:prstGeom>
        </p:spPr>
        <p:txBody>
          <a:bodyPr wrap="square">
            <a:spAutoFit/>
          </a:bodyPr>
          <a:lstStyle/>
          <a:p>
            <a:r>
              <a:rPr lang="en-US" sz="1500" dirty="0"/>
              <a:t>The Implicit usings feature automatically adds </a:t>
            </a:r>
            <a:r>
              <a:rPr lang="en-US" sz="1500" dirty="0" smtClean="0"/>
              <a:t>common </a:t>
            </a:r>
            <a:r>
              <a:rPr lang="en-US" sz="1500" dirty="0" smtClean="0">
                <a:solidFill>
                  <a:srgbClr val="FF0000"/>
                </a:solidFill>
              </a:rPr>
              <a:t>global usings </a:t>
            </a:r>
            <a:r>
              <a:rPr lang="en-US" sz="1500" dirty="0"/>
              <a:t>directives for the type of project you are building.</a:t>
            </a:r>
            <a:endParaRPr lang="en-US" sz="1500" b="1" dirty="0"/>
          </a:p>
        </p:txBody>
      </p:sp>
      <p:sp>
        <p:nvSpPr>
          <p:cNvPr id="12" name="Rectangle 7"/>
          <p:cNvSpPr>
            <a:spLocks noChangeArrowheads="1"/>
          </p:cNvSpPr>
          <p:nvPr/>
        </p:nvSpPr>
        <p:spPr bwMode="auto">
          <a:xfrm>
            <a:off x="1725706" y="4149080"/>
            <a:ext cx="8240300" cy="661720"/>
          </a:xfrm>
          <a:prstGeom prst="rect">
            <a:avLst/>
          </a:prstGeom>
          <a:solidFill>
            <a:srgbClr val="F0F0F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88"/>
                </a:solidFill>
                <a:effectLst/>
                <a:latin typeface="SFMono-Regular"/>
              </a:rPr>
              <a:t>&lt;</a:t>
            </a:r>
            <a:r>
              <a:rPr kumimoji="0" lang="en-US" altLang="en-US" sz="1000" b="0" i="0" u="none" strike="noStrike" cap="none" normalizeH="0" baseline="0" dirty="0" err="1" smtClean="0">
                <a:ln>
                  <a:noFill/>
                </a:ln>
                <a:solidFill>
                  <a:srgbClr val="000088"/>
                </a:solidFill>
                <a:effectLst/>
                <a:latin typeface="SFMono-Regular"/>
              </a:rPr>
              <a:t>PropertyGroup</a:t>
            </a:r>
            <a:r>
              <a:rPr kumimoji="0" lang="en-US" altLang="en-US" sz="1000" b="0" i="0" u="none" strike="noStrike" cap="none" normalizeH="0" baseline="0" dirty="0" smtClean="0">
                <a:ln>
                  <a:noFill/>
                </a:ln>
                <a:solidFill>
                  <a:srgbClr val="000088"/>
                </a:solidFill>
                <a:effectLst/>
                <a:latin typeface="SFMono-Regular"/>
              </a:rPr>
              <a:t>&gt;</a:t>
            </a:r>
            <a:endParaRPr lang="en-US" altLang="en-US" sz="1000" dirty="0">
              <a:solidFill>
                <a:srgbClr val="000000"/>
              </a:solidFill>
              <a:latin typeface="SFMono-Regular"/>
            </a:endParaRPr>
          </a:p>
          <a:p>
            <a:pPr lvl="1" defTabSz="914400" eaLnBrk="0" fontAlgn="base" hangingPunct="0">
              <a:spcBef>
                <a:spcPct val="0"/>
              </a:spcBef>
              <a:spcAft>
                <a:spcPct val="0"/>
              </a:spcAft>
            </a:pPr>
            <a:r>
              <a:rPr kumimoji="0" lang="en-US" altLang="en-US" sz="1000" b="0" i="0" u="none" strike="noStrike" cap="none" normalizeH="0" baseline="0" dirty="0" smtClean="0">
                <a:ln>
                  <a:noFill/>
                </a:ln>
                <a:solidFill>
                  <a:srgbClr val="008800"/>
                </a:solidFill>
                <a:effectLst/>
                <a:latin typeface="SFMono-Regular"/>
              </a:rPr>
              <a:t>&lt;!-- Other properties like </a:t>
            </a:r>
            <a:r>
              <a:rPr kumimoji="0" lang="en-US" altLang="en-US" sz="1000" b="0" i="0" u="none" strike="noStrike" cap="none" normalizeH="0" baseline="0" dirty="0" err="1" smtClean="0">
                <a:ln>
                  <a:noFill/>
                </a:ln>
                <a:solidFill>
                  <a:srgbClr val="008800"/>
                </a:solidFill>
                <a:effectLst/>
                <a:latin typeface="SFMono-Regular"/>
              </a:rPr>
              <a:t>OutputType</a:t>
            </a:r>
            <a:r>
              <a:rPr kumimoji="0" lang="en-US" altLang="en-US" sz="1000" b="0" i="0" u="none" strike="noStrike" cap="none" normalizeH="0" baseline="0" dirty="0" smtClean="0">
                <a:ln>
                  <a:noFill/>
                </a:ln>
                <a:solidFill>
                  <a:srgbClr val="008800"/>
                </a:solidFill>
                <a:effectLst/>
                <a:latin typeface="SFMono-Regular"/>
              </a:rPr>
              <a:t> and </a:t>
            </a:r>
            <a:r>
              <a:rPr kumimoji="0" lang="en-US" altLang="en-US" sz="1000" b="0" i="0" u="none" strike="noStrike" cap="none" normalizeH="0" baseline="0" dirty="0" err="1" smtClean="0">
                <a:ln>
                  <a:noFill/>
                </a:ln>
                <a:solidFill>
                  <a:srgbClr val="008800"/>
                </a:solidFill>
                <a:effectLst/>
                <a:latin typeface="SFMono-Regular"/>
              </a:rPr>
              <a:t>TargetFramework</a:t>
            </a:r>
            <a:r>
              <a:rPr kumimoji="0" lang="en-US" altLang="en-US" sz="1000" b="0" i="0" u="none" strike="noStrike" cap="none" normalizeH="0" baseline="0" dirty="0" smtClean="0">
                <a:ln>
                  <a:noFill/>
                </a:ln>
                <a:solidFill>
                  <a:srgbClr val="008800"/>
                </a:solidFill>
                <a:effectLst/>
                <a:latin typeface="SFMono-Regular"/>
              </a:rPr>
              <a:t> --&gt;</a:t>
            </a:r>
            <a:endParaRPr lang="en-US" altLang="en-US" sz="1000" dirty="0">
              <a:solidFill>
                <a:srgbClr val="000000"/>
              </a:solidFill>
              <a:latin typeface="SFMono-Regular"/>
            </a:endParaRPr>
          </a:p>
          <a:p>
            <a:pPr lvl="1" defTabSz="914400" eaLnBrk="0" fontAlgn="base" hangingPunct="0">
              <a:spcBef>
                <a:spcPct val="0"/>
              </a:spcBef>
              <a:spcAft>
                <a:spcPct val="0"/>
              </a:spcAft>
            </a:pPr>
            <a:r>
              <a:rPr kumimoji="0" lang="en-US" altLang="en-US" sz="1000" b="0" i="0" u="none" strike="noStrike" cap="none" normalizeH="0" baseline="0" dirty="0" smtClean="0">
                <a:ln>
                  <a:noFill/>
                </a:ln>
                <a:solidFill>
                  <a:srgbClr val="000088"/>
                </a:solidFill>
                <a:effectLst/>
                <a:latin typeface="SFMono-Regular"/>
              </a:rPr>
              <a:t>&lt;</a:t>
            </a:r>
            <a:r>
              <a:rPr kumimoji="0" lang="en-US" altLang="en-US" sz="1000" b="0" i="0" u="none" strike="noStrike" cap="none" normalizeH="0" baseline="0" dirty="0" err="1" smtClean="0">
                <a:ln>
                  <a:noFill/>
                </a:ln>
                <a:solidFill>
                  <a:srgbClr val="000088"/>
                </a:solidFill>
                <a:effectLst/>
                <a:latin typeface="SFMono-Regular"/>
              </a:rPr>
              <a:t>ImplicitUsings</a:t>
            </a:r>
            <a:r>
              <a:rPr kumimoji="0" lang="en-US" altLang="en-US" sz="1000" b="0" i="0" u="none" strike="noStrike" cap="none" normalizeH="0" baseline="0" dirty="0" smtClean="0">
                <a:ln>
                  <a:noFill/>
                </a:ln>
                <a:solidFill>
                  <a:srgbClr val="000088"/>
                </a:solidFill>
                <a:effectLst/>
                <a:latin typeface="SFMono-Regular"/>
              </a:rPr>
              <a:t>&gt;</a:t>
            </a:r>
            <a:r>
              <a:rPr kumimoji="0" lang="en-US" altLang="en-US" sz="1000" b="0" i="0" u="none" strike="noStrike" cap="none" normalizeH="0" baseline="0" dirty="0" smtClean="0">
                <a:ln>
                  <a:noFill/>
                </a:ln>
                <a:solidFill>
                  <a:srgbClr val="000000"/>
                </a:solidFill>
                <a:effectLst/>
                <a:latin typeface="SFMono-Regular"/>
              </a:rPr>
              <a:t>enable</a:t>
            </a:r>
            <a:r>
              <a:rPr kumimoji="0" lang="en-US" altLang="en-US" sz="1000" b="0" i="0" u="none" strike="noStrike" cap="none" normalizeH="0" baseline="0" dirty="0" smtClean="0">
                <a:ln>
                  <a:noFill/>
                </a:ln>
                <a:solidFill>
                  <a:srgbClr val="000088"/>
                </a:solidFill>
                <a:effectLst/>
                <a:latin typeface="SFMono-Regular"/>
              </a:rPr>
              <a:t>&lt;/</a:t>
            </a:r>
            <a:r>
              <a:rPr kumimoji="0" lang="en-US" altLang="en-US" sz="1000" b="0" i="0" u="none" strike="noStrike" cap="none" normalizeH="0" baseline="0" dirty="0" err="1" smtClean="0">
                <a:ln>
                  <a:noFill/>
                </a:ln>
                <a:solidFill>
                  <a:srgbClr val="000088"/>
                </a:solidFill>
                <a:effectLst/>
                <a:latin typeface="SFMono-Regular"/>
              </a:rPr>
              <a:t>ImplicitUsings</a:t>
            </a:r>
            <a:r>
              <a:rPr kumimoji="0" lang="en-US" altLang="en-US" sz="1000" b="0" i="0" u="none" strike="noStrike" cap="none" normalizeH="0" baseline="0" dirty="0" smtClean="0">
                <a:ln>
                  <a:noFill/>
                </a:ln>
                <a:solidFill>
                  <a:srgbClr val="000088"/>
                </a:solidFill>
                <a:effectLst/>
                <a:latin typeface="SFMono-Regular"/>
              </a:rPr>
              <a:t>&gt;</a:t>
            </a:r>
            <a:endParaRPr lang="en-US" altLang="en-US" sz="1000" dirty="0">
              <a:solidFill>
                <a:srgbClr val="000000"/>
              </a:solidFill>
              <a:latin typeface="SFMono-Regular"/>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88"/>
                </a:solidFill>
                <a:effectLst/>
                <a:latin typeface="SFMono-Regular"/>
              </a:rPr>
              <a:t>&lt;/</a:t>
            </a:r>
            <a:r>
              <a:rPr kumimoji="0" lang="en-US" altLang="en-US" sz="1000" b="0" i="0" u="none" strike="noStrike" cap="none" normalizeH="0" baseline="0" dirty="0" err="1" smtClean="0">
                <a:ln>
                  <a:noFill/>
                </a:ln>
                <a:solidFill>
                  <a:srgbClr val="000088"/>
                </a:solidFill>
                <a:effectLst/>
                <a:latin typeface="SFMono-Regular"/>
              </a:rPr>
              <a:t>PropertyGroup</a:t>
            </a:r>
            <a:r>
              <a:rPr kumimoji="0" lang="en-US" altLang="en-US" sz="1000" b="0" i="0" u="none" strike="noStrike" cap="none" normalizeH="0" baseline="0" dirty="0" smtClean="0">
                <a:ln>
                  <a:noFill/>
                </a:ln>
                <a:solidFill>
                  <a:srgbClr val="000088"/>
                </a:solidFill>
                <a:effectLst/>
                <a:latin typeface="SFMono-Regular"/>
              </a:rPr>
              <a:t>&gt;</a:t>
            </a:r>
            <a:r>
              <a:rPr kumimoji="0" lang="en-US" altLang="en-US" sz="700" b="0" i="0" u="none" strike="noStrike" cap="none" normalizeH="0" baseline="0" dirty="0" smtClean="0">
                <a:ln>
                  <a:noFill/>
                </a:ln>
                <a:solidFill>
                  <a:schemeClr val="tx1"/>
                </a:solidFill>
                <a:effectLst/>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1" name="Rectangle 20"/>
          <p:cNvSpPr/>
          <p:nvPr/>
        </p:nvSpPr>
        <p:spPr>
          <a:xfrm>
            <a:off x="1440558" y="5196782"/>
            <a:ext cx="2507161" cy="323165"/>
          </a:xfrm>
          <a:prstGeom prst="rect">
            <a:avLst/>
          </a:prstGeom>
        </p:spPr>
        <p:txBody>
          <a:bodyPr wrap="none">
            <a:spAutoFit/>
          </a:bodyPr>
          <a:lstStyle/>
          <a:p>
            <a:pPr marL="342900" indent="-342900">
              <a:buFont typeface="Arial" panose="020B0604020202020204" pitchFamily="34" charset="0"/>
              <a:buChar char="•"/>
            </a:pPr>
            <a:r>
              <a:rPr lang="en-US" sz="1500" dirty="0" smtClean="0"/>
              <a:t>Use solution properties</a:t>
            </a:r>
            <a:endParaRPr lang="en-US" sz="1500" b="1" dirty="0"/>
          </a:p>
        </p:txBody>
      </p:sp>
    </p:spTree>
    <p:extLst>
      <p:ext uri="{BB962C8B-B14F-4D97-AF65-F5344CB8AC3E}">
        <p14:creationId xmlns:p14="http://schemas.microsoft.com/office/powerpoint/2010/main" val="7721989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xmlns="" id="{5F3D54C1-4541-4A4B-A4FB-31EE16359992}"/>
              </a:ext>
            </a:extLst>
          </p:cNvPr>
          <p:cNvSpPr>
            <a:spLocks noGrp="1"/>
          </p:cNvSpPr>
          <p:nvPr>
            <p:ph type="title"/>
          </p:nvPr>
        </p:nvSpPr>
        <p:spPr/>
        <p:txBody>
          <a:bodyPr/>
          <a:lstStyle/>
          <a:p>
            <a:pPr marL="342900" indent="-342900">
              <a:buFont typeface="Arial" panose="020B0604020202020204" pitchFamily="34" charset="0"/>
              <a:buChar char="•"/>
            </a:pPr>
            <a:r>
              <a:rPr lang="en-US" dirty="0"/>
              <a:t>File-scoped namespace declaration</a:t>
            </a:r>
          </a:p>
        </p:txBody>
      </p:sp>
      <p:sp>
        <p:nvSpPr>
          <p:cNvPr id="3" name="Slide Number Placeholder 2">
            <a:extLst>
              <a:ext uri="{FF2B5EF4-FFF2-40B4-BE49-F238E27FC236}">
                <a16:creationId xmlns:a16="http://schemas.microsoft.com/office/drawing/2014/main" xmlns="" id="{E32C434F-B2C0-4B77-9E00-85641E725879}"/>
              </a:ext>
            </a:extLst>
          </p:cNvPr>
          <p:cNvSpPr>
            <a:spLocks noGrp="1"/>
          </p:cNvSpPr>
          <p:nvPr>
            <p:ph type="sldNum" sz="quarter" idx="12"/>
          </p:nvPr>
        </p:nvSpPr>
        <p:spPr/>
        <p:txBody>
          <a:bodyPr/>
          <a:lstStyle/>
          <a:p>
            <a:fld id="{96E69268-9C8B-4EBF-A9EE-DC5DC2D48DC3}" type="slidenum">
              <a:rPr lang="en-US" smtClean="0"/>
              <a:pPr/>
              <a:t>8</a:t>
            </a:fld>
            <a:endParaRPr lang="en-US" dirty="0"/>
          </a:p>
        </p:txBody>
      </p:sp>
      <p:grpSp>
        <p:nvGrpSpPr>
          <p:cNvPr id="30" name="Group 29">
            <a:extLst>
              <a:ext uri="{FF2B5EF4-FFF2-40B4-BE49-F238E27FC236}">
                <a16:creationId xmlns:a16="http://schemas.microsoft.com/office/drawing/2014/main" xmlns="" id="{8613A6BF-A727-440C-9F29-2A40F0EDD429}"/>
              </a:ext>
            </a:extLst>
          </p:cNvPr>
          <p:cNvGrpSpPr/>
          <p:nvPr/>
        </p:nvGrpSpPr>
        <p:grpSpPr>
          <a:xfrm>
            <a:off x="7855277" y="4543900"/>
            <a:ext cx="1653871" cy="680023"/>
            <a:chOff x="5863267" y="2505244"/>
            <a:chExt cx="1653871" cy="680023"/>
          </a:xfrm>
        </p:grpSpPr>
        <p:sp>
          <p:nvSpPr>
            <p:cNvPr id="31" name="TextBox 30">
              <a:extLst>
                <a:ext uri="{FF2B5EF4-FFF2-40B4-BE49-F238E27FC236}">
                  <a16:creationId xmlns:a16="http://schemas.microsoft.com/office/drawing/2014/main" xmlns="" id="{071C9039-7C17-4791-9AF9-27471729C9B0}"/>
                </a:ext>
              </a:extLst>
            </p:cNvPr>
            <p:cNvSpPr txBox="1"/>
            <p:nvPr/>
          </p:nvSpPr>
          <p:spPr>
            <a:xfrm>
              <a:off x="5863267" y="2505244"/>
              <a:ext cx="1653871" cy="369332"/>
            </a:xfrm>
            <a:prstGeom prst="rect">
              <a:avLst/>
            </a:prstGeom>
            <a:noFill/>
          </p:spPr>
          <p:txBody>
            <a:bodyPr wrap="square" lIns="0" tIns="0" rIns="0" bIns="0" rtlCol="0">
              <a:spAutoFit/>
            </a:bodyPr>
            <a:lstStyle/>
            <a:p>
              <a:r>
                <a:rPr lang="en-IN" b="1" dirty="0">
                  <a:solidFill>
                    <a:schemeClr val="bg1"/>
                  </a:solidFill>
                </a:rPr>
                <a:t>Name</a:t>
              </a:r>
            </a:p>
          </p:txBody>
        </p:sp>
        <p:sp>
          <p:nvSpPr>
            <p:cNvPr id="32" name="TextBox 31">
              <a:extLst>
                <a:ext uri="{FF2B5EF4-FFF2-40B4-BE49-F238E27FC236}">
                  <a16:creationId xmlns:a16="http://schemas.microsoft.com/office/drawing/2014/main" xmlns="" id="{9D715335-6E64-48F8-8B4D-8A9A420390C3}"/>
                </a:ext>
              </a:extLst>
            </p:cNvPr>
            <p:cNvSpPr txBox="1"/>
            <p:nvPr/>
          </p:nvSpPr>
          <p:spPr>
            <a:xfrm>
              <a:off x="5863267" y="2910640"/>
              <a:ext cx="1653871" cy="274627"/>
            </a:xfrm>
            <a:prstGeom prst="rect">
              <a:avLst/>
            </a:prstGeom>
            <a:noFill/>
          </p:spPr>
          <p:txBody>
            <a:bodyPr wrap="square" lIns="0" tIns="0" rIns="0" bIns="0" rtlCol="0" anchor="t">
              <a:spAutoFit/>
            </a:bodyPr>
            <a:lstStyle/>
            <a:p>
              <a:pPr>
                <a:lnSpc>
                  <a:spcPct val="120000"/>
                </a:lnSpc>
              </a:pPr>
              <a:r>
                <a:rPr lang="en-US" sz="1600" kern="0" dirty="0">
                  <a:solidFill>
                    <a:schemeClr val="bg1"/>
                  </a:solidFill>
                  <a:latin typeface="Open Sans" panose="020B0606030504020204" pitchFamily="34" charset="0"/>
                  <a:ea typeface="Open Sans" panose="020B0606030504020204" pitchFamily="34" charset="0"/>
                  <a:cs typeface="Open Sans" panose="020B0606030504020204" pitchFamily="34" charset="0"/>
                </a:rPr>
                <a:t>Placeholder</a:t>
              </a:r>
            </a:p>
          </p:txBody>
        </p:sp>
      </p:grpSp>
      <p:sp>
        <p:nvSpPr>
          <p:cNvPr id="36" name="TextBox 35">
            <a:extLst>
              <a:ext uri="{FF2B5EF4-FFF2-40B4-BE49-F238E27FC236}">
                <a16:creationId xmlns:a16="http://schemas.microsoft.com/office/drawing/2014/main" xmlns="" id="{38330047-2265-4AD4-9DB7-A6F56C75DBAD}"/>
              </a:ext>
            </a:extLst>
          </p:cNvPr>
          <p:cNvSpPr txBox="1"/>
          <p:nvPr/>
        </p:nvSpPr>
        <p:spPr>
          <a:xfrm>
            <a:off x="5845856" y="6382985"/>
            <a:ext cx="1653871" cy="274627"/>
          </a:xfrm>
          <a:prstGeom prst="rect">
            <a:avLst/>
          </a:prstGeom>
          <a:noFill/>
        </p:spPr>
        <p:txBody>
          <a:bodyPr wrap="square" lIns="0" tIns="0" rIns="0" bIns="0" rtlCol="0" anchor="t">
            <a:spAutoFit/>
          </a:bodyPr>
          <a:lstStyle/>
          <a:p>
            <a:pPr>
              <a:lnSpc>
                <a:spcPct val="120000"/>
              </a:lnSpc>
            </a:pPr>
            <a:r>
              <a:rPr lang="en-US" sz="1600" kern="0" dirty="0">
                <a:solidFill>
                  <a:schemeClr val="bg1"/>
                </a:solidFill>
                <a:latin typeface="Open Sans" panose="020B0606030504020204" pitchFamily="34" charset="0"/>
                <a:ea typeface="Open Sans" panose="020B0606030504020204" pitchFamily="34" charset="0"/>
                <a:cs typeface="Open Sans" panose="020B0606030504020204" pitchFamily="34" charset="0"/>
              </a:rPr>
              <a:t>Placeholder</a:t>
            </a:r>
          </a:p>
        </p:txBody>
      </p:sp>
      <p:sp>
        <p:nvSpPr>
          <p:cNvPr id="11" name="Rectangle 10"/>
          <p:cNvSpPr/>
          <p:nvPr/>
        </p:nvSpPr>
        <p:spPr>
          <a:xfrm>
            <a:off x="1440558" y="1484784"/>
            <a:ext cx="10270478" cy="553998"/>
          </a:xfrm>
          <a:prstGeom prst="rect">
            <a:avLst/>
          </a:prstGeom>
        </p:spPr>
        <p:txBody>
          <a:bodyPr wrap="square">
            <a:spAutoFit/>
          </a:bodyPr>
          <a:lstStyle/>
          <a:p>
            <a:r>
              <a:rPr lang="en-US" sz="1500" dirty="0"/>
              <a:t>Many files contain code for a single namespace. Starting in C# 10, you can include a namespace as a statement, followed by a semi-colon and without the curly brackets:</a:t>
            </a:r>
            <a:endParaRPr lang="en-US" sz="1500" b="1" dirty="0"/>
          </a:p>
        </p:txBody>
      </p:sp>
      <p:sp>
        <p:nvSpPr>
          <p:cNvPr id="2" name="Rectangle 1"/>
          <p:cNvSpPr>
            <a:spLocks noChangeArrowheads="1"/>
          </p:cNvSpPr>
          <p:nvPr/>
        </p:nvSpPr>
        <p:spPr bwMode="auto">
          <a:xfrm>
            <a:off x="1557909" y="2215873"/>
            <a:ext cx="9361040" cy="969496"/>
          </a:xfrm>
          <a:prstGeom prst="rect">
            <a:avLst/>
          </a:prstGeom>
          <a:solidFill>
            <a:srgbClr val="F0F0F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smtClean="0">
                <a:ln>
                  <a:noFill/>
                </a:ln>
                <a:solidFill>
                  <a:srgbClr val="1E1EFF"/>
                </a:solidFill>
                <a:effectLst/>
                <a:latin typeface="SFMono-Regular"/>
              </a:rPr>
              <a:t>namespace</a:t>
            </a:r>
            <a:r>
              <a:rPr kumimoji="0" lang="en-US" altLang="en-US" sz="1500" b="0" i="0" u="none" strike="noStrike" cap="none" normalizeH="0" baseline="0" dirty="0" smtClean="0">
                <a:ln>
                  <a:noFill/>
                </a:ln>
                <a:solidFill>
                  <a:srgbClr val="000000"/>
                </a:solidFill>
                <a:effectLst/>
                <a:latin typeface="SFMono-Regular"/>
              </a:rPr>
              <a:t> </a:t>
            </a:r>
            <a:r>
              <a:rPr kumimoji="0" lang="en-US" altLang="en-US" sz="1500" b="0" i="0" u="none" strike="noStrike" cap="none" normalizeH="0" baseline="0" dirty="0" err="1" smtClean="0">
                <a:ln>
                  <a:noFill/>
                </a:ln>
                <a:solidFill>
                  <a:srgbClr val="660066"/>
                </a:solidFill>
                <a:effectLst/>
                <a:latin typeface="SFMono-Regular"/>
              </a:rPr>
              <a:t>MyCompany</a:t>
            </a:r>
            <a:r>
              <a:rPr kumimoji="0" lang="en-US" altLang="en-US" sz="1500" b="0" i="0" u="none" strike="noStrike" cap="none" normalizeH="0" baseline="0" dirty="0" err="1" smtClean="0">
                <a:ln>
                  <a:noFill/>
                </a:ln>
                <a:solidFill>
                  <a:srgbClr val="000000"/>
                </a:solidFill>
                <a:effectLst/>
                <a:latin typeface="SFMono-Regular"/>
              </a:rPr>
              <a:t>.</a:t>
            </a:r>
            <a:r>
              <a:rPr kumimoji="0" lang="en-US" altLang="en-US" sz="1500" b="0" i="0" u="none" strike="noStrike" cap="none" normalizeH="0" baseline="0" dirty="0" err="1" smtClean="0">
                <a:ln>
                  <a:noFill/>
                </a:ln>
                <a:solidFill>
                  <a:srgbClr val="660066"/>
                </a:solidFill>
                <a:effectLst/>
                <a:latin typeface="SFMono-Regular"/>
              </a:rPr>
              <a:t>MyNamespace</a:t>
            </a:r>
            <a:r>
              <a:rPr kumimoji="0" lang="en-US" altLang="en-US" sz="1500" b="0" i="0" u="none" strike="noStrike" cap="none" normalizeH="0" baseline="0" dirty="0" smtClean="0">
                <a:ln>
                  <a:noFill/>
                </a:ln>
                <a:solidFill>
                  <a:srgbClr val="000000"/>
                </a:solidFill>
                <a:effectLst/>
                <a:latin typeface="SFMono-Regular"/>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500" b="0" i="0" u="none" strike="noStrike" cap="none" normalizeH="0" baseline="0" dirty="0" smtClean="0">
              <a:ln>
                <a:noFill/>
              </a:ln>
              <a:solidFill>
                <a:srgbClr val="000000"/>
              </a:solidFill>
              <a:effectLst/>
              <a:latin typeface="SFMono-Regular"/>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smtClean="0">
                <a:ln>
                  <a:noFill/>
                </a:ln>
                <a:solidFill>
                  <a:srgbClr val="1E1EFF"/>
                </a:solidFill>
                <a:effectLst/>
                <a:latin typeface="SFMono-Regular"/>
              </a:rPr>
              <a:t>class</a:t>
            </a:r>
            <a:r>
              <a:rPr kumimoji="0" lang="en-US" altLang="en-US" sz="1500" b="0" i="0" u="none" strike="noStrike" cap="none" normalizeH="0" baseline="0" dirty="0" smtClean="0">
                <a:ln>
                  <a:noFill/>
                </a:ln>
                <a:solidFill>
                  <a:srgbClr val="000000"/>
                </a:solidFill>
                <a:effectLst/>
                <a:latin typeface="SFMono-Regular"/>
              </a:rPr>
              <a:t> </a:t>
            </a:r>
            <a:r>
              <a:rPr kumimoji="0" lang="en-US" altLang="en-US" sz="1500" b="0" i="0" u="none" strike="noStrike" cap="none" normalizeH="0" baseline="0" dirty="0" err="1" smtClean="0">
                <a:ln>
                  <a:noFill/>
                </a:ln>
                <a:solidFill>
                  <a:srgbClr val="660066"/>
                </a:solidFill>
                <a:effectLst/>
                <a:latin typeface="SFMono-Regular"/>
              </a:rPr>
              <a:t>MyClass</a:t>
            </a:r>
            <a:r>
              <a:rPr kumimoji="0" lang="en-US" altLang="en-US" sz="1500" b="0" i="0" u="none" strike="noStrike" cap="none" normalizeH="0" baseline="0" dirty="0" smtClean="0">
                <a:ln>
                  <a:noFill/>
                </a:ln>
                <a:solidFill>
                  <a:srgbClr val="000000"/>
                </a:solidFill>
                <a:effectLst/>
                <a:latin typeface="SFMono-Regular"/>
              </a:rPr>
              <a:t> </a:t>
            </a:r>
            <a:r>
              <a:rPr kumimoji="0" lang="en-US" altLang="en-US" sz="1500" b="0" i="0" u="none" strike="noStrike" cap="none" normalizeH="0" baseline="0" dirty="0" smtClean="0">
                <a:ln>
                  <a:noFill/>
                </a:ln>
                <a:solidFill>
                  <a:srgbClr val="008800"/>
                </a:solidFill>
                <a:effectLst/>
                <a:latin typeface="SFMono-Regular"/>
              </a:rPr>
              <a:t>// Note: no indentation</a:t>
            </a:r>
            <a:endParaRPr lang="en-US" altLang="en-US" sz="1500" dirty="0">
              <a:solidFill>
                <a:srgbClr val="000000"/>
              </a:solidFill>
              <a:latin typeface="SFMono-Regular"/>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smtClean="0">
                <a:ln>
                  <a:noFill/>
                </a:ln>
                <a:solidFill>
                  <a:srgbClr val="000000"/>
                </a:solidFill>
                <a:effectLst/>
                <a:latin typeface="SFMono-Regular"/>
              </a:rPr>
              <a:t>{ ... } </a:t>
            </a:r>
            <a:endParaRPr kumimoji="0" lang="en-US" altLang="en-US" sz="15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469770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xmlns="" id="{5F3D54C1-4541-4A4B-A4FB-31EE16359992}"/>
              </a:ext>
            </a:extLst>
          </p:cNvPr>
          <p:cNvSpPr>
            <a:spLocks noGrp="1"/>
          </p:cNvSpPr>
          <p:nvPr>
            <p:ph type="title"/>
          </p:nvPr>
        </p:nvSpPr>
        <p:spPr/>
        <p:txBody>
          <a:bodyPr/>
          <a:lstStyle/>
          <a:p>
            <a:pPr marL="342900" indent="-342900">
              <a:buFont typeface="Arial" panose="020B0604020202020204" pitchFamily="34" charset="0"/>
              <a:buChar char="•"/>
            </a:pPr>
            <a:r>
              <a:rPr lang="en-US" dirty="0"/>
              <a:t>TimeOnly &amp; DateOnly</a:t>
            </a:r>
          </a:p>
        </p:txBody>
      </p:sp>
      <p:sp>
        <p:nvSpPr>
          <p:cNvPr id="3" name="Slide Number Placeholder 2">
            <a:extLst>
              <a:ext uri="{FF2B5EF4-FFF2-40B4-BE49-F238E27FC236}">
                <a16:creationId xmlns:a16="http://schemas.microsoft.com/office/drawing/2014/main" xmlns="" id="{E32C434F-B2C0-4B77-9E00-85641E725879}"/>
              </a:ext>
            </a:extLst>
          </p:cNvPr>
          <p:cNvSpPr>
            <a:spLocks noGrp="1"/>
          </p:cNvSpPr>
          <p:nvPr>
            <p:ph type="sldNum" sz="quarter" idx="12"/>
          </p:nvPr>
        </p:nvSpPr>
        <p:spPr/>
        <p:txBody>
          <a:bodyPr/>
          <a:lstStyle/>
          <a:p>
            <a:fld id="{96E69268-9C8B-4EBF-A9EE-DC5DC2D48DC3}" type="slidenum">
              <a:rPr lang="en-US" smtClean="0"/>
              <a:pPr/>
              <a:t>9</a:t>
            </a:fld>
            <a:endParaRPr lang="en-US" dirty="0"/>
          </a:p>
        </p:txBody>
      </p:sp>
      <p:grpSp>
        <p:nvGrpSpPr>
          <p:cNvPr id="30" name="Group 29">
            <a:extLst>
              <a:ext uri="{FF2B5EF4-FFF2-40B4-BE49-F238E27FC236}">
                <a16:creationId xmlns:a16="http://schemas.microsoft.com/office/drawing/2014/main" xmlns="" id="{8613A6BF-A727-440C-9F29-2A40F0EDD429}"/>
              </a:ext>
            </a:extLst>
          </p:cNvPr>
          <p:cNvGrpSpPr/>
          <p:nvPr/>
        </p:nvGrpSpPr>
        <p:grpSpPr>
          <a:xfrm>
            <a:off x="7855277" y="4543900"/>
            <a:ext cx="1653871" cy="680023"/>
            <a:chOff x="5863267" y="2505244"/>
            <a:chExt cx="1653871" cy="680023"/>
          </a:xfrm>
        </p:grpSpPr>
        <p:sp>
          <p:nvSpPr>
            <p:cNvPr id="31" name="TextBox 30">
              <a:extLst>
                <a:ext uri="{FF2B5EF4-FFF2-40B4-BE49-F238E27FC236}">
                  <a16:creationId xmlns:a16="http://schemas.microsoft.com/office/drawing/2014/main" xmlns="" id="{071C9039-7C17-4791-9AF9-27471729C9B0}"/>
                </a:ext>
              </a:extLst>
            </p:cNvPr>
            <p:cNvSpPr txBox="1"/>
            <p:nvPr/>
          </p:nvSpPr>
          <p:spPr>
            <a:xfrm>
              <a:off x="5863267" y="2505244"/>
              <a:ext cx="1653871" cy="369332"/>
            </a:xfrm>
            <a:prstGeom prst="rect">
              <a:avLst/>
            </a:prstGeom>
            <a:noFill/>
          </p:spPr>
          <p:txBody>
            <a:bodyPr wrap="square" lIns="0" tIns="0" rIns="0" bIns="0" rtlCol="0">
              <a:spAutoFit/>
            </a:bodyPr>
            <a:lstStyle/>
            <a:p>
              <a:r>
                <a:rPr lang="en-IN" b="1" dirty="0">
                  <a:solidFill>
                    <a:schemeClr val="bg1"/>
                  </a:solidFill>
                </a:rPr>
                <a:t>Name</a:t>
              </a:r>
            </a:p>
          </p:txBody>
        </p:sp>
        <p:sp>
          <p:nvSpPr>
            <p:cNvPr id="32" name="TextBox 31">
              <a:extLst>
                <a:ext uri="{FF2B5EF4-FFF2-40B4-BE49-F238E27FC236}">
                  <a16:creationId xmlns:a16="http://schemas.microsoft.com/office/drawing/2014/main" xmlns="" id="{9D715335-6E64-48F8-8B4D-8A9A420390C3}"/>
                </a:ext>
              </a:extLst>
            </p:cNvPr>
            <p:cNvSpPr txBox="1"/>
            <p:nvPr/>
          </p:nvSpPr>
          <p:spPr>
            <a:xfrm>
              <a:off x="5863267" y="2910640"/>
              <a:ext cx="1653871" cy="274627"/>
            </a:xfrm>
            <a:prstGeom prst="rect">
              <a:avLst/>
            </a:prstGeom>
            <a:noFill/>
          </p:spPr>
          <p:txBody>
            <a:bodyPr wrap="square" lIns="0" tIns="0" rIns="0" bIns="0" rtlCol="0" anchor="t">
              <a:spAutoFit/>
            </a:bodyPr>
            <a:lstStyle/>
            <a:p>
              <a:pPr>
                <a:lnSpc>
                  <a:spcPct val="120000"/>
                </a:lnSpc>
              </a:pPr>
              <a:r>
                <a:rPr lang="en-US" sz="1600" kern="0" dirty="0">
                  <a:solidFill>
                    <a:schemeClr val="bg1"/>
                  </a:solidFill>
                  <a:latin typeface="Open Sans" panose="020B0606030504020204" pitchFamily="34" charset="0"/>
                  <a:ea typeface="Open Sans" panose="020B0606030504020204" pitchFamily="34" charset="0"/>
                  <a:cs typeface="Open Sans" panose="020B0606030504020204" pitchFamily="34" charset="0"/>
                </a:rPr>
                <a:t>Placeholder</a:t>
              </a:r>
            </a:p>
          </p:txBody>
        </p:sp>
      </p:grpSp>
      <p:sp>
        <p:nvSpPr>
          <p:cNvPr id="36" name="TextBox 35">
            <a:extLst>
              <a:ext uri="{FF2B5EF4-FFF2-40B4-BE49-F238E27FC236}">
                <a16:creationId xmlns:a16="http://schemas.microsoft.com/office/drawing/2014/main" xmlns="" id="{38330047-2265-4AD4-9DB7-A6F56C75DBAD}"/>
              </a:ext>
            </a:extLst>
          </p:cNvPr>
          <p:cNvSpPr txBox="1"/>
          <p:nvPr/>
        </p:nvSpPr>
        <p:spPr>
          <a:xfrm>
            <a:off x="5845856" y="6382985"/>
            <a:ext cx="1653871" cy="274627"/>
          </a:xfrm>
          <a:prstGeom prst="rect">
            <a:avLst/>
          </a:prstGeom>
          <a:noFill/>
        </p:spPr>
        <p:txBody>
          <a:bodyPr wrap="square" lIns="0" tIns="0" rIns="0" bIns="0" rtlCol="0" anchor="t">
            <a:spAutoFit/>
          </a:bodyPr>
          <a:lstStyle/>
          <a:p>
            <a:pPr>
              <a:lnSpc>
                <a:spcPct val="120000"/>
              </a:lnSpc>
            </a:pPr>
            <a:r>
              <a:rPr lang="en-US" sz="1600" kern="0" dirty="0">
                <a:solidFill>
                  <a:schemeClr val="bg1"/>
                </a:solidFill>
                <a:latin typeface="Open Sans" panose="020B0606030504020204" pitchFamily="34" charset="0"/>
                <a:ea typeface="Open Sans" panose="020B0606030504020204" pitchFamily="34" charset="0"/>
                <a:cs typeface="Open Sans" panose="020B0606030504020204" pitchFamily="34" charset="0"/>
              </a:rPr>
              <a:t>Placeholder</a:t>
            </a:r>
          </a:p>
        </p:txBody>
      </p:sp>
      <p:sp>
        <p:nvSpPr>
          <p:cNvPr id="4" name="Rectangle 3"/>
          <p:cNvSpPr/>
          <p:nvPr/>
        </p:nvSpPr>
        <p:spPr>
          <a:xfrm>
            <a:off x="1694456" y="1615104"/>
            <a:ext cx="9369771" cy="323165"/>
          </a:xfrm>
          <a:prstGeom prst="rect">
            <a:avLst/>
          </a:prstGeom>
        </p:spPr>
        <p:txBody>
          <a:bodyPr wrap="square">
            <a:spAutoFit/>
          </a:bodyPr>
          <a:lstStyle/>
          <a:p>
            <a:r>
              <a:rPr lang="en-US" sz="1500" dirty="0">
                <a:solidFill>
                  <a:srgbClr val="171717"/>
                </a:solidFill>
                <a:latin typeface="Segoe UI" panose="020B0502040204020203" pitchFamily="34" charset="0"/>
              </a:rPr>
              <a:t>Represents a time of day, as would be read from a clock, within the range 00:00:00 to 23:59:59.9999999</a:t>
            </a:r>
            <a:r>
              <a:rPr lang="en-US" sz="1500" dirty="0" smtClean="0">
                <a:solidFill>
                  <a:srgbClr val="171717"/>
                </a:solidFill>
                <a:latin typeface="Segoe UI" panose="020B0502040204020203" pitchFamily="34" charset="0"/>
              </a:rPr>
              <a:t>.</a:t>
            </a:r>
            <a:endParaRPr lang="en-US" sz="1500" dirty="0">
              <a:solidFill>
                <a:srgbClr val="171717"/>
              </a:solidFill>
              <a:latin typeface="Segoe UI" panose="020B0502040204020203" pitchFamily="34" charset="0"/>
            </a:endParaRPr>
          </a:p>
        </p:txBody>
      </p:sp>
      <p:sp>
        <p:nvSpPr>
          <p:cNvPr id="5" name="Rectangle 1"/>
          <p:cNvSpPr>
            <a:spLocks noChangeArrowheads="1"/>
          </p:cNvSpPr>
          <p:nvPr/>
        </p:nvSpPr>
        <p:spPr bwMode="auto">
          <a:xfrm>
            <a:off x="1701924" y="1282186"/>
            <a:ext cx="2232248" cy="2128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6348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smtClean="0">
                <a:ln>
                  <a:noFill/>
                </a:ln>
                <a:solidFill>
                  <a:srgbClr val="171717"/>
                </a:solidFill>
                <a:effectLst/>
                <a:latin typeface="Segoe UI" panose="020B0502040204020203" pitchFamily="34" charset="0"/>
                <a:cs typeface="Segoe UI" panose="020B0502040204020203" pitchFamily="34" charset="0"/>
              </a:rPr>
              <a:t>TimeOnly Struct</a:t>
            </a:r>
          </a:p>
        </p:txBody>
      </p:sp>
      <p:sp>
        <p:nvSpPr>
          <p:cNvPr id="6" name="Rectangle 5"/>
          <p:cNvSpPr/>
          <p:nvPr/>
        </p:nvSpPr>
        <p:spPr>
          <a:xfrm>
            <a:off x="1701924" y="2053133"/>
            <a:ext cx="9649072" cy="323165"/>
          </a:xfrm>
          <a:prstGeom prst="rect">
            <a:avLst/>
          </a:prstGeom>
        </p:spPr>
        <p:txBody>
          <a:bodyPr wrap="square">
            <a:spAutoFit/>
          </a:bodyPr>
          <a:lstStyle/>
          <a:p>
            <a:r>
              <a:rPr lang="en-US" sz="1500" dirty="0">
                <a:solidFill>
                  <a:schemeClr val="accent1"/>
                </a:solidFill>
              </a:rPr>
              <a:t>public struct TimeOnly : IComparable, IComparable&lt;TimeOnly&gt;, IEquatable&lt;TimeOnly&gt;, ISpanFormattable</a:t>
            </a:r>
          </a:p>
        </p:txBody>
      </p:sp>
      <p:sp>
        <p:nvSpPr>
          <p:cNvPr id="7" name="Rectangle 2"/>
          <p:cNvSpPr>
            <a:spLocks noChangeArrowheads="1"/>
          </p:cNvSpPr>
          <p:nvPr/>
        </p:nvSpPr>
        <p:spPr bwMode="auto">
          <a:xfrm>
            <a:off x="1701924" y="2718295"/>
            <a:ext cx="2232248" cy="2128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6348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smtClean="0">
                <a:ln>
                  <a:noFill/>
                </a:ln>
                <a:solidFill>
                  <a:srgbClr val="171717"/>
                </a:solidFill>
                <a:effectLst/>
                <a:latin typeface="Segoe UI" panose="020B0502040204020203" pitchFamily="34" charset="0"/>
                <a:cs typeface="Segoe UI" panose="020B0502040204020203" pitchFamily="34" charset="0"/>
              </a:rPr>
              <a:t>DateOnly Struct</a:t>
            </a:r>
            <a:r>
              <a:rPr kumimoji="0" lang="en-US" altLang="en-US" sz="1400" b="1" i="0" u="none" strike="noStrike" cap="none" normalizeH="0" baseline="0" dirty="0" smtClean="0">
                <a:ln>
                  <a:noFill/>
                </a:ln>
                <a:solidFill>
                  <a:srgbClr val="171717"/>
                </a:solidFill>
                <a:effectLst/>
                <a:latin typeface="Segoe UI" panose="020B0502040204020203" pitchFamily="34" charset="0"/>
                <a:cs typeface="Segoe UI" panose="020B0502040204020203" pitchFamily="34" charset="0"/>
              </a:rPr>
              <a:t> </a:t>
            </a:r>
          </a:p>
        </p:txBody>
      </p:sp>
      <p:sp>
        <p:nvSpPr>
          <p:cNvPr id="8" name="Rectangle 7"/>
          <p:cNvSpPr/>
          <p:nvPr/>
        </p:nvSpPr>
        <p:spPr>
          <a:xfrm>
            <a:off x="1694456" y="3156782"/>
            <a:ext cx="9369771" cy="553998"/>
          </a:xfrm>
          <a:prstGeom prst="rect">
            <a:avLst/>
          </a:prstGeom>
        </p:spPr>
        <p:txBody>
          <a:bodyPr wrap="square">
            <a:spAutoFit/>
          </a:bodyPr>
          <a:lstStyle/>
          <a:p>
            <a:r>
              <a:rPr lang="en-US" sz="1500" dirty="0">
                <a:solidFill>
                  <a:srgbClr val="171717"/>
                </a:solidFill>
                <a:latin typeface="Segoe UI" panose="020B0502040204020203" pitchFamily="34" charset="0"/>
              </a:rPr>
              <a:t>Represents dates with values ranging from January 1, 0001 Anno Domini (Common Era) through December 31, 9999 A.D. (C.E.) in the Gregorian calendar.</a:t>
            </a:r>
            <a:endParaRPr lang="en-US" sz="1500" dirty="0"/>
          </a:p>
        </p:txBody>
      </p:sp>
      <p:sp>
        <p:nvSpPr>
          <p:cNvPr id="9" name="Rectangle 8"/>
          <p:cNvSpPr/>
          <p:nvPr/>
        </p:nvSpPr>
        <p:spPr>
          <a:xfrm>
            <a:off x="1762452" y="3943735"/>
            <a:ext cx="9516536" cy="323165"/>
          </a:xfrm>
          <a:prstGeom prst="rect">
            <a:avLst/>
          </a:prstGeom>
        </p:spPr>
        <p:txBody>
          <a:bodyPr wrap="square">
            <a:spAutoFit/>
          </a:bodyPr>
          <a:lstStyle/>
          <a:p>
            <a:r>
              <a:rPr lang="en-US" sz="1500" dirty="0">
                <a:solidFill>
                  <a:schemeClr val="accent1"/>
                </a:solidFill>
              </a:rPr>
              <a:t>public struct DateOnly : IComparable, IComparable&lt;DateOnly&gt;, IEquatable&lt;DateOnly&gt;, ISpanFormattable</a:t>
            </a:r>
          </a:p>
        </p:txBody>
      </p:sp>
    </p:spTree>
    <p:extLst>
      <p:ext uri="{BB962C8B-B14F-4D97-AF65-F5344CB8AC3E}">
        <p14:creationId xmlns:p14="http://schemas.microsoft.com/office/powerpoint/2010/main" val="9490645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2">
      <a:majorFont>
        <a:latin typeface="Calibr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8463</TotalTime>
  <Words>598</Words>
  <Application>Microsoft Office PowerPoint</Application>
  <PresentationFormat>Custom</PresentationFormat>
  <Paragraphs>112</Paragraphs>
  <Slides>12</Slides>
  <Notes>11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Calibri</vt:lpstr>
      <vt:lpstr>Open Sans</vt:lpstr>
      <vt:lpstr>Segoe UI</vt:lpstr>
      <vt:lpstr>Segoe UI Black</vt:lpstr>
      <vt:lpstr>Segoe UI Light</vt:lpstr>
      <vt:lpstr>SFMono-Regular</vt:lpstr>
      <vt:lpstr>Office Theme</vt:lpstr>
      <vt:lpstr>PowerPoint Presentation</vt:lpstr>
      <vt:lpstr>List of top added features and enhancements</vt:lpstr>
      <vt:lpstr>Record Structs</vt:lpstr>
      <vt:lpstr>Record Structs</vt:lpstr>
      <vt:lpstr>Record Structs</vt:lpstr>
      <vt:lpstr>Improvements of structure types</vt:lpstr>
      <vt:lpstr>Global using directives</vt:lpstr>
      <vt:lpstr>File-scoped namespace declaration</vt:lpstr>
      <vt:lpstr>TimeOnly &amp; DateOnly</vt:lpstr>
      <vt:lpstr>Parallel.ForEachAsync</vt:lpstr>
      <vt:lpstr>Questions &amp; Answers</vt:lpstr>
      <vt:lpstr>PowerPoint Presentation</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Iconic PowerPoint Template</dc:title>
  <dc:creator>Julian</dc:creator>
  <cp:lastModifiedBy>Microsoft account</cp:lastModifiedBy>
  <cp:revision>209</cp:revision>
  <dcterms:created xsi:type="dcterms:W3CDTF">2013-09-12T13:05:01Z</dcterms:created>
  <dcterms:modified xsi:type="dcterms:W3CDTF">2022-01-03T08:41:08Z</dcterms:modified>
</cp:coreProperties>
</file>