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C778-A1A9-4FF5-B1B0-4C06A8EB3522}" type="datetimeFigureOut">
              <a:rPr lang="en-US" smtClean="0"/>
              <a:pPr/>
              <a:t>11/27/2014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9801-D1D2-4073-9CBD-41ACF407DCEF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Medical Store Management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L:\New Folder\stethoscope-pills-iStock_00.jpg"/>
          <p:cNvPicPr>
            <a:picLocks noChangeAspect="1" noChangeArrowheads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905000" y="1447800"/>
            <a:ext cx="5127881" cy="35814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07/7/7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724400"/>
            <a:ext cx="41910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Prepared By:-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Rezwan Ahmed Shurid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Kazi Afrin </a:t>
            </a:r>
            <a:r>
              <a:rPr lang="en-US" dirty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imi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4996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Purchase: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143000"/>
            <a:ext cx="6019800" cy="41148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Sales: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762000"/>
            <a:ext cx="7162800" cy="3276600"/>
          </a:xfrm>
          <a:prstGeom prst="rect">
            <a:avLst/>
          </a:prstGeom>
        </p:spPr>
      </p:pic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4233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Stock: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4876800"/>
            <a:ext cx="739140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J:\dfd-hiren.bmp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524000" y="1219200"/>
            <a:ext cx="6248400" cy="5029200"/>
          </a:xfrm>
          <a:prstGeom prst="rect">
            <a:avLst/>
          </a:prstGeom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>
                <a:solidFill>
                  <a:srgbClr val="FFFFFF" mc:Ignorable=""/>
                </a:solidFill>
              </a14:hiddenFill>
            </a:ext>
            <a:ext uri="{91240B29-F687-4f45-9708-019B960494DF}">
              <a14:hiddenLine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Flow Diagram (level 0)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dfd 0 h.bmp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00200" y="1066800"/>
            <a:ext cx="5969000" cy="5054600"/>
          </a:xfrm>
          <a:prstGeom prst="rect">
            <a:avLst/>
          </a:prstGeom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>
                <a:solidFill>
                  <a:srgbClr val="FFFFFF" mc:Ignorable=""/>
                </a:solidFill>
              </a14:hiddenFill>
            </a:ext>
            <a:ext uri="{91240B29-F687-4f45-9708-019B960494DF}">
              <a14:hiddenLine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Flow Diagram level 1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dfd 1 h.bmp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752600" y="1752600"/>
            <a:ext cx="5934710" cy="2587943"/>
          </a:xfrm>
          <a:prstGeom prst="rect">
            <a:avLst/>
          </a:prstGeom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>
                <a:solidFill>
                  <a:srgbClr val="FFFFFF" mc:Ignorable=""/>
                </a:solidFill>
              </a14:hiddenFill>
            </a:ext>
            <a:ext uri="{91240B29-F687-4f45-9708-019B960494DF}">
              <a14:hiddenLine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SCREEN SHOTS AND USER MANUAL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0483" y="1600200"/>
            <a:ext cx="124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Login Form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362200"/>
            <a:ext cx="5060260" cy="3228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047" y="762000"/>
            <a:ext cx="12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Mdi</a:t>
            </a:r>
            <a:r>
              <a:rPr lang="en-US" b="1" dirty="0" smtClean="0"/>
              <a:t> Parent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752600"/>
            <a:ext cx="65532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3064" y="468868"/>
            <a:ext cx="1357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Item Master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066800"/>
            <a:ext cx="5955003" cy="5504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1283" y="62126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Sales Bill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143000"/>
            <a:ext cx="5943600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1359" y="762000"/>
            <a:ext cx="140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Purchase Bill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600200" y="1295400"/>
            <a:ext cx="5963893" cy="4411179"/>
          </a:xfrm>
          <a:prstGeom prst="rect">
            <a:avLst/>
          </a:prstGeom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>
                <a:solidFill>
                  <a:srgbClr val="FFFFFF" mc:Ignorable=""/>
                </a:solidFill>
              </a14:hiddenFill>
            </a:ext>
            <a:ext uri="{91240B29-F687-4f45-9708-019B960494DF}">
              <a14:hiddenLine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Introduction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2400" dirty="0" smtClean="0"/>
              <a:t>	Medical Store Management System t is very helpful to manage sales information of Medical Store</a:t>
            </a:r>
            <a:r>
              <a:rPr lang="en-US" sz="2400" dirty="0" smtClean="0"/>
              <a:t>. It </a:t>
            </a:r>
            <a:r>
              <a:rPr lang="en-US" sz="2400" dirty="0" smtClean="0"/>
              <a:t>can easily keep the record of Hospitals who done regular business deals</a:t>
            </a:r>
            <a:r>
              <a:rPr lang="en-US" sz="2400" dirty="0" smtClean="0"/>
              <a:t>. This </a:t>
            </a:r>
            <a:r>
              <a:rPr lang="en-US" sz="2400" dirty="0" smtClean="0"/>
              <a:t>software is comprehensiveness and the simple by which it handles complex tasks easily.</a:t>
            </a:r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7571" y="762000"/>
            <a:ext cx="120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Item Stoke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447800"/>
            <a:ext cx="594360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Limitations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Limitation: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many kind of advantages for application but some amounts of limitation are </a:t>
            </a:r>
            <a:r>
              <a:rPr lang="en-US" dirty="0" smtClean="0"/>
              <a:t>available </a:t>
            </a:r>
            <a:r>
              <a:rPr lang="en-US" dirty="0" smtClean="0"/>
              <a:t>in this system.</a:t>
            </a:r>
          </a:p>
          <a:p>
            <a:pPr marL="0" indent="0">
              <a:buNone/>
            </a:pPr>
            <a:r>
              <a:rPr lang="en-US" dirty="0" smtClean="0"/>
              <a:t>These certain limitation is following here :</a:t>
            </a:r>
          </a:p>
          <a:p>
            <a:pPr lvl="0"/>
            <a:r>
              <a:rPr lang="en-US" dirty="0" smtClean="0"/>
              <a:t>SQL server is must be </a:t>
            </a:r>
            <a:r>
              <a:rPr lang="en-US" dirty="0" smtClean="0"/>
              <a:t>required in </a:t>
            </a:r>
            <a:r>
              <a:rPr lang="en-US" dirty="0" smtClean="0"/>
              <a:t>the software</a:t>
            </a:r>
          </a:p>
          <a:p>
            <a:pPr lvl="0"/>
            <a:r>
              <a:rPr lang="en-US" dirty="0" smtClean="0"/>
              <a:t>It can’t </a:t>
            </a:r>
            <a:r>
              <a:rPr lang="en-US" dirty="0" smtClean="0"/>
              <a:t>be used big medical Firms, it only applicable for small Units.</a:t>
            </a:r>
          </a:p>
          <a:p>
            <a:r>
              <a:rPr lang="en-US" dirty="0" smtClean="0"/>
              <a:t>No interactive designs are included in the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Future expansion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In next version master can change rate &amp; type of Medicines company&amp; rate.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In next version master can change rate&amp; type of the table.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As well as they can also add new Medicines details.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We will also include the new modules in next version.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Solve all the limitations of the project.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Create a data base in XML so system can be more flexible for various Operating Systems.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Conclusion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This process system is more easy and reliable to use then manual system.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is a security system with password in the system that the manual system never had and there was theft of the data being stolen.</a:t>
            </a:r>
          </a:p>
          <a:p>
            <a:pPr lvl="0"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are difference forms for every record, there necessary to company to have maintained of data.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There is also feature of showing the previous customer detail.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Finally we have to come to the conclusion that whatever the medical store  requirements is present in this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Project Profile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Title: </a:t>
            </a:r>
            <a:r>
              <a:rPr lang="en-US" sz="2800" dirty="0" smtClean="0"/>
              <a:t>Medical Store Management</a:t>
            </a:r>
            <a:endParaRPr lang="en-US" sz="2400" dirty="0" smtClean="0"/>
          </a:p>
          <a:p>
            <a:r>
              <a:rPr lang="en-US" b="1" dirty="0" smtClean="0"/>
              <a:t>Project Concept: </a:t>
            </a:r>
            <a:r>
              <a:rPr lang="en-US" sz="2800" dirty="0" smtClean="0"/>
              <a:t>Industrial project(</a:t>
            </a:r>
            <a:r>
              <a:rPr lang="en-US" sz="2800" dirty="0" err="1" smtClean="0"/>
              <a:t>Salse</a:t>
            </a:r>
            <a:r>
              <a:rPr lang="en-US" sz="2800" dirty="0" smtClean="0"/>
              <a:t> management, generation of reports and bills)</a:t>
            </a:r>
            <a:endParaRPr lang="en-US" sz="2400" dirty="0" smtClean="0"/>
          </a:p>
          <a:p>
            <a:r>
              <a:rPr lang="en-US" b="1" dirty="0" smtClean="0"/>
              <a:t>Type of Project:  </a:t>
            </a:r>
            <a:r>
              <a:rPr lang="en-US" sz="2800" dirty="0" smtClean="0"/>
              <a:t>Desktop/Windows Application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Software required for development:</a:t>
            </a:r>
            <a:endParaRPr lang="en-US" sz="2400" dirty="0" smtClean="0"/>
          </a:p>
          <a:p>
            <a:pPr lvl="0"/>
            <a:r>
              <a:rPr lang="en-US" sz="2400" dirty="0" smtClean="0"/>
              <a:t>Operating System:</a:t>
            </a:r>
          </a:p>
          <a:p>
            <a:pPr marL="0" indent="0">
              <a:buNone/>
            </a:pPr>
            <a:r>
              <a:rPr lang="en-US" sz="2400" dirty="0" smtClean="0"/>
              <a:t>	Windows </a:t>
            </a:r>
            <a:r>
              <a:rPr lang="en-US" sz="2400" dirty="0" smtClean="0"/>
              <a:t>XP/Windows vista </a:t>
            </a:r>
          </a:p>
          <a:p>
            <a:pPr lvl="0"/>
            <a:r>
              <a:rPr lang="en-US" sz="2400" dirty="0" smtClean="0"/>
              <a:t>Front </a:t>
            </a:r>
            <a:r>
              <a:rPr lang="en-US" sz="2400" dirty="0" smtClean="0"/>
              <a:t>End 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Microsoft </a:t>
            </a:r>
            <a:r>
              <a:rPr lang="en-US" sz="2400" dirty="0" smtClean="0"/>
              <a:t>Visual Studio </a:t>
            </a:r>
            <a:r>
              <a:rPr lang="en-US" sz="2400" dirty="0"/>
              <a:t>2008 (Offline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PHP, HTML,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(Online)</a:t>
            </a:r>
            <a:endParaRPr lang="en-US" sz="2400" dirty="0" smtClean="0"/>
          </a:p>
          <a:p>
            <a:pPr lvl="0"/>
            <a:r>
              <a:rPr lang="en-US" sz="2400" dirty="0" smtClean="0"/>
              <a:t>Back </a:t>
            </a:r>
            <a:r>
              <a:rPr lang="en-US" sz="2400" dirty="0" smtClean="0"/>
              <a:t>End 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Microsoft </a:t>
            </a:r>
            <a:r>
              <a:rPr lang="en-US" sz="2400" dirty="0" smtClean="0"/>
              <a:t>SQL Server </a:t>
            </a:r>
            <a:r>
              <a:rPr lang="en-US" sz="2400" dirty="0"/>
              <a:t>2005 (Offline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My SQL </a:t>
            </a:r>
            <a:r>
              <a:rPr lang="en-US" sz="2400" smtClean="0"/>
              <a:t>(Online)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HARDWARE CONFIGURATION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Hardware requirement for development:</a:t>
            </a:r>
            <a:endParaRPr lang="en-US" dirty="0" smtClean="0"/>
          </a:p>
          <a:p>
            <a:pPr lvl="0"/>
            <a:r>
              <a:rPr lang="en-US" dirty="0" smtClean="0"/>
              <a:t>Processor:</a:t>
            </a:r>
          </a:p>
          <a:p>
            <a:pPr marL="0" indent="0">
              <a:buNone/>
            </a:pPr>
            <a:r>
              <a:rPr lang="en-US" dirty="0" smtClean="0"/>
              <a:t>	Pentium </a:t>
            </a:r>
            <a:r>
              <a:rPr lang="en-US" dirty="0" smtClean="0"/>
              <a:t>IV500MHz or higher</a:t>
            </a:r>
          </a:p>
          <a:p>
            <a:r>
              <a:rPr lang="en-US" dirty="0" smtClean="0"/>
              <a:t>Memory-RAM:</a:t>
            </a:r>
          </a:p>
          <a:p>
            <a:pPr marL="0" indent="0">
              <a:buNone/>
            </a:pPr>
            <a:r>
              <a:rPr lang="en-US" dirty="0" smtClean="0"/>
              <a:t>	128MB </a:t>
            </a:r>
            <a:r>
              <a:rPr lang="en-US" dirty="0" smtClean="0"/>
              <a:t>or higher RAM</a:t>
            </a:r>
          </a:p>
          <a:p>
            <a:pPr lvl="0"/>
            <a:r>
              <a:rPr lang="en-US" dirty="0" smtClean="0"/>
              <a:t>Memory-CACHE:</a:t>
            </a:r>
          </a:p>
          <a:p>
            <a:pPr marL="0" indent="0">
              <a:buNone/>
            </a:pPr>
            <a:r>
              <a:rPr lang="en-US" dirty="0" smtClean="0"/>
              <a:t>	128MB </a:t>
            </a:r>
            <a:r>
              <a:rPr lang="en-US" dirty="0" smtClean="0"/>
              <a:t>or higher RAM</a:t>
            </a:r>
          </a:p>
          <a:p>
            <a:pPr lvl="0"/>
            <a:r>
              <a:rPr lang="en-US" dirty="0" smtClean="0"/>
              <a:t>Hard Disk: </a:t>
            </a:r>
          </a:p>
          <a:p>
            <a:pPr marL="0" indent="0">
              <a:buNone/>
            </a:pPr>
            <a:r>
              <a:rPr lang="en-US" dirty="0" smtClean="0"/>
              <a:t>	40GB </a:t>
            </a:r>
            <a:r>
              <a:rPr lang="en-US" dirty="0" smtClean="0"/>
              <a:t>or higher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Use case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1" name="Picture 3" descr="F:\untitledwer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704850"/>
            <a:ext cx="7058025" cy="6000750"/>
          </a:xfrm>
          <a:prstGeom prst="rect">
            <a:avLst/>
          </a:prstGeom>
          <a:noFill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E‑R diagrams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 descr="C:\Documents and Settings\Ramani\Desktop\er -h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57200" y="914400"/>
            <a:ext cx="8305800" cy="5562600"/>
          </a:xfrm>
          <a:prstGeom prst="rect">
            <a:avLst/>
          </a:prstGeom>
          <a:extLst>
            <a:ext uri="{909E8E84-426E-40dd-AFC4-6F175D3DCCD1}">
              <a14:hiddenFill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>
                <a:solidFill>
                  <a:srgbClr val="FFFFFF" mc:Ignorable=""/>
                </a:solidFill>
              </a14:hiddenFill>
            </a:ext>
            <a:ext uri="{91240B29-F687-4f45-9708-019B960494DF}">
              <a14:hiddenLine xmlns:lc="http://schemas.openxmlformats.org/drawingml/2006/lockedCanvas" xmlns:pic="http://schemas.openxmlformats.org/drawingml/2006/picture" xmlns:a14="http://schemas.microsoft.com/office/drawing/2007/7/7/main" xmlns:wps="http://schemas.microsoft.com/office/word/2008/6/28/wordprocessingShape" xmlns:wne="http://schemas.microsoft.com/office/word/2006/wordml" xmlns:wpi="http://schemas.microsoft.com/office/word/2008/6/28/wordprocessingInk" xmlns:wpg="http://schemas.microsoft.com/office/word/2008/6/28/wordprocessingGroup" xmlns:w14="http://schemas.microsoft.com/office/word/2009/2/wordml" xmlns:w="http://schemas.openxmlformats.org/wordprocessingml/2006/main" xmlns:w10="urn:schemas-microsoft-com:office:word" xmlns:wp="http://schemas.openxmlformats.org/drawingml/2006/wordprocessingDrawing" xmlns:wp14="http://schemas.microsoft.com/office/word/2008/9/16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08/6/28/wordprocessingCanvas" xmlns="" w="9525">
                <a:solidFill>
                  <a:srgbClr val="000000" mc:Ignorable="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Activity Diagram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Documents and Settings\07ce20\Desktop\sdgds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1"/>
            <a:ext cx="6477000" cy="6248400"/>
          </a:xfrm>
          <a:prstGeom prst="rect">
            <a:avLst/>
          </a:prstGeom>
          <a:noFill/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DATA DICTIONARY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Customer Master: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200" y="1447800"/>
            <a:ext cx="5867400" cy="2286000"/>
          </a:xfrm>
          <a:prstGeom prst="rect">
            <a:avLst/>
          </a:prstGeom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3962400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Item Master: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4572000"/>
            <a:ext cx="5791200" cy="16764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2010-04-19T11:17:17Z</outs:dateTime>
      <outs:isPinned>true</outs:isPinned>
    </outs:relatedDate>
    <outs:relatedDate>
      <outs:type>2</outs:type>
      <outs:displayName>Created</outs:displayName>
      <outs:dateTime>2010-04-19T10:29:04Z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Hiren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Hiren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9673557D-B9ED-4C74-8B7C-48560933E5C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248</Words>
  <Application>Microsoft Office PowerPoint</Application>
  <PresentationFormat>On-screen Show 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Medical Store Management</vt:lpstr>
      <vt:lpstr>1. Introduction </vt:lpstr>
      <vt:lpstr>Project Profile</vt:lpstr>
      <vt:lpstr>SOFTWARE CONFIGURATION</vt:lpstr>
      <vt:lpstr>HARDWARE CONFIGURATION</vt:lpstr>
      <vt:lpstr>Use case Diagram</vt:lpstr>
      <vt:lpstr>E‑R diagrams</vt:lpstr>
      <vt:lpstr>Activity Diagram</vt:lpstr>
      <vt:lpstr>DATA DICTIONARY</vt:lpstr>
      <vt:lpstr>PowerPoint Presentation</vt:lpstr>
      <vt:lpstr>PowerPoint Presentation</vt:lpstr>
      <vt:lpstr>Context Diagram</vt:lpstr>
      <vt:lpstr>Data Flow Diagram (level 0)</vt:lpstr>
      <vt:lpstr>Data Flow Diagram level 1</vt:lpstr>
      <vt:lpstr>SCREEN SHOTS AND USER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Future expansion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</dc:title>
  <dc:creator>Hiren</dc:creator>
  <cp:lastModifiedBy>rezwan ahmed shurid</cp:lastModifiedBy>
  <cp:revision>17</cp:revision>
  <dcterms:created xsi:type="dcterms:W3CDTF">2010-04-19T10:29:04Z</dcterms:created>
  <dcterms:modified xsi:type="dcterms:W3CDTF">2014-11-27T13:28:31Z</dcterms:modified>
</cp:coreProperties>
</file>