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  <p:sldMasterId id="2147483705" r:id="rId2"/>
    <p:sldMasterId id="2147483669" r:id="rId3"/>
    <p:sldMasterId id="2147483674" r:id="rId4"/>
  </p:sldMasterIdLst>
  <p:notesMasterIdLst>
    <p:notesMasterId r:id="rId29"/>
  </p:notesMasterIdLst>
  <p:handoutMasterIdLst>
    <p:handoutMasterId r:id="rId30"/>
  </p:handoutMasterIdLst>
  <p:sldIdLst>
    <p:sldId id="261" r:id="rId5"/>
    <p:sldId id="280" r:id="rId6"/>
    <p:sldId id="282" r:id="rId7"/>
    <p:sldId id="283" r:id="rId8"/>
    <p:sldId id="284" r:id="rId9"/>
    <p:sldId id="308" r:id="rId10"/>
    <p:sldId id="309" r:id="rId11"/>
    <p:sldId id="288" r:id="rId12"/>
    <p:sldId id="310" r:id="rId13"/>
    <p:sldId id="296" r:id="rId14"/>
    <p:sldId id="307" r:id="rId15"/>
    <p:sldId id="297" r:id="rId16"/>
    <p:sldId id="298" r:id="rId17"/>
    <p:sldId id="299" r:id="rId18"/>
    <p:sldId id="300" r:id="rId19"/>
    <p:sldId id="289" r:id="rId20"/>
    <p:sldId id="290" r:id="rId21"/>
    <p:sldId id="306" r:id="rId22"/>
    <p:sldId id="301" r:id="rId23"/>
    <p:sldId id="302" r:id="rId24"/>
    <p:sldId id="303" r:id="rId25"/>
    <p:sldId id="304" r:id="rId26"/>
    <p:sldId id="292" r:id="rId27"/>
    <p:sldId id="29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375E"/>
    <a:srgbClr val="3D0029"/>
    <a:srgbClr val="531C40"/>
    <a:srgbClr val="1A2A4F"/>
    <a:srgbClr val="0A142D"/>
    <a:srgbClr val="BAA360"/>
    <a:srgbClr val="8B7A39"/>
    <a:srgbClr val="3C0529"/>
    <a:srgbClr val="2B0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7" autoAdjust="0"/>
    <p:restoredTop sz="93474"/>
  </p:normalViewPr>
  <p:slideViewPr>
    <p:cSldViewPr snapToGrid="0" snapToObjects="1" showGuides="1">
      <p:cViewPr varScale="1">
        <p:scale>
          <a:sx n="77" d="100"/>
          <a:sy n="77" d="100"/>
        </p:scale>
        <p:origin x="1546" y="62"/>
      </p:cViewPr>
      <p:guideLst>
        <p:guide orient="horz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0" d="100"/>
          <a:sy n="120" d="100"/>
        </p:scale>
        <p:origin x="38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well, Colin" userId="cd4ab409-cde4-477f-99d9-90dd4e7c22fd" providerId="ADAL" clId="{86FE09AC-278B-4C00-B63A-A61F0E687F04}"/>
    <pc:docChg chg="custSel addSld modSld">
      <pc:chgData name="Shewell, Colin" userId="cd4ab409-cde4-477f-99d9-90dd4e7c22fd" providerId="ADAL" clId="{86FE09AC-278B-4C00-B63A-A61F0E687F04}" dt="2019-06-13T15:13:44.730" v="3728"/>
      <pc:docMkLst>
        <pc:docMk/>
      </pc:docMkLst>
      <pc:sldChg chg="modSp">
        <pc:chgData name="Shewell, Colin" userId="cd4ab409-cde4-477f-99d9-90dd4e7c22fd" providerId="ADAL" clId="{86FE09AC-278B-4C00-B63A-A61F0E687F04}" dt="2019-06-11T14:37:47.170" v="66" actId="20577"/>
        <pc:sldMkLst>
          <pc:docMk/>
          <pc:sldMk cId="2115765383" sldId="261"/>
        </pc:sldMkLst>
        <pc:spChg chg="mod">
          <ac:chgData name="Shewell, Colin" userId="cd4ab409-cde4-477f-99d9-90dd4e7c22fd" providerId="ADAL" clId="{86FE09AC-278B-4C00-B63A-A61F0E687F04}" dt="2019-06-11T14:37:34.849" v="34" actId="122"/>
          <ac:spMkLst>
            <pc:docMk/>
            <pc:sldMk cId="2115765383" sldId="261"/>
            <ac:spMk id="3" creationId="{00000000-0000-0000-0000-000000000000}"/>
          </ac:spMkLst>
        </pc:spChg>
        <pc:spChg chg="mod">
          <ac:chgData name="Shewell, Colin" userId="cd4ab409-cde4-477f-99d9-90dd4e7c22fd" providerId="ADAL" clId="{86FE09AC-278B-4C00-B63A-A61F0E687F04}" dt="2019-06-11T14:37:28.620" v="32" actId="1076"/>
          <ac:spMkLst>
            <pc:docMk/>
            <pc:sldMk cId="2115765383" sldId="261"/>
            <ac:spMk id="4" creationId="{00000000-0000-0000-0000-000000000000}"/>
          </ac:spMkLst>
        </pc:spChg>
        <pc:spChg chg="mod">
          <ac:chgData name="Shewell, Colin" userId="cd4ab409-cde4-477f-99d9-90dd4e7c22fd" providerId="ADAL" clId="{86FE09AC-278B-4C00-B63A-A61F0E687F04}" dt="2019-06-11T14:37:47.170" v="66" actId="20577"/>
          <ac:spMkLst>
            <pc:docMk/>
            <pc:sldMk cId="2115765383" sldId="261"/>
            <ac:spMk id="5" creationId="{00000000-0000-0000-0000-000000000000}"/>
          </ac:spMkLst>
        </pc:spChg>
      </pc:sldChg>
      <pc:sldChg chg="modSp">
        <pc:chgData name="Shewell, Colin" userId="cd4ab409-cde4-477f-99d9-90dd4e7c22fd" providerId="ADAL" clId="{86FE09AC-278B-4C00-B63A-A61F0E687F04}" dt="2019-06-11T14:39:41.065" v="397" actId="403"/>
        <pc:sldMkLst>
          <pc:docMk/>
          <pc:sldMk cId="1534104556" sldId="262"/>
        </pc:sldMkLst>
        <pc:spChg chg="mod">
          <ac:chgData name="Shewell, Colin" userId="cd4ab409-cde4-477f-99d9-90dd4e7c22fd" providerId="ADAL" clId="{86FE09AC-278B-4C00-B63A-A61F0E687F04}" dt="2019-06-11T14:38:27.755" v="106" actId="20577"/>
          <ac:spMkLst>
            <pc:docMk/>
            <pc:sldMk cId="1534104556" sldId="262"/>
            <ac:spMk id="6" creationId="{78E47AEB-B7D4-4841-AF10-53842C19064C}"/>
          </ac:spMkLst>
        </pc:spChg>
        <pc:spChg chg="mod">
          <ac:chgData name="Shewell, Colin" userId="cd4ab409-cde4-477f-99d9-90dd4e7c22fd" providerId="ADAL" clId="{86FE09AC-278B-4C00-B63A-A61F0E687F04}" dt="2019-06-11T14:39:41.065" v="397" actId="403"/>
          <ac:spMkLst>
            <pc:docMk/>
            <pc:sldMk cId="1534104556" sldId="262"/>
            <ac:spMk id="8" creationId="{635472AF-833F-456E-B450-534E05E6500F}"/>
          </ac:spMkLst>
        </pc:spChg>
      </pc:sldChg>
      <pc:sldChg chg="modSp add">
        <pc:chgData name="Shewell, Colin" userId="cd4ab409-cde4-477f-99d9-90dd4e7c22fd" providerId="ADAL" clId="{86FE09AC-278B-4C00-B63A-A61F0E687F04}" dt="2019-06-11T14:41:07.982" v="808" actId="20577"/>
        <pc:sldMkLst>
          <pc:docMk/>
          <pc:sldMk cId="1207358834" sldId="263"/>
        </pc:sldMkLst>
        <pc:spChg chg="mod">
          <ac:chgData name="Shewell, Colin" userId="cd4ab409-cde4-477f-99d9-90dd4e7c22fd" providerId="ADAL" clId="{86FE09AC-278B-4C00-B63A-A61F0E687F04}" dt="2019-06-11T14:41:07.982" v="808" actId="20577"/>
          <ac:spMkLst>
            <pc:docMk/>
            <pc:sldMk cId="1207358834" sldId="263"/>
            <ac:spMk id="2" creationId="{7A9564A1-DD98-4F10-9B71-66582D66AA93}"/>
          </ac:spMkLst>
        </pc:spChg>
        <pc:spChg chg="mod">
          <ac:chgData name="Shewell, Colin" userId="cd4ab409-cde4-477f-99d9-90dd4e7c22fd" providerId="ADAL" clId="{86FE09AC-278B-4C00-B63A-A61F0E687F04}" dt="2019-06-11T14:39:50.839" v="416" actId="20577"/>
          <ac:spMkLst>
            <pc:docMk/>
            <pc:sldMk cId="1207358834" sldId="263"/>
            <ac:spMk id="3" creationId="{16447E01-5EBC-47AD-B503-81F6F8421E4A}"/>
          </ac:spMkLst>
        </pc:spChg>
      </pc:sldChg>
      <pc:sldChg chg="modSp add">
        <pc:chgData name="Shewell, Colin" userId="cd4ab409-cde4-477f-99d9-90dd4e7c22fd" providerId="ADAL" clId="{86FE09AC-278B-4C00-B63A-A61F0E687F04}" dt="2019-06-11T14:42:33.109" v="1215" actId="20577"/>
        <pc:sldMkLst>
          <pc:docMk/>
          <pc:sldMk cId="3963538712" sldId="264"/>
        </pc:sldMkLst>
        <pc:spChg chg="mod">
          <ac:chgData name="Shewell, Colin" userId="cd4ab409-cde4-477f-99d9-90dd4e7c22fd" providerId="ADAL" clId="{86FE09AC-278B-4C00-B63A-A61F0E687F04}" dt="2019-06-11T14:42:33.109" v="1215" actId="20577"/>
          <ac:spMkLst>
            <pc:docMk/>
            <pc:sldMk cId="3963538712" sldId="264"/>
            <ac:spMk id="2" creationId="{51FDFDD1-031E-4FED-8105-9287DFD6C2D4}"/>
          </ac:spMkLst>
        </pc:spChg>
        <pc:spChg chg="mod">
          <ac:chgData name="Shewell, Colin" userId="cd4ab409-cde4-477f-99d9-90dd4e7c22fd" providerId="ADAL" clId="{86FE09AC-278B-4C00-B63A-A61F0E687F04}" dt="2019-06-11T14:41:15.626" v="827" actId="20577"/>
          <ac:spMkLst>
            <pc:docMk/>
            <pc:sldMk cId="3963538712" sldId="264"/>
            <ac:spMk id="3" creationId="{07CE145E-53B2-4DAB-815C-78DA7551FBA1}"/>
          </ac:spMkLst>
        </pc:spChg>
      </pc:sldChg>
      <pc:sldChg chg="modSp add">
        <pc:chgData name="Shewell, Colin" userId="cd4ab409-cde4-477f-99d9-90dd4e7c22fd" providerId="ADAL" clId="{86FE09AC-278B-4C00-B63A-A61F0E687F04}" dt="2019-06-11T14:43:34.628" v="1276" actId="20577"/>
        <pc:sldMkLst>
          <pc:docMk/>
          <pc:sldMk cId="2265100756" sldId="265"/>
        </pc:sldMkLst>
        <pc:spChg chg="mod">
          <ac:chgData name="Shewell, Colin" userId="cd4ab409-cde4-477f-99d9-90dd4e7c22fd" providerId="ADAL" clId="{86FE09AC-278B-4C00-B63A-A61F0E687F04}" dt="2019-06-11T14:43:34.628" v="1276" actId="20577"/>
          <ac:spMkLst>
            <pc:docMk/>
            <pc:sldMk cId="2265100756" sldId="265"/>
            <ac:spMk id="2" creationId="{8071C91F-B628-464A-A6CB-BE265F25AB5C}"/>
          </ac:spMkLst>
        </pc:spChg>
        <pc:spChg chg="mod">
          <ac:chgData name="Shewell, Colin" userId="cd4ab409-cde4-477f-99d9-90dd4e7c22fd" providerId="ADAL" clId="{86FE09AC-278B-4C00-B63A-A61F0E687F04}" dt="2019-06-11T14:42:42.900" v="1242" actId="20577"/>
          <ac:spMkLst>
            <pc:docMk/>
            <pc:sldMk cId="2265100756" sldId="265"/>
            <ac:spMk id="3" creationId="{D7666AB7-FF1D-483A-963B-ED5011B4593C}"/>
          </ac:spMkLst>
        </pc:spChg>
      </pc:sldChg>
      <pc:sldChg chg="addSp delSp modSp add">
        <pc:chgData name="Shewell, Colin" userId="cd4ab409-cde4-477f-99d9-90dd4e7c22fd" providerId="ADAL" clId="{86FE09AC-278B-4C00-B63A-A61F0E687F04}" dt="2019-06-11T14:44:19.277" v="1310" actId="1076"/>
        <pc:sldMkLst>
          <pc:docMk/>
          <pc:sldMk cId="4113038957" sldId="266"/>
        </pc:sldMkLst>
        <pc:spChg chg="del">
          <ac:chgData name="Shewell, Colin" userId="cd4ab409-cde4-477f-99d9-90dd4e7c22fd" providerId="ADAL" clId="{86FE09AC-278B-4C00-B63A-A61F0E687F04}" dt="2019-06-11T14:44:11.587" v="1307" actId="478"/>
          <ac:spMkLst>
            <pc:docMk/>
            <pc:sldMk cId="4113038957" sldId="266"/>
            <ac:spMk id="2" creationId="{5E9CC249-304B-4B5C-B271-D848E5976E78}"/>
          </ac:spMkLst>
        </pc:spChg>
        <pc:spChg chg="mod">
          <ac:chgData name="Shewell, Colin" userId="cd4ab409-cde4-477f-99d9-90dd4e7c22fd" providerId="ADAL" clId="{86FE09AC-278B-4C00-B63A-A61F0E687F04}" dt="2019-06-11T14:43:47.971" v="1305" actId="20577"/>
          <ac:spMkLst>
            <pc:docMk/>
            <pc:sldMk cId="4113038957" sldId="266"/>
            <ac:spMk id="3" creationId="{6337FDCA-9BDC-4C73-8E3A-4F398DEDF32F}"/>
          </ac:spMkLst>
        </pc:spChg>
        <pc:spChg chg="del">
          <ac:chgData name="Shewell, Colin" userId="cd4ab409-cde4-477f-99d9-90dd4e7c22fd" providerId="ADAL" clId="{86FE09AC-278B-4C00-B63A-A61F0E687F04}" dt="2019-06-11T14:44:10.637" v="1306" actId="478"/>
          <ac:spMkLst>
            <pc:docMk/>
            <pc:sldMk cId="4113038957" sldId="266"/>
            <ac:spMk id="4" creationId="{6335B849-AE51-4527-A27A-8F141D31611E}"/>
          </ac:spMkLst>
        </pc:spChg>
        <pc:picChg chg="add mod">
          <ac:chgData name="Shewell, Colin" userId="cd4ab409-cde4-477f-99d9-90dd4e7c22fd" providerId="ADAL" clId="{86FE09AC-278B-4C00-B63A-A61F0E687F04}" dt="2019-06-11T14:44:19.277" v="1310" actId="1076"/>
          <ac:picMkLst>
            <pc:docMk/>
            <pc:sldMk cId="4113038957" sldId="266"/>
            <ac:picMk id="5" creationId="{577A375B-5011-424A-9433-6986EFD24D9B}"/>
          </ac:picMkLst>
        </pc:picChg>
      </pc:sldChg>
      <pc:sldChg chg="addSp delSp modSp add">
        <pc:chgData name="Shewell, Colin" userId="cd4ab409-cde4-477f-99d9-90dd4e7c22fd" providerId="ADAL" clId="{86FE09AC-278B-4C00-B63A-A61F0E687F04}" dt="2019-06-11T14:45:41.451" v="1373" actId="1076"/>
        <pc:sldMkLst>
          <pc:docMk/>
          <pc:sldMk cId="3002512624" sldId="267"/>
        </pc:sldMkLst>
        <pc:spChg chg="mod">
          <ac:chgData name="Shewell, Colin" userId="cd4ab409-cde4-477f-99d9-90dd4e7c22fd" providerId="ADAL" clId="{86FE09AC-278B-4C00-B63A-A61F0E687F04}" dt="2019-06-11T14:45:13.589" v="1368" actId="20577"/>
          <ac:spMkLst>
            <pc:docMk/>
            <pc:sldMk cId="3002512624" sldId="267"/>
            <ac:spMk id="2" creationId="{4D9B01D5-5A41-4DF2-B181-ABC067D799D9}"/>
          </ac:spMkLst>
        </pc:spChg>
        <pc:spChg chg="mod">
          <ac:chgData name="Shewell, Colin" userId="cd4ab409-cde4-477f-99d9-90dd4e7c22fd" providerId="ADAL" clId="{86FE09AC-278B-4C00-B63A-A61F0E687F04}" dt="2019-06-11T14:44:30.924" v="1342" actId="20577"/>
          <ac:spMkLst>
            <pc:docMk/>
            <pc:sldMk cId="3002512624" sldId="267"/>
            <ac:spMk id="3" creationId="{BDB60F69-FB76-450F-9AE9-967D5D6DDDBE}"/>
          </ac:spMkLst>
        </pc:spChg>
        <pc:picChg chg="add del mod">
          <ac:chgData name="Shewell, Colin" userId="cd4ab409-cde4-477f-99d9-90dd4e7c22fd" providerId="ADAL" clId="{86FE09AC-278B-4C00-B63A-A61F0E687F04}" dt="2019-06-11T14:45:26.578" v="1371" actId="478"/>
          <ac:picMkLst>
            <pc:docMk/>
            <pc:sldMk cId="3002512624" sldId="267"/>
            <ac:picMk id="5" creationId="{64AE3C3E-28E9-4EDB-AD9A-8ED112C86BF8}"/>
          </ac:picMkLst>
        </pc:picChg>
        <pc:picChg chg="add mod">
          <ac:chgData name="Shewell, Colin" userId="cd4ab409-cde4-477f-99d9-90dd4e7c22fd" providerId="ADAL" clId="{86FE09AC-278B-4C00-B63A-A61F0E687F04}" dt="2019-06-11T14:45:41.451" v="1373" actId="1076"/>
          <ac:picMkLst>
            <pc:docMk/>
            <pc:sldMk cId="3002512624" sldId="267"/>
            <ac:picMk id="6" creationId="{7E8A7AD4-04C6-453B-A6FD-0D1ED0BCE662}"/>
          </ac:picMkLst>
        </pc:picChg>
      </pc:sldChg>
      <pc:sldChg chg="addSp modSp add">
        <pc:chgData name="Shewell, Colin" userId="cd4ab409-cde4-477f-99d9-90dd4e7c22fd" providerId="ADAL" clId="{86FE09AC-278B-4C00-B63A-A61F0E687F04}" dt="2019-06-11T14:46:23.394" v="1413" actId="1076"/>
        <pc:sldMkLst>
          <pc:docMk/>
          <pc:sldMk cId="466740151" sldId="268"/>
        </pc:sldMkLst>
        <pc:spChg chg="mod">
          <ac:chgData name="Shewell, Colin" userId="cd4ab409-cde4-477f-99d9-90dd4e7c22fd" providerId="ADAL" clId="{86FE09AC-278B-4C00-B63A-A61F0E687F04}" dt="2019-06-11T14:46:11.467" v="1410" actId="403"/>
          <ac:spMkLst>
            <pc:docMk/>
            <pc:sldMk cId="466740151" sldId="268"/>
            <ac:spMk id="2" creationId="{BBFDA841-F124-402F-89FC-90B5E86B2FE0}"/>
          </ac:spMkLst>
        </pc:spChg>
        <pc:spChg chg="mod">
          <ac:chgData name="Shewell, Colin" userId="cd4ab409-cde4-477f-99d9-90dd4e7c22fd" providerId="ADAL" clId="{86FE09AC-278B-4C00-B63A-A61F0E687F04}" dt="2019-06-11T14:45:49.560" v="1396" actId="20577"/>
          <ac:spMkLst>
            <pc:docMk/>
            <pc:sldMk cId="466740151" sldId="268"/>
            <ac:spMk id="3" creationId="{702A5A18-468D-4C84-BAB7-6D6CAB947865}"/>
          </ac:spMkLst>
        </pc:spChg>
        <pc:picChg chg="add mod">
          <ac:chgData name="Shewell, Colin" userId="cd4ab409-cde4-477f-99d9-90dd4e7c22fd" providerId="ADAL" clId="{86FE09AC-278B-4C00-B63A-A61F0E687F04}" dt="2019-06-11T14:46:23.394" v="1413" actId="1076"/>
          <ac:picMkLst>
            <pc:docMk/>
            <pc:sldMk cId="466740151" sldId="268"/>
            <ac:picMk id="5" creationId="{59CE3C4F-C92F-47AC-84CE-70350885F9A6}"/>
          </ac:picMkLst>
        </pc:picChg>
      </pc:sldChg>
      <pc:sldChg chg="addSp modSp add">
        <pc:chgData name="Shewell, Colin" userId="cd4ab409-cde4-477f-99d9-90dd4e7c22fd" providerId="ADAL" clId="{86FE09AC-278B-4C00-B63A-A61F0E687F04}" dt="2019-06-11T14:47:13.734" v="1445" actId="1076"/>
        <pc:sldMkLst>
          <pc:docMk/>
          <pc:sldMk cId="1209360316" sldId="269"/>
        </pc:sldMkLst>
        <pc:spChg chg="mod">
          <ac:chgData name="Shewell, Colin" userId="cd4ab409-cde4-477f-99d9-90dd4e7c22fd" providerId="ADAL" clId="{86FE09AC-278B-4C00-B63A-A61F0E687F04}" dt="2019-06-11T14:46:47.185" v="1443" actId="403"/>
          <ac:spMkLst>
            <pc:docMk/>
            <pc:sldMk cId="1209360316" sldId="269"/>
            <ac:spMk id="2" creationId="{9934B299-048D-4037-93E7-EE55AAC4667C}"/>
          </ac:spMkLst>
        </pc:spChg>
        <pc:spChg chg="mod">
          <ac:chgData name="Shewell, Colin" userId="cd4ab409-cde4-477f-99d9-90dd4e7c22fd" providerId="ADAL" clId="{86FE09AC-278B-4C00-B63A-A61F0E687F04}" dt="2019-06-11T14:46:32.594" v="1432" actId="20577"/>
          <ac:spMkLst>
            <pc:docMk/>
            <pc:sldMk cId="1209360316" sldId="269"/>
            <ac:spMk id="3" creationId="{4719EC62-CBF5-4D76-89C0-E0A20D3EAA25}"/>
          </ac:spMkLst>
        </pc:spChg>
        <pc:picChg chg="add mod">
          <ac:chgData name="Shewell, Colin" userId="cd4ab409-cde4-477f-99d9-90dd4e7c22fd" providerId="ADAL" clId="{86FE09AC-278B-4C00-B63A-A61F0E687F04}" dt="2019-06-11T14:47:13.734" v="1445" actId="1076"/>
          <ac:picMkLst>
            <pc:docMk/>
            <pc:sldMk cId="1209360316" sldId="269"/>
            <ac:picMk id="5" creationId="{D7DF0D50-0183-42D8-924A-678C3E8E1457}"/>
          </ac:picMkLst>
        </pc:picChg>
      </pc:sldChg>
      <pc:sldChg chg="addSp modSp add">
        <pc:chgData name="Shewell, Colin" userId="cd4ab409-cde4-477f-99d9-90dd4e7c22fd" providerId="ADAL" clId="{86FE09AC-278B-4C00-B63A-A61F0E687F04}" dt="2019-06-11T14:48:39.036" v="1512" actId="20577"/>
        <pc:sldMkLst>
          <pc:docMk/>
          <pc:sldMk cId="2017833605" sldId="270"/>
        </pc:sldMkLst>
        <pc:spChg chg="mod">
          <ac:chgData name="Shewell, Colin" userId="cd4ab409-cde4-477f-99d9-90dd4e7c22fd" providerId="ADAL" clId="{86FE09AC-278B-4C00-B63A-A61F0E687F04}" dt="2019-06-11T14:48:39.036" v="1512" actId="20577"/>
          <ac:spMkLst>
            <pc:docMk/>
            <pc:sldMk cId="2017833605" sldId="270"/>
            <ac:spMk id="2" creationId="{6B2257A9-AC9F-4D65-AD9B-3123D89A1AF3}"/>
          </ac:spMkLst>
        </pc:spChg>
        <pc:spChg chg="mod">
          <ac:chgData name="Shewell, Colin" userId="cd4ab409-cde4-477f-99d9-90dd4e7c22fd" providerId="ADAL" clId="{86FE09AC-278B-4C00-B63A-A61F0E687F04}" dt="2019-06-11T14:47:26.900" v="1464" actId="20577"/>
          <ac:spMkLst>
            <pc:docMk/>
            <pc:sldMk cId="2017833605" sldId="270"/>
            <ac:spMk id="3" creationId="{46C5904F-C85A-445C-8B99-09941C588F4B}"/>
          </ac:spMkLst>
        </pc:spChg>
        <pc:picChg chg="add mod">
          <ac:chgData name="Shewell, Colin" userId="cd4ab409-cde4-477f-99d9-90dd4e7c22fd" providerId="ADAL" clId="{86FE09AC-278B-4C00-B63A-A61F0E687F04}" dt="2019-06-11T14:48:37.377" v="1510" actId="1076"/>
          <ac:picMkLst>
            <pc:docMk/>
            <pc:sldMk cId="2017833605" sldId="270"/>
            <ac:picMk id="5" creationId="{7FEF405F-42F4-4DEB-A796-DD774A63B7DB}"/>
          </ac:picMkLst>
        </pc:picChg>
      </pc:sldChg>
      <pc:sldChg chg="modSp add">
        <pc:chgData name="Shewell, Colin" userId="cd4ab409-cde4-477f-99d9-90dd4e7c22fd" providerId="ADAL" clId="{86FE09AC-278B-4C00-B63A-A61F0E687F04}" dt="2019-06-11T14:50:02.019" v="1591" actId="20577"/>
        <pc:sldMkLst>
          <pc:docMk/>
          <pc:sldMk cId="263070369" sldId="271"/>
        </pc:sldMkLst>
        <pc:spChg chg="mod">
          <ac:chgData name="Shewell, Colin" userId="cd4ab409-cde4-477f-99d9-90dd4e7c22fd" providerId="ADAL" clId="{86FE09AC-278B-4C00-B63A-A61F0E687F04}" dt="2019-06-11T14:50:02.019" v="1591" actId="20577"/>
          <ac:spMkLst>
            <pc:docMk/>
            <pc:sldMk cId="263070369" sldId="271"/>
            <ac:spMk id="2" creationId="{F216FD24-6EDD-4AA7-A9FC-0E57F07AADF2}"/>
          </ac:spMkLst>
        </pc:spChg>
        <pc:spChg chg="mod">
          <ac:chgData name="Shewell, Colin" userId="cd4ab409-cde4-477f-99d9-90dd4e7c22fd" providerId="ADAL" clId="{86FE09AC-278B-4C00-B63A-A61F0E687F04}" dt="2019-06-11T14:48:52.475" v="1537" actId="20577"/>
          <ac:spMkLst>
            <pc:docMk/>
            <pc:sldMk cId="263070369" sldId="271"/>
            <ac:spMk id="3" creationId="{AAA3CE1B-4C6E-45AF-82BB-C9AD5585DA10}"/>
          </ac:spMkLst>
        </pc:spChg>
      </pc:sldChg>
      <pc:sldChg chg="modSp add">
        <pc:chgData name="Shewell, Colin" userId="cd4ab409-cde4-477f-99d9-90dd4e7c22fd" providerId="ADAL" clId="{86FE09AC-278B-4C00-B63A-A61F0E687F04}" dt="2019-06-11T14:51:04.378" v="1734" actId="404"/>
        <pc:sldMkLst>
          <pc:docMk/>
          <pc:sldMk cId="963267811" sldId="272"/>
        </pc:sldMkLst>
        <pc:spChg chg="mod">
          <ac:chgData name="Shewell, Colin" userId="cd4ab409-cde4-477f-99d9-90dd4e7c22fd" providerId="ADAL" clId="{86FE09AC-278B-4C00-B63A-A61F0E687F04}" dt="2019-06-11T14:51:04.378" v="1734" actId="404"/>
          <ac:spMkLst>
            <pc:docMk/>
            <pc:sldMk cId="963267811" sldId="272"/>
            <ac:spMk id="2" creationId="{A33268D4-7CEE-4AD1-8328-FEC45BAAD601}"/>
          </ac:spMkLst>
        </pc:spChg>
        <pc:spChg chg="mod">
          <ac:chgData name="Shewell, Colin" userId="cd4ab409-cde4-477f-99d9-90dd4e7c22fd" providerId="ADAL" clId="{86FE09AC-278B-4C00-B63A-A61F0E687F04}" dt="2019-06-11T14:50:20.576" v="1623" actId="20577"/>
          <ac:spMkLst>
            <pc:docMk/>
            <pc:sldMk cId="963267811" sldId="272"/>
            <ac:spMk id="3" creationId="{E1284600-879E-4434-9920-2A2294518051}"/>
          </ac:spMkLst>
        </pc:spChg>
      </pc:sldChg>
      <pc:sldChg chg="modSp add">
        <pc:chgData name="Shewell, Colin" userId="cd4ab409-cde4-477f-99d9-90dd4e7c22fd" providerId="ADAL" clId="{86FE09AC-278B-4C00-B63A-A61F0E687F04}" dt="2019-06-11T14:52:38.085" v="2057" actId="20577"/>
        <pc:sldMkLst>
          <pc:docMk/>
          <pc:sldMk cId="2535372017" sldId="273"/>
        </pc:sldMkLst>
        <pc:spChg chg="mod">
          <ac:chgData name="Shewell, Colin" userId="cd4ab409-cde4-477f-99d9-90dd4e7c22fd" providerId="ADAL" clId="{86FE09AC-278B-4C00-B63A-A61F0E687F04}" dt="2019-06-11T14:52:38.085" v="2057" actId="20577"/>
          <ac:spMkLst>
            <pc:docMk/>
            <pc:sldMk cId="2535372017" sldId="273"/>
            <ac:spMk id="2" creationId="{9BA56241-C62D-4D91-94D7-A248FF8FE01F}"/>
          </ac:spMkLst>
        </pc:spChg>
        <pc:spChg chg="mod">
          <ac:chgData name="Shewell, Colin" userId="cd4ab409-cde4-477f-99d9-90dd4e7c22fd" providerId="ADAL" clId="{86FE09AC-278B-4C00-B63A-A61F0E687F04}" dt="2019-06-11T14:51:20.639" v="1758" actId="20577"/>
          <ac:spMkLst>
            <pc:docMk/>
            <pc:sldMk cId="2535372017" sldId="273"/>
            <ac:spMk id="3" creationId="{A2DB2557-658A-48B1-9E5E-E1AFFAF9E3CF}"/>
          </ac:spMkLst>
        </pc:spChg>
      </pc:sldChg>
      <pc:sldChg chg="modSp add">
        <pc:chgData name="Shewell, Colin" userId="cd4ab409-cde4-477f-99d9-90dd4e7c22fd" providerId="ADAL" clId="{86FE09AC-278B-4C00-B63A-A61F0E687F04}" dt="2019-06-11T14:53:09.052" v="2097" actId="403"/>
        <pc:sldMkLst>
          <pc:docMk/>
          <pc:sldMk cId="3479295549" sldId="274"/>
        </pc:sldMkLst>
        <pc:spChg chg="mod">
          <ac:chgData name="Shewell, Colin" userId="cd4ab409-cde4-477f-99d9-90dd4e7c22fd" providerId="ADAL" clId="{86FE09AC-278B-4C00-B63A-A61F0E687F04}" dt="2019-06-11T14:53:09.052" v="2097" actId="403"/>
          <ac:spMkLst>
            <pc:docMk/>
            <pc:sldMk cId="3479295549" sldId="274"/>
            <ac:spMk id="2" creationId="{C439F6E7-DA6C-438F-AD2E-0D6DB9AD87E7}"/>
          </ac:spMkLst>
        </pc:spChg>
        <pc:spChg chg="mod">
          <ac:chgData name="Shewell, Colin" userId="cd4ab409-cde4-477f-99d9-90dd4e7c22fd" providerId="ADAL" clId="{86FE09AC-278B-4C00-B63A-A61F0E687F04}" dt="2019-06-11T14:52:54.904" v="2090" actId="20577"/>
          <ac:spMkLst>
            <pc:docMk/>
            <pc:sldMk cId="3479295549" sldId="274"/>
            <ac:spMk id="3" creationId="{2D1272A0-5004-4A3D-BBCC-4DE82BB01A33}"/>
          </ac:spMkLst>
        </pc:spChg>
      </pc:sldChg>
      <pc:sldChg chg="modSp add">
        <pc:chgData name="Shewell, Colin" userId="cd4ab409-cde4-477f-99d9-90dd4e7c22fd" providerId="ADAL" clId="{86FE09AC-278B-4C00-B63A-A61F0E687F04}" dt="2019-06-11T14:54:51.486" v="2424" actId="404"/>
        <pc:sldMkLst>
          <pc:docMk/>
          <pc:sldMk cId="1715137472" sldId="275"/>
        </pc:sldMkLst>
        <pc:spChg chg="mod">
          <ac:chgData name="Shewell, Colin" userId="cd4ab409-cde4-477f-99d9-90dd4e7c22fd" providerId="ADAL" clId="{86FE09AC-278B-4C00-B63A-A61F0E687F04}" dt="2019-06-11T14:54:51.486" v="2424" actId="404"/>
          <ac:spMkLst>
            <pc:docMk/>
            <pc:sldMk cId="1715137472" sldId="275"/>
            <ac:spMk id="2" creationId="{D6629CBC-D1BF-4F73-8ED0-D73D3AC88F4C}"/>
          </ac:spMkLst>
        </pc:spChg>
        <pc:spChg chg="mod">
          <ac:chgData name="Shewell, Colin" userId="cd4ab409-cde4-477f-99d9-90dd4e7c22fd" providerId="ADAL" clId="{86FE09AC-278B-4C00-B63A-A61F0E687F04}" dt="2019-06-11T14:53:23.649" v="2099"/>
          <ac:spMkLst>
            <pc:docMk/>
            <pc:sldMk cId="1715137472" sldId="275"/>
            <ac:spMk id="3" creationId="{59B3F526-3D5B-44A2-93E3-3EA5E78ADEA5}"/>
          </ac:spMkLst>
        </pc:spChg>
      </pc:sldChg>
      <pc:sldChg chg="modSp add">
        <pc:chgData name="Shewell, Colin" userId="cd4ab409-cde4-477f-99d9-90dd4e7c22fd" providerId="ADAL" clId="{86FE09AC-278B-4C00-B63A-A61F0E687F04}" dt="2019-06-11T14:55:59.105" v="2666" actId="403"/>
        <pc:sldMkLst>
          <pc:docMk/>
          <pc:sldMk cId="167653048" sldId="276"/>
        </pc:sldMkLst>
        <pc:spChg chg="mod">
          <ac:chgData name="Shewell, Colin" userId="cd4ab409-cde4-477f-99d9-90dd4e7c22fd" providerId="ADAL" clId="{86FE09AC-278B-4C00-B63A-A61F0E687F04}" dt="2019-06-11T14:55:59.105" v="2666" actId="403"/>
          <ac:spMkLst>
            <pc:docMk/>
            <pc:sldMk cId="167653048" sldId="276"/>
            <ac:spMk id="2" creationId="{4C30301B-8FE0-43D9-8F03-93F6A364B37C}"/>
          </ac:spMkLst>
        </pc:spChg>
        <pc:spChg chg="mod">
          <ac:chgData name="Shewell, Colin" userId="cd4ab409-cde4-477f-99d9-90dd4e7c22fd" providerId="ADAL" clId="{86FE09AC-278B-4C00-B63A-A61F0E687F04}" dt="2019-06-11T14:55:03.068" v="2450" actId="20577"/>
          <ac:spMkLst>
            <pc:docMk/>
            <pc:sldMk cId="167653048" sldId="276"/>
            <ac:spMk id="3" creationId="{37554EE1-C378-4E32-9A2A-0FB926C5CAB9}"/>
          </ac:spMkLst>
        </pc:spChg>
      </pc:sldChg>
      <pc:sldChg chg="modSp add">
        <pc:chgData name="Shewell, Colin" userId="cd4ab409-cde4-477f-99d9-90dd4e7c22fd" providerId="ADAL" clId="{86FE09AC-278B-4C00-B63A-A61F0E687F04}" dt="2019-06-11T14:57:45.777" v="3009" actId="20577"/>
        <pc:sldMkLst>
          <pc:docMk/>
          <pc:sldMk cId="1580491853" sldId="277"/>
        </pc:sldMkLst>
        <pc:spChg chg="mod">
          <ac:chgData name="Shewell, Colin" userId="cd4ab409-cde4-477f-99d9-90dd4e7c22fd" providerId="ADAL" clId="{86FE09AC-278B-4C00-B63A-A61F0E687F04}" dt="2019-06-11T14:57:45.777" v="3009" actId="20577"/>
          <ac:spMkLst>
            <pc:docMk/>
            <pc:sldMk cId="1580491853" sldId="277"/>
            <ac:spMk id="2" creationId="{8E13A5B0-C7C5-40FF-A8A4-FD0E607A45A8}"/>
          </ac:spMkLst>
        </pc:spChg>
        <pc:spChg chg="mod">
          <ac:chgData name="Shewell, Colin" userId="cd4ab409-cde4-477f-99d9-90dd4e7c22fd" providerId="ADAL" clId="{86FE09AC-278B-4C00-B63A-A61F0E687F04}" dt="2019-06-11T14:56:23.312" v="2668"/>
          <ac:spMkLst>
            <pc:docMk/>
            <pc:sldMk cId="1580491853" sldId="277"/>
            <ac:spMk id="3" creationId="{94945D0C-9D7C-4D2E-BEEB-65896AEB3E12}"/>
          </ac:spMkLst>
        </pc:spChg>
      </pc:sldChg>
      <pc:sldChg chg="modSp add">
        <pc:chgData name="Shewell, Colin" userId="cd4ab409-cde4-477f-99d9-90dd4e7c22fd" providerId="ADAL" clId="{86FE09AC-278B-4C00-B63A-A61F0E687F04}" dt="2019-06-11T14:58:37.462" v="3218" actId="20577"/>
        <pc:sldMkLst>
          <pc:docMk/>
          <pc:sldMk cId="1629922588" sldId="278"/>
        </pc:sldMkLst>
        <pc:spChg chg="mod">
          <ac:chgData name="Shewell, Colin" userId="cd4ab409-cde4-477f-99d9-90dd4e7c22fd" providerId="ADAL" clId="{86FE09AC-278B-4C00-B63A-A61F0E687F04}" dt="2019-06-11T14:58:37.462" v="3218" actId="20577"/>
          <ac:spMkLst>
            <pc:docMk/>
            <pc:sldMk cId="1629922588" sldId="278"/>
            <ac:spMk id="2" creationId="{E668D725-38B4-47D8-8774-749BBE17EB8F}"/>
          </ac:spMkLst>
        </pc:spChg>
        <pc:spChg chg="mod">
          <ac:chgData name="Shewell, Colin" userId="cd4ab409-cde4-477f-99d9-90dd4e7c22fd" providerId="ADAL" clId="{86FE09AC-278B-4C00-B63A-A61F0E687F04}" dt="2019-06-11T14:57:53.525" v="3011"/>
          <ac:spMkLst>
            <pc:docMk/>
            <pc:sldMk cId="1629922588" sldId="278"/>
            <ac:spMk id="3" creationId="{34EACDB5-1835-430D-B777-FC9877C48568}"/>
          </ac:spMkLst>
        </pc:spChg>
      </pc:sldChg>
      <pc:sldChg chg="modSp add">
        <pc:chgData name="Shewell, Colin" userId="cd4ab409-cde4-477f-99d9-90dd4e7c22fd" providerId="ADAL" clId="{86FE09AC-278B-4C00-B63A-A61F0E687F04}" dt="2019-06-11T14:59:48.096" v="3463" actId="403"/>
        <pc:sldMkLst>
          <pc:docMk/>
          <pc:sldMk cId="162787258" sldId="279"/>
        </pc:sldMkLst>
        <pc:spChg chg="mod">
          <ac:chgData name="Shewell, Colin" userId="cd4ab409-cde4-477f-99d9-90dd4e7c22fd" providerId="ADAL" clId="{86FE09AC-278B-4C00-B63A-A61F0E687F04}" dt="2019-06-11T14:59:48.096" v="3463" actId="403"/>
          <ac:spMkLst>
            <pc:docMk/>
            <pc:sldMk cId="162787258" sldId="279"/>
            <ac:spMk id="2" creationId="{57F48001-D489-4E18-8FA1-286E24D07CAD}"/>
          </ac:spMkLst>
        </pc:spChg>
        <pc:spChg chg="mod">
          <ac:chgData name="Shewell, Colin" userId="cd4ab409-cde4-477f-99d9-90dd4e7c22fd" providerId="ADAL" clId="{86FE09AC-278B-4C00-B63A-A61F0E687F04}" dt="2019-06-11T14:58:45.995" v="3235" actId="20577"/>
          <ac:spMkLst>
            <pc:docMk/>
            <pc:sldMk cId="162787258" sldId="279"/>
            <ac:spMk id="3" creationId="{5D20A14E-EB04-4F1A-A4BF-ED53FA353E70}"/>
          </ac:spMkLst>
        </pc:spChg>
      </pc:sldChg>
      <pc:sldChg chg="modSp add">
        <pc:chgData name="Shewell, Colin" userId="cd4ab409-cde4-477f-99d9-90dd4e7c22fd" providerId="ADAL" clId="{86FE09AC-278B-4C00-B63A-A61F0E687F04}" dt="2019-06-11T15:00:49.990" v="3694" actId="20577"/>
        <pc:sldMkLst>
          <pc:docMk/>
          <pc:sldMk cId="1709847737" sldId="280"/>
        </pc:sldMkLst>
        <pc:spChg chg="mod">
          <ac:chgData name="Shewell, Colin" userId="cd4ab409-cde4-477f-99d9-90dd4e7c22fd" providerId="ADAL" clId="{86FE09AC-278B-4C00-B63A-A61F0E687F04}" dt="2019-06-11T15:00:49.990" v="3694" actId="20577"/>
          <ac:spMkLst>
            <pc:docMk/>
            <pc:sldMk cId="1709847737" sldId="280"/>
            <ac:spMk id="2" creationId="{C140C620-A55E-4E91-B8BF-3DE7C8908F7D}"/>
          </ac:spMkLst>
        </pc:spChg>
        <pc:spChg chg="mod">
          <ac:chgData name="Shewell, Colin" userId="cd4ab409-cde4-477f-99d9-90dd4e7c22fd" providerId="ADAL" clId="{86FE09AC-278B-4C00-B63A-A61F0E687F04}" dt="2019-06-11T15:00:01.817" v="3501" actId="20577"/>
          <ac:spMkLst>
            <pc:docMk/>
            <pc:sldMk cId="1709847737" sldId="280"/>
            <ac:spMk id="3" creationId="{CF3F1C1E-8322-40D8-A359-FC7D7962711A}"/>
          </ac:spMkLst>
        </pc:spChg>
      </pc:sldChg>
      <pc:sldChg chg="addSp delSp modSp add">
        <pc:chgData name="Shewell, Colin" userId="cd4ab409-cde4-477f-99d9-90dd4e7c22fd" providerId="ADAL" clId="{86FE09AC-278B-4C00-B63A-A61F0E687F04}" dt="2019-06-13T15:13:44.730" v="3728"/>
        <pc:sldMkLst>
          <pc:docMk/>
          <pc:sldMk cId="4189078110" sldId="281"/>
        </pc:sldMkLst>
        <pc:spChg chg="del">
          <ac:chgData name="Shewell, Colin" userId="cd4ab409-cde4-477f-99d9-90dd4e7c22fd" providerId="ADAL" clId="{86FE09AC-278B-4C00-B63A-A61F0E687F04}" dt="2019-06-13T15:13:44.730" v="3728"/>
          <ac:spMkLst>
            <pc:docMk/>
            <pc:sldMk cId="4189078110" sldId="281"/>
            <ac:spMk id="2" creationId="{0045C626-B3DC-4B1F-A5B0-70B8EAE55D0E}"/>
          </ac:spMkLst>
        </pc:spChg>
        <pc:spChg chg="mod">
          <ac:chgData name="Shewell, Colin" userId="cd4ab409-cde4-477f-99d9-90dd4e7c22fd" providerId="ADAL" clId="{86FE09AC-278B-4C00-B63A-A61F0E687F04}" dt="2019-06-13T15:13:41.039" v="3727" actId="20577"/>
          <ac:spMkLst>
            <pc:docMk/>
            <pc:sldMk cId="4189078110" sldId="281"/>
            <ac:spMk id="3" creationId="{72F1000B-2D2A-4EEF-9E52-52F4718801E0}"/>
          </ac:spMkLst>
        </pc:spChg>
        <pc:spChg chg="del">
          <ac:chgData name="Shewell, Colin" userId="cd4ab409-cde4-477f-99d9-90dd4e7c22fd" providerId="ADAL" clId="{86FE09AC-278B-4C00-B63A-A61F0E687F04}" dt="2019-06-13T15:13:44.730" v="3728"/>
          <ac:spMkLst>
            <pc:docMk/>
            <pc:sldMk cId="4189078110" sldId="281"/>
            <ac:spMk id="4" creationId="{EFFFA66F-EB42-4E19-A9D7-4D90CBD2FFCA}"/>
          </ac:spMkLst>
        </pc:spChg>
        <pc:spChg chg="add mod">
          <ac:chgData name="Shewell, Colin" userId="cd4ab409-cde4-477f-99d9-90dd4e7c22fd" providerId="ADAL" clId="{86FE09AC-278B-4C00-B63A-A61F0E687F04}" dt="2019-06-13T15:13:44.730" v="3728"/>
          <ac:spMkLst>
            <pc:docMk/>
            <pc:sldMk cId="4189078110" sldId="281"/>
            <ac:spMk id="5" creationId="{239C4193-DCE6-4BD3-B36A-5741BEB23269}"/>
          </ac:spMkLst>
        </pc:spChg>
        <pc:spChg chg="add mod">
          <ac:chgData name="Shewell, Colin" userId="cd4ab409-cde4-477f-99d9-90dd4e7c22fd" providerId="ADAL" clId="{86FE09AC-278B-4C00-B63A-A61F0E687F04}" dt="2019-06-13T15:13:44.730" v="3728"/>
          <ac:spMkLst>
            <pc:docMk/>
            <pc:sldMk cId="4189078110" sldId="281"/>
            <ac:spMk id="6" creationId="{CE7F16D0-8AEA-4F6A-8A62-3EF37F12582E}"/>
          </ac:spMkLst>
        </pc:spChg>
      </pc:sldChg>
    </pc:docChg>
  </pc:docChgLst>
  <pc:docChgLst>
    <pc:chgData name="Shewell, Colin" userId="cd4ab409-cde4-477f-99d9-90dd4e7c22fd" providerId="ADAL" clId="{4DB487CF-81E1-4420-84D6-46F0489A382C}"/>
    <pc:docChg chg="custSel modSld">
      <pc:chgData name="Shewell, Colin" userId="cd4ab409-cde4-477f-99d9-90dd4e7c22fd" providerId="ADAL" clId="{4DB487CF-81E1-4420-84D6-46F0489A382C}" dt="2020-09-25T10:20:27.847" v="0" actId="478"/>
      <pc:docMkLst>
        <pc:docMk/>
      </pc:docMkLst>
      <pc:sldChg chg="addSp delSp modSp">
        <pc:chgData name="Shewell, Colin" userId="cd4ab409-cde4-477f-99d9-90dd4e7c22fd" providerId="ADAL" clId="{4DB487CF-81E1-4420-84D6-46F0489A382C}" dt="2020-09-25T10:20:27.847" v="0" actId="478"/>
        <pc:sldMkLst>
          <pc:docMk/>
          <pc:sldMk cId="2115765383" sldId="261"/>
        </pc:sldMkLst>
        <pc:spChg chg="del">
          <ac:chgData name="Shewell, Colin" userId="cd4ab409-cde4-477f-99d9-90dd4e7c22fd" providerId="ADAL" clId="{4DB487CF-81E1-4420-84D6-46F0489A382C}" dt="2020-09-25T10:20:27.847" v="0" actId="478"/>
          <ac:spMkLst>
            <pc:docMk/>
            <pc:sldMk cId="2115765383" sldId="261"/>
            <ac:spMk id="4" creationId="{00000000-0000-0000-0000-000000000000}"/>
          </ac:spMkLst>
        </pc:spChg>
        <pc:spChg chg="add mod">
          <ac:chgData name="Shewell, Colin" userId="cd4ab409-cde4-477f-99d9-90dd4e7c22fd" providerId="ADAL" clId="{4DB487CF-81E1-4420-84D6-46F0489A382C}" dt="2020-09-25T10:20:27.847" v="0" actId="478"/>
          <ac:spMkLst>
            <pc:docMk/>
            <pc:sldMk cId="2115765383" sldId="261"/>
            <ac:spMk id="7" creationId="{A8586F71-FB2F-4765-999D-E7881C1B2037}"/>
          </ac:spMkLst>
        </pc:spChg>
      </pc:sldChg>
    </pc:docChg>
  </pc:docChgLst>
  <pc:docChgLst>
    <pc:chgData name="Shewell, Colin" userId="cd4ab409-cde4-477f-99d9-90dd4e7c22fd" providerId="ADAL" clId="{B5282FD6-E070-CC4F-9E1E-0F616F95614D}"/>
    <pc:docChg chg="custSel modSld">
      <pc:chgData name="Shewell, Colin" userId="cd4ab409-cde4-477f-99d9-90dd4e7c22fd" providerId="ADAL" clId="{B5282FD6-E070-CC4F-9E1E-0F616F95614D}" dt="2020-09-28T12:24:54.470" v="5" actId="20577"/>
      <pc:docMkLst>
        <pc:docMk/>
      </pc:docMkLst>
      <pc:sldChg chg="delSp mod">
        <pc:chgData name="Shewell, Colin" userId="cd4ab409-cde4-477f-99d9-90dd4e7c22fd" providerId="ADAL" clId="{B5282FD6-E070-CC4F-9E1E-0F616F95614D}" dt="2020-09-28T12:24:30.776" v="0" actId="478"/>
        <pc:sldMkLst>
          <pc:docMk/>
          <pc:sldMk cId="2115765383" sldId="261"/>
        </pc:sldMkLst>
        <pc:spChg chg="del">
          <ac:chgData name="Shewell, Colin" userId="cd4ab409-cde4-477f-99d9-90dd4e7c22fd" providerId="ADAL" clId="{B5282FD6-E070-CC4F-9E1E-0F616F95614D}" dt="2020-09-28T12:24:30.776" v="0" actId="478"/>
          <ac:spMkLst>
            <pc:docMk/>
            <pc:sldMk cId="2115765383" sldId="261"/>
            <ac:spMk id="7" creationId="{A8586F71-FB2F-4765-999D-E7881C1B2037}"/>
          </ac:spMkLst>
        </pc:spChg>
      </pc:sldChg>
      <pc:sldChg chg="modSp mod">
        <pc:chgData name="Shewell, Colin" userId="cd4ab409-cde4-477f-99d9-90dd4e7c22fd" providerId="ADAL" clId="{B5282FD6-E070-CC4F-9E1E-0F616F95614D}" dt="2020-09-28T12:24:54.470" v="5" actId="20577"/>
        <pc:sldMkLst>
          <pc:docMk/>
          <pc:sldMk cId="3963538712" sldId="264"/>
        </pc:sldMkLst>
        <pc:spChg chg="mod">
          <ac:chgData name="Shewell, Colin" userId="cd4ab409-cde4-477f-99d9-90dd4e7c22fd" providerId="ADAL" clId="{B5282FD6-E070-CC4F-9E1E-0F616F95614D}" dt="2020-09-28T12:24:54.470" v="5" actId="20577"/>
          <ac:spMkLst>
            <pc:docMk/>
            <pc:sldMk cId="3963538712" sldId="264"/>
            <ac:spMk id="2" creationId="{51FDFDD1-031E-4FED-8105-9287DFD6C2D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90ABEF-DB64-4FBD-8A9E-9E7BAD10E54A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F093E3-7DC4-4FA6-AC21-3622E58E7170}">
      <dgm:prSet phldrT="[Text]"/>
      <dgm:spPr/>
      <dgm:t>
        <a:bodyPr/>
        <a:lstStyle/>
        <a:p>
          <a:pPr>
            <a:buNone/>
          </a:pPr>
          <a:r>
            <a:rPr lang="en-US" b="1"/>
            <a:t>Dataset</a:t>
          </a:r>
          <a:endParaRPr lang="en-US"/>
        </a:p>
      </dgm:t>
    </dgm:pt>
    <dgm:pt modelId="{AA869CDB-A998-4182-BA95-E8A8F26D1642}" type="parTrans" cxnId="{6D870F21-E14F-4570-98B4-6EC91B2273A5}">
      <dgm:prSet/>
      <dgm:spPr/>
      <dgm:t>
        <a:bodyPr/>
        <a:lstStyle/>
        <a:p>
          <a:endParaRPr lang="en-US"/>
        </a:p>
      </dgm:t>
    </dgm:pt>
    <dgm:pt modelId="{4AD6BE18-9471-472C-94CB-0732B89F47D4}" type="sibTrans" cxnId="{6D870F21-E14F-4570-98B4-6EC91B2273A5}">
      <dgm:prSet/>
      <dgm:spPr/>
      <dgm:t>
        <a:bodyPr/>
        <a:lstStyle/>
        <a:p>
          <a:endParaRPr lang="en-US"/>
        </a:p>
      </dgm:t>
    </dgm:pt>
    <dgm:pt modelId="{1FC0AAD4-7818-43F7-951C-98134A2A606D}">
      <dgm:prSet phldrT="[Text]"/>
      <dgm:spPr/>
      <dgm:t>
        <a:bodyPr/>
        <a:lstStyle/>
        <a:p>
          <a:r>
            <a:rPr lang="en-US"/>
            <a:t>csv file</a:t>
          </a:r>
        </a:p>
      </dgm:t>
    </dgm:pt>
    <dgm:pt modelId="{6EF854EB-03A9-4CD0-9F0F-EC9B0044FA95}" type="parTrans" cxnId="{9B62B187-B0BD-479A-B621-5F8AC151526B}">
      <dgm:prSet/>
      <dgm:spPr/>
      <dgm:t>
        <a:bodyPr/>
        <a:lstStyle/>
        <a:p>
          <a:endParaRPr lang="en-US"/>
        </a:p>
      </dgm:t>
    </dgm:pt>
    <dgm:pt modelId="{849F5150-31AC-4107-802D-436F7C6E6DF8}" type="sibTrans" cxnId="{9B62B187-B0BD-479A-B621-5F8AC151526B}">
      <dgm:prSet/>
      <dgm:spPr/>
      <dgm:t>
        <a:bodyPr/>
        <a:lstStyle/>
        <a:p>
          <a:endParaRPr lang="en-US"/>
        </a:p>
      </dgm:t>
    </dgm:pt>
    <dgm:pt modelId="{38701869-0595-41D6-93E8-F81456E7F2A2}">
      <dgm:prSet phldrT="[Text]"/>
      <dgm:spPr/>
      <dgm:t>
        <a:bodyPr/>
        <a:lstStyle/>
        <a:p>
          <a:r>
            <a:rPr lang="en-US" b="1" err="1"/>
            <a:t>Analysing</a:t>
          </a:r>
          <a:r>
            <a:rPr lang="en-US" b="1"/>
            <a:t> &amp; Querying</a:t>
          </a:r>
        </a:p>
      </dgm:t>
    </dgm:pt>
    <dgm:pt modelId="{86A76B10-D24A-4BD6-9B75-C00D277650C1}" type="parTrans" cxnId="{2470824D-6CDA-4924-9BC2-662417D13859}">
      <dgm:prSet/>
      <dgm:spPr/>
      <dgm:t>
        <a:bodyPr/>
        <a:lstStyle/>
        <a:p>
          <a:endParaRPr lang="en-US"/>
        </a:p>
      </dgm:t>
    </dgm:pt>
    <dgm:pt modelId="{C354CBEE-B294-4115-A91C-3D9A587335BF}" type="sibTrans" cxnId="{2470824D-6CDA-4924-9BC2-662417D13859}">
      <dgm:prSet/>
      <dgm:spPr/>
      <dgm:t>
        <a:bodyPr/>
        <a:lstStyle/>
        <a:p>
          <a:endParaRPr lang="en-US"/>
        </a:p>
      </dgm:t>
    </dgm:pt>
    <dgm:pt modelId="{A5CEE88F-B542-4D35-817B-69899300AC63}">
      <dgm:prSet phldrT="[Text]"/>
      <dgm:spPr/>
      <dgm:t>
        <a:bodyPr/>
        <a:lstStyle/>
        <a:p>
          <a:r>
            <a:rPr lang="en-US"/>
            <a:t>Apache Hive</a:t>
          </a:r>
        </a:p>
      </dgm:t>
    </dgm:pt>
    <dgm:pt modelId="{F6F17D99-0BE2-472A-8B07-0177C7E7056E}" type="parTrans" cxnId="{17577598-19A2-42E2-9A4D-C8726DEC87BC}">
      <dgm:prSet/>
      <dgm:spPr/>
      <dgm:t>
        <a:bodyPr/>
        <a:lstStyle/>
        <a:p>
          <a:endParaRPr lang="en-US"/>
        </a:p>
      </dgm:t>
    </dgm:pt>
    <dgm:pt modelId="{F16E6D14-CEB3-4D68-854F-3935FD9E2188}" type="sibTrans" cxnId="{17577598-19A2-42E2-9A4D-C8726DEC87BC}">
      <dgm:prSet/>
      <dgm:spPr/>
      <dgm:t>
        <a:bodyPr/>
        <a:lstStyle/>
        <a:p>
          <a:endParaRPr lang="en-US"/>
        </a:p>
      </dgm:t>
    </dgm:pt>
    <dgm:pt modelId="{814DA36E-5718-4477-AB69-8D46226A10BC}">
      <dgm:prSet phldrT="[Text]"/>
      <dgm:spPr/>
      <dgm:t>
        <a:bodyPr/>
        <a:lstStyle/>
        <a:p>
          <a:r>
            <a:rPr lang="en-US" b="1" err="1"/>
            <a:t>Visualisation</a:t>
          </a:r>
          <a:endParaRPr lang="en-US" b="1"/>
        </a:p>
      </dgm:t>
    </dgm:pt>
    <dgm:pt modelId="{1C086851-1237-4DD8-ACC6-3AB81FDAD0FE}" type="parTrans" cxnId="{194D814E-0263-450D-8CA0-CD626B7E12A3}">
      <dgm:prSet/>
      <dgm:spPr/>
      <dgm:t>
        <a:bodyPr/>
        <a:lstStyle/>
        <a:p>
          <a:endParaRPr lang="en-US"/>
        </a:p>
      </dgm:t>
    </dgm:pt>
    <dgm:pt modelId="{B7D55BBB-F387-4862-8EE7-88796C104C13}" type="sibTrans" cxnId="{194D814E-0263-450D-8CA0-CD626B7E12A3}">
      <dgm:prSet/>
      <dgm:spPr/>
      <dgm:t>
        <a:bodyPr/>
        <a:lstStyle/>
        <a:p>
          <a:endParaRPr lang="en-US"/>
        </a:p>
      </dgm:t>
    </dgm:pt>
    <dgm:pt modelId="{092F2EFB-9980-46D5-8D95-3C1DC50C2416}">
      <dgm:prSet phldrT="[Text]"/>
      <dgm:spPr/>
      <dgm:t>
        <a:bodyPr/>
        <a:lstStyle/>
        <a:p>
          <a:r>
            <a:rPr lang="en-US"/>
            <a:t>Apache Zeppelin</a:t>
          </a:r>
        </a:p>
      </dgm:t>
    </dgm:pt>
    <dgm:pt modelId="{F4BC61BE-068F-43D7-8DF9-11F99C1CB574}" type="parTrans" cxnId="{75ED86E7-1936-410F-AC0B-858536DAC9A9}">
      <dgm:prSet/>
      <dgm:spPr/>
      <dgm:t>
        <a:bodyPr/>
        <a:lstStyle/>
        <a:p>
          <a:endParaRPr lang="en-US"/>
        </a:p>
      </dgm:t>
    </dgm:pt>
    <dgm:pt modelId="{BCA477AB-E9E5-477A-A590-8921C0D7E7E7}" type="sibTrans" cxnId="{75ED86E7-1936-410F-AC0B-858536DAC9A9}">
      <dgm:prSet/>
      <dgm:spPr/>
      <dgm:t>
        <a:bodyPr/>
        <a:lstStyle/>
        <a:p>
          <a:endParaRPr lang="en-US"/>
        </a:p>
      </dgm:t>
    </dgm:pt>
    <dgm:pt modelId="{5F7DACC4-462C-4390-A146-F2B8B7B805B7}">
      <dgm:prSet phldrT="[Text]"/>
      <dgm:spPr/>
      <dgm:t>
        <a:bodyPr/>
        <a:lstStyle/>
        <a:p>
          <a:pPr>
            <a:buNone/>
          </a:pPr>
          <a:r>
            <a:rPr lang="en-US" b="1"/>
            <a:t>Collect &amp; Storage</a:t>
          </a:r>
          <a:endParaRPr lang="en-US"/>
        </a:p>
      </dgm:t>
    </dgm:pt>
    <dgm:pt modelId="{FE6D4845-E151-467F-B3C2-0C7B1480BB25}" type="parTrans" cxnId="{27C1D7D9-F460-422D-9D2F-9D67D6353022}">
      <dgm:prSet/>
      <dgm:spPr/>
      <dgm:t>
        <a:bodyPr/>
        <a:lstStyle/>
        <a:p>
          <a:endParaRPr lang="en-US"/>
        </a:p>
      </dgm:t>
    </dgm:pt>
    <dgm:pt modelId="{AC39FE75-476E-4E95-8334-0995A8F42E3A}" type="sibTrans" cxnId="{27C1D7D9-F460-422D-9D2F-9D67D6353022}">
      <dgm:prSet/>
      <dgm:spPr/>
      <dgm:t>
        <a:bodyPr/>
        <a:lstStyle/>
        <a:p>
          <a:endParaRPr lang="en-US"/>
        </a:p>
      </dgm:t>
    </dgm:pt>
    <dgm:pt modelId="{682A9330-A3C2-4334-9B57-00DAA2595EC9}">
      <dgm:prSet phldrT="[Text]"/>
      <dgm:spPr/>
      <dgm:t>
        <a:bodyPr/>
        <a:lstStyle/>
        <a:p>
          <a:r>
            <a:rPr lang="en-US"/>
            <a:t> Apache HDFS</a:t>
          </a:r>
        </a:p>
      </dgm:t>
    </dgm:pt>
    <dgm:pt modelId="{A1877725-E73F-418D-8AC5-6A74F539B8A4}" type="parTrans" cxnId="{51FBDC14-9862-4814-BBE5-6B8E1671CD77}">
      <dgm:prSet/>
      <dgm:spPr/>
      <dgm:t>
        <a:bodyPr/>
        <a:lstStyle/>
        <a:p>
          <a:endParaRPr lang="en-US"/>
        </a:p>
      </dgm:t>
    </dgm:pt>
    <dgm:pt modelId="{8F7BD49D-BB0F-4B5E-B85A-A23161B2B897}" type="sibTrans" cxnId="{51FBDC14-9862-4814-BBE5-6B8E1671CD77}">
      <dgm:prSet/>
      <dgm:spPr/>
      <dgm:t>
        <a:bodyPr/>
        <a:lstStyle/>
        <a:p>
          <a:endParaRPr lang="en-US"/>
        </a:p>
      </dgm:t>
    </dgm:pt>
    <dgm:pt modelId="{67BE2FC8-531F-4903-8CFB-FAB69BAA313F}" type="pres">
      <dgm:prSet presAssocID="{4A90ABEF-DB64-4FBD-8A9E-9E7BAD10E54A}" presName="linearFlow" presStyleCnt="0">
        <dgm:presLayoutVars>
          <dgm:dir/>
          <dgm:animLvl val="lvl"/>
          <dgm:resizeHandles val="exact"/>
        </dgm:presLayoutVars>
      </dgm:prSet>
      <dgm:spPr/>
    </dgm:pt>
    <dgm:pt modelId="{DAEB6C8D-D854-4801-921A-A45B1E75AD2C}" type="pres">
      <dgm:prSet presAssocID="{F1F093E3-7DC4-4FA6-AC21-3622E58E7170}" presName="composite" presStyleCnt="0"/>
      <dgm:spPr/>
    </dgm:pt>
    <dgm:pt modelId="{5B289AD5-EB05-4A5D-8DAC-7EA4D75E012D}" type="pres">
      <dgm:prSet presAssocID="{F1F093E3-7DC4-4FA6-AC21-3622E58E717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F3F024-06B7-4BF2-9ADD-D840B9037E63}" type="pres">
      <dgm:prSet presAssocID="{F1F093E3-7DC4-4FA6-AC21-3622E58E7170}" presName="parSh" presStyleLbl="node1" presStyleIdx="0" presStyleCnt="4"/>
      <dgm:spPr/>
    </dgm:pt>
    <dgm:pt modelId="{6EB7FCD0-17A6-4040-8261-92CF389F47B3}" type="pres">
      <dgm:prSet presAssocID="{F1F093E3-7DC4-4FA6-AC21-3622E58E7170}" presName="desTx" presStyleLbl="fgAcc1" presStyleIdx="0" presStyleCnt="4">
        <dgm:presLayoutVars>
          <dgm:bulletEnabled val="1"/>
        </dgm:presLayoutVars>
      </dgm:prSet>
      <dgm:spPr/>
    </dgm:pt>
    <dgm:pt modelId="{4F59EE0B-ADCF-4E99-A625-A27025EAA281}" type="pres">
      <dgm:prSet presAssocID="{4AD6BE18-9471-472C-94CB-0732B89F47D4}" presName="sibTrans" presStyleLbl="sibTrans2D1" presStyleIdx="0" presStyleCnt="3"/>
      <dgm:spPr/>
    </dgm:pt>
    <dgm:pt modelId="{4A25B8FF-AD3B-4B7F-ADD8-52ED6B4681F6}" type="pres">
      <dgm:prSet presAssocID="{4AD6BE18-9471-472C-94CB-0732B89F47D4}" presName="connTx" presStyleLbl="sibTrans2D1" presStyleIdx="0" presStyleCnt="3"/>
      <dgm:spPr/>
    </dgm:pt>
    <dgm:pt modelId="{7E02AF44-0B35-48C8-84CB-259369A15D0A}" type="pres">
      <dgm:prSet presAssocID="{5F7DACC4-462C-4390-A146-F2B8B7B805B7}" presName="composite" presStyleCnt="0"/>
      <dgm:spPr/>
    </dgm:pt>
    <dgm:pt modelId="{87FB4684-EE54-48B9-B385-08B119121CDF}" type="pres">
      <dgm:prSet presAssocID="{5F7DACC4-462C-4390-A146-F2B8B7B805B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E0E7677-E569-40D1-8F69-8B1676E16A8E}" type="pres">
      <dgm:prSet presAssocID="{5F7DACC4-462C-4390-A146-F2B8B7B805B7}" presName="parSh" presStyleLbl="node1" presStyleIdx="1" presStyleCnt="4"/>
      <dgm:spPr/>
    </dgm:pt>
    <dgm:pt modelId="{9844A6B9-218C-42F3-BE89-B481183651A1}" type="pres">
      <dgm:prSet presAssocID="{5F7DACC4-462C-4390-A146-F2B8B7B805B7}" presName="desTx" presStyleLbl="fgAcc1" presStyleIdx="1" presStyleCnt="4">
        <dgm:presLayoutVars>
          <dgm:bulletEnabled val="1"/>
        </dgm:presLayoutVars>
      </dgm:prSet>
      <dgm:spPr/>
    </dgm:pt>
    <dgm:pt modelId="{210B37AB-C253-4478-B983-13804D8FCD43}" type="pres">
      <dgm:prSet presAssocID="{AC39FE75-476E-4E95-8334-0995A8F42E3A}" presName="sibTrans" presStyleLbl="sibTrans2D1" presStyleIdx="1" presStyleCnt="3"/>
      <dgm:spPr/>
    </dgm:pt>
    <dgm:pt modelId="{3935581F-42C5-4C8E-94C5-9CCD3889B239}" type="pres">
      <dgm:prSet presAssocID="{AC39FE75-476E-4E95-8334-0995A8F42E3A}" presName="connTx" presStyleLbl="sibTrans2D1" presStyleIdx="1" presStyleCnt="3"/>
      <dgm:spPr/>
    </dgm:pt>
    <dgm:pt modelId="{77ACBEBB-62B6-4AFF-8C27-6E120FDD80CC}" type="pres">
      <dgm:prSet presAssocID="{38701869-0595-41D6-93E8-F81456E7F2A2}" presName="composite" presStyleCnt="0"/>
      <dgm:spPr/>
    </dgm:pt>
    <dgm:pt modelId="{4D1FD4A0-C89C-46B2-AB48-283C2CF66EEF}" type="pres">
      <dgm:prSet presAssocID="{38701869-0595-41D6-93E8-F81456E7F2A2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7E4F6AE-76BF-48EB-98CA-3475017F595F}" type="pres">
      <dgm:prSet presAssocID="{38701869-0595-41D6-93E8-F81456E7F2A2}" presName="parSh" presStyleLbl="node1" presStyleIdx="2" presStyleCnt="4"/>
      <dgm:spPr/>
    </dgm:pt>
    <dgm:pt modelId="{5AAB99BC-0A7C-4139-9C85-3922906CDA64}" type="pres">
      <dgm:prSet presAssocID="{38701869-0595-41D6-93E8-F81456E7F2A2}" presName="desTx" presStyleLbl="fgAcc1" presStyleIdx="2" presStyleCnt="4" custScaleX="128192">
        <dgm:presLayoutVars>
          <dgm:bulletEnabled val="1"/>
        </dgm:presLayoutVars>
      </dgm:prSet>
      <dgm:spPr/>
    </dgm:pt>
    <dgm:pt modelId="{2E8B51A9-4F38-4A0B-A42A-9C1DF51BB239}" type="pres">
      <dgm:prSet presAssocID="{C354CBEE-B294-4115-A91C-3D9A587335BF}" presName="sibTrans" presStyleLbl="sibTrans2D1" presStyleIdx="2" presStyleCnt="3"/>
      <dgm:spPr/>
    </dgm:pt>
    <dgm:pt modelId="{817AB0BE-5C68-4405-ACF9-6376389B0D61}" type="pres">
      <dgm:prSet presAssocID="{C354CBEE-B294-4115-A91C-3D9A587335BF}" presName="connTx" presStyleLbl="sibTrans2D1" presStyleIdx="2" presStyleCnt="3"/>
      <dgm:spPr/>
    </dgm:pt>
    <dgm:pt modelId="{C59D72F3-7948-4D91-B12F-13F96ECEC39E}" type="pres">
      <dgm:prSet presAssocID="{814DA36E-5718-4477-AB69-8D46226A10BC}" presName="composite" presStyleCnt="0"/>
      <dgm:spPr/>
    </dgm:pt>
    <dgm:pt modelId="{B30BF6CD-86B0-457A-90F7-C0031D51C31C}" type="pres">
      <dgm:prSet presAssocID="{814DA36E-5718-4477-AB69-8D46226A10B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4E34E6C-6501-4643-94F8-54238DA67559}" type="pres">
      <dgm:prSet presAssocID="{814DA36E-5718-4477-AB69-8D46226A10BC}" presName="parSh" presStyleLbl="node1" presStyleIdx="3" presStyleCnt="4"/>
      <dgm:spPr/>
    </dgm:pt>
    <dgm:pt modelId="{42283761-C07B-46E4-9E12-E4064A4972DF}" type="pres">
      <dgm:prSet presAssocID="{814DA36E-5718-4477-AB69-8D46226A10BC}" presName="desTx" presStyleLbl="fgAcc1" presStyleIdx="3" presStyleCnt="4" custScaleX="148132">
        <dgm:presLayoutVars>
          <dgm:bulletEnabled val="1"/>
        </dgm:presLayoutVars>
      </dgm:prSet>
      <dgm:spPr/>
    </dgm:pt>
  </dgm:ptLst>
  <dgm:cxnLst>
    <dgm:cxn modelId="{AE941704-B4FA-44EE-A4D7-0CE364B1BB40}" type="presOf" srcId="{1FC0AAD4-7818-43F7-951C-98134A2A606D}" destId="{6EB7FCD0-17A6-4040-8261-92CF389F47B3}" srcOrd="0" destOrd="0" presId="urn:microsoft.com/office/officeart/2005/8/layout/process3"/>
    <dgm:cxn modelId="{E46A9505-D675-460D-ABE9-57D2D0622FCD}" type="presOf" srcId="{5F7DACC4-462C-4390-A146-F2B8B7B805B7}" destId="{8E0E7677-E569-40D1-8F69-8B1676E16A8E}" srcOrd="1" destOrd="0" presId="urn:microsoft.com/office/officeart/2005/8/layout/process3"/>
    <dgm:cxn modelId="{59F9230B-4CD9-45C2-919E-FC1AC8E51A72}" type="presOf" srcId="{F1F093E3-7DC4-4FA6-AC21-3622E58E7170}" destId="{5B289AD5-EB05-4A5D-8DAC-7EA4D75E012D}" srcOrd="0" destOrd="0" presId="urn:microsoft.com/office/officeart/2005/8/layout/process3"/>
    <dgm:cxn modelId="{95A8530E-293F-4457-8412-5F0797E586A4}" type="presOf" srcId="{4AD6BE18-9471-472C-94CB-0732B89F47D4}" destId="{4F59EE0B-ADCF-4E99-A625-A27025EAA281}" srcOrd="0" destOrd="0" presId="urn:microsoft.com/office/officeart/2005/8/layout/process3"/>
    <dgm:cxn modelId="{88788E13-3D64-4D75-B985-B8503144A788}" type="presOf" srcId="{814DA36E-5718-4477-AB69-8D46226A10BC}" destId="{44E34E6C-6501-4643-94F8-54238DA67559}" srcOrd="1" destOrd="0" presId="urn:microsoft.com/office/officeart/2005/8/layout/process3"/>
    <dgm:cxn modelId="{51FBDC14-9862-4814-BBE5-6B8E1671CD77}" srcId="{5F7DACC4-462C-4390-A146-F2B8B7B805B7}" destId="{682A9330-A3C2-4334-9B57-00DAA2595EC9}" srcOrd="0" destOrd="0" parTransId="{A1877725-E73F-418D-8AC5-6A74F539B8A4}" sibTransId="{8F7BD49D-BB0F-4B5E-B85A-A23161B2B897}"/>
    <dgm:cxn modelId="{6D870F21-E14F-4570-98B4-6EC91B2273A5}" srcId="{4A90ABEF-DB64-4FBD-8A9E-9E7BAD10E54A}" destId="{F1F093E3-7DC4-4FA6-AC21-3622E58E7170}" srcOrd="0" destOrd="0" parTransId="{AA869CDB-A998-4182-BA95-E8A8F26D1642}" sibTransId="{4AD6BE18-9471-472C-94CB-0732B89F47D4}"/>
    <dgm:cxn modelId="{C7B30229-A7BA-46F5-870B-1FC50C09EF14}" type="presOf" srcId="{AC39FE75-476E-4E95-8334-0995A8F42E3A}" destId="{210B37AB-C253-4478-B983-13804D8FCD43}" srcOrd="0" destOrd="0" presId="urn:microsoft.com/office/officeart/2005/8/layout/process3"/>
    <dgm:cxn modelId="{2470824D-6CDA-4924-9BC2-662417D13859}" srcId="{4A90ABEF-DB64-4FBD-8A9E-9E7BAD10E54A}" destId="{38701869-0595-41D6-93E8-F81456E7F2A2}" srcOrd="2" destOrd="0" parTransId="{86A76B10-D24A-4BD6-9B75-C00D277650C1}" sibTransId="{C354CBEE-B294-4115-A91C-3D9A587335BF}"/>
    <dgm:cxn modelId="{26E8A36D-A64E-454F-8785-8B280122724A}" type="presOf" srcId="{C354CBEE-B294-4115-A91C-3D9A587335BF}" destId="{817AB0BE-5C68-4405-ACF9-6376389B0D61}" srcOrd="1" destOrd="0" presId="urn:microsoft.com/office/officeart/2005/8/layout/process3"/>
    <dgm:cxn modelId="{1ECDF56D-770F-4CA1-8E9F-B6C55DBBC345}" type="presOf" srcId="{F1F093E3-7DC4-4FA6-AC21-3622E58E7170}" destId="{2CF3F024-06B7-4BF2-9ADD-D840B9037E63}" srcOrd="1" destOrd="0" presId="urn:microsoft.com/office/officeart/2005/8/layout/process3"/>
    <dgm:cxn modelId="{194D814E-0263-450D-8CA0-CD626B7E12A3}" srcId="{4A90ABEF-DB64-4FBD-8A9E-9E7BAD10E54A}" destId="{814DA36E-5718-4477-AB69-8D46226A10BC}" srcOrd="3" destOrd="0" parTransId="{1C086851-1237-4DD8-ACC6-3AB81FDAD0FE}" sibTransId="{B7D55BBB-F387-4862-8EE7-88796C104C13}"/>
    <dgm:cxn modelId="{9B62B187-B0BD-479A-B621-5F8AC151526B}" srcId="{F1F093E3-7DC4-4FA6-AC21-3622E58E7170}" destId="{1FC0AAD4-7818-43F7-951C-98134A2A606D}" srcOrd="0" destOrd="0" parTransId="{6EF854EB-03A9-4CD0-9F0F-EC9B0044FA95}" sibTransId="{849F5150-31AC-4107-802D-436F7C6E6DF8}"/>
    <dgm:cxn modelId="{B51DFC89-0B35-4614-B268-3433BD834AB0}" type="presOf" srcId="{5F7DACC4-462C-4390-A146-F2B8B7B805B7}" destId="{87FB4684-EE54-48B9-B385-08B119121CDF}" srcOrd="0" destOrd="0" presId="urn:microsoft.com/office/officeart/2005/8/layout/process3"/>
    <dgm:cxn modelId="{17577598-19A2-42E2-9A4D-C8726DEC87BC}" srcId="{38701869-0595-41D6-93E8-F81456E7F2A2}" destId="{A5CEE88F-B542-4D35-817B-69899300AC63}" srcOrd="0" destOrd="0" parTransId="{F6F17D99-0BE2-472A-8B07-0177C7E7056E}" sibTransId="{F16E6D14-CEB3-4D68-854F-3935FD9E2188}"/>
    <dgm:cxn modelId="{0DB46999-796A-4436-A55C-7A358840E71D}" type="presOf" srcId="{4AD6BE18-9471-472C-94CB-0732B89F47D4}" destId="{4A25B8FF-AD3B-4B7F-ADD8-52ED6B4681F6}" srcOrd="1" destOrd="0" presId="urn:microsoft.com/office/officeart/2005/8/layout/process3"/>
    <dgm:cxn modelId="{B791BE9C-F993-4C0F-94EF-F968E9670A0E}" type="presOf" srcId="{814DA36E-5718-4477-AB69-8D46226A10BC}" destId="{B30BF6CD-86B0-457A-90F7-C0031D51C31C}" srcOrd="0" destOrd="0" presId="urn:microsoft.com/office/officeart/2005/8/layout/process3"/>
    <dgm:cxn modelId="{B32114A0-2272-4F78-845A-726962D977B3}" type="presOf" srcId="{682A9330-A3C2-4334-9B57-00DAA2595EC9}" destId="{9844A6B9-218C-42F3-BE89-B481183651A1}" srcOrd="0" destOrd="0" presId="urn:microsoft.com/office/officeart/2005/8/layout/process3"/>
    <dgm:cxn modelId="{7F49A9AA-A93C-4638-8101-AC5C57F1AF0D}" type="presOf" srcId="{092F2EFB-9980-46D5-8D95-3C1DC50C2416}" destId="{42283761-C07B-46E4-9E12-E4064A4972DF}" srcOrd="0" destOrd="0" presId="urn:microsoft.com/office/officeart/2005/8/layout/process3"/>
    <dgm:cxn modelId="{EDBAB7B4-7797-4AD1-8572-9CFAE6E7A08E}" type="presOf" srcId="{C354CBEE-B294-4115-A91C-3D9A587335BF}" destId="{2E8B51A9-4F38-4A0B-A42A-9C1DF51BB239}" srcOrd="0" destOrd="0" presId="urn:microsoft.com/office/officeart/2005/8/layout/process3"/>
    <dgm:cxn modelId="{A501CCBA-1AFF-4376-AE36-4486C32A3AF2}" type="presOf" srcId="{A5CEE88F-B542-4D35-817B-69899300AC63}" destId="{5AAB99BC-0A7C-4139-9C85-3922906CDA64}" srcOrd="0" destOrd="0" presId="urn:microsoft.com/office/officeart/2005/8/layout/process3"/>
    <dgm:cxn modelId="{8EB2FDC9-1DFE-4C68-AD91-14D2C68F91B0}" type="presOf" srcId="{4A90ABEF-DB64-4FBD-8A9E-9E7BAD10E54A}" destId="{67BE2FC8-531F-4903-8CFB-FAB69BAA313F}" srcOrd="0" destOrd="0" presId="urn:microsoft.com/office/officeart/2005/8/layout/process3"/>
    <dgm:cxn modelId="{E83CBDD0-D94A-4B4B-9716-ECAA56DF29C3}" type="presOf" srcId="{AC39FE75-476E-4E95-8334-0995A8F42E3A}" destId="{3935581F-42C5-4C8E-94C5-9CCD3889B239}" srcOrd="1" destOrd="0" presId="urn:microsoft.com/office/officeart/2005/8/layout/process3"/>
    <dgm:cxn modelId="{3EB653D6-350D-4623-A76D-550801147889}" type="presOf" srcId="{38701869-0595-41D6-93E8-F81456E7F2A2}" destId="{4D1FD4A0-C89C-46B2-AB48-283C2CF66EEF}" srcOrd="0" destOrd="0" presId="urn:microsoft.com/office/officeart/2005/8/layout/process3"/>
    <dgm:cxn modelId="{27C1D7D9-F460-422D-9D2F-9D67D6353022}" srcId="{4A90ABEF-DB64-4FBD-8A9E-9E7BAD10E54A}" destId="{5F7DACC4-462C-4390-A146-F2B8B7B805B7}" srcOrd="1" destOrd="0" parTransId="{FE6D4845-E151-467F-B3C2-0C7B1480BB25}" sibTransId="{AC39FE75-476E-4E95-8334-0995A8F42E3A}"/>
    <dgm:cxn modelId="{625C2AE6-9B79-4A21-BAD2-C7101FEB889A}" type="presOf" srcId="{38701869-0595-41D6-93E8-F81456E7F2A2}" destId="{27E4F6AE-76BF-48EB-98CA-3475017F595F}" srcOrd="1" destOrd="0" presId="urn:microsoft.com/office/officeart/2005/8/layout/process3"/>
    <dgm:cxn modelId="{75ED86E7-1936-410F-AC0B-858536DAC9A9}" srcId="{814DA36E-5718-4477-AB69-8D46226A10BC}" destId="{092F2EFB-9980-46D5-8D95-3C1DC50C2416}" srcOrd="0" destOrd="0" parTransId="{F4BC61BE-068F-43D7-8DF9-11F99C1CB574}" sibTransId="{BCA477AB-E9E5-477A-A590-8921C0D7E7E7}"/>
    <dgm:cxn modelId="{8F4DE92A-D557-48F6-B8F1-8F615D576EDA}" type="presParOf" srcId="{67BE2FC8-531F-4903-8CFB-FAB69BAA313F}" destId="{DAEB6C8D-D854-4801-921A-A45B1E75AD2C}" srcOrd="0" destOrd="0" presId="urn:microsoft.com/office/officeart/2005/8/layout/process3"/>
    <dgm:cxn modelId="{85984C7B-6220-4C11-932B-DEEFF1980A64}" type="presParOf" srcId="{DAEB6C8D-D854-4801-921A-A45B1E75AD2C}" destId="{5B289AD5-EB05-4A5D-8DAC-7EA4D75E012D}" srcOrd="0" destOrd="0" presId="urn:microsoft.com/office/officeart/2005/8/layout/process3"/>
    <dgm:cxn modelId="{65CE0930-3F03-4BB6-A0DC-B4FC5608C560}" type="presParOf" srcId="{DAEB6C8D-D854-4801-921A-A45B1E75AD2C}" destId="{2CF3F024-06B7-4BF2-9ADD-D840B9037E63}" srcOrd="1" destOrd="0" presId="urn:microsoft.com/office/officeart/2005/8/layout/process3"/>
    <dgm:cxn modelId="{7D3B364F-7608-4BAC-9313-BE6BA62337FC}" type="presParOf" srcId="{DAEB6C8D-D854-4801-921A-A45B1E75AD2C}" destId="{6EB7FCD0-17A6-4040-8261-92CF389F47B3}" srcOrd="2" destOrd="0" presId="urn:microsoft.com/office/officeart/2005/8/layout/process3"/>
    <dgm:cxn modelId="{10883F6B-DCD1-4CB2-BDF4-4326DB8F90B3}" type="presParOf" srcId="{67BE2FC8-531F-4903-8CFB-FAB69BAA313F}" destId="{4F59EE0B-ADCF-4E99-A625-A27025EAA281}" srcOrd="1" destOrd="0" presId="urn:microsoft.com/office/officeart/2005/8/layout/process3"/>
    <dgm:cxn modelId="{8CDA0CE0-B980-4E5B-8912-63948709188F}" type="presParOf" srcId="{4F59EE0B-ADCF-4E99-A625-A27025EAA281}" destId="{4A25B8FF-AD3B-4B7F-ADD8-52ED6B4681F6}" srcOrd="0" destOrd="0" presId="urn:microsoft.com/office/officeart/2005/8/layout/process3"/>
    <dgm:cxn modelId="{F8E4CB1D-33A7-4634-BFD2-0B6B21A2E4E2}" type="presParOf" srcId="{67BE2FC8-531F-4903-8CFB-FAB69BAA313F}" destId="{7E02AF44-0B35-48C8-84CB-259369A15D0A}" srcOrd="2" destOrd="0" presId="urn:microsoft.com/office/officeart/2005/8/layout/process3"/>
    <dgm:cxn modelId="{2AEB1C11-9A6E-45A8-912F-28836C2A3D01}" type="presParOf" srcId="{7E02AF44-0B35-48C8-84CB-259369A15D0A}" destId="{87FB4684-EE54-48B9-B385-08B119121CDF}" srcOrd="0" destOrd="0" presId="urn:microsoft.com/office/officeart/2005/8/layout/process3"/>
    <dgm:cxn modelId="{214D3DC7-8457-4329-8E0D-91F7A6CC3509}" type="presParOf" srcId="{7E02AF44-0B35-48C8-84CB-259369A15D0A}" destId="{8E0E7677-E569-40D1-8F69-8B1676E16A8E}" srcOrd="1" destOrd="0" presId="urn:microsoft.com/office/officeart/2005/8/layout/process3"/>
    <dgm:cxn modelId="{E3E39409-44C2-438E-AE6D-822B1C19DEBE}" type="presParOf" srcId="{7E02AF44-0B35-48C8-84CB-259369A15D0A}" destId="{9844A6B9-218C-42F3-BE89-B481183651A1}" srcOrd="2" destOrd="0" presId="urn:microsoft.com/office/officeart/2005/8/layout/process3"/>
    <dgm:cxn modelId="{912355E4-B916-4669-8E23-AB791ACEFA13}" type="presParOf" srcId="{67BE2FC8-531F-4903-8CFB-FAB69BAA313F}" destId="{210B37AB-C253-4478-B983-13804D8FCD43}" srcOrd="3" destOrd="0" presId="urn:microsoft.com/office/officeart/2005/8/layout/process3"/>
    <dgm:cxn modelId="{555A6804-D800-4E1A-9639-E0969A7941C5}" type="presParOf" srcId="{210B37AB-C253-4478-B983-13804D8FCD43}" destId="{3935581F-42C5-4C8E-94C5-9CCD3889B239}" srcOrd="0" destOrd="0" presId="urn:microsoft.com/office/officeart/2005/8/layout/process3"/>
    <dgm:cxn modelId="{FD83D284-A91E-4DD7-8A42-421CCEE2B6F7}" type="presParOf" srcId="{67BE2FC8-531F-4903-8CFB-FAB69BAA313F}" destId="{77ACBEBB-62B6-4AFF-8C27-6E120FDD80CC}" srcOrd="4" destOrd="0" presId="urn:microsoft.com/office/officeart/2005/8/layout/process3"/>
    <dgm:cxn modelId="{04736485-AEED-43F3-AEE1-2CE22F740ADD}" type="presParOf" srcId="{77ACBEBB-62B6-4AFF-8C27-6E120FDD80CC}" destId="{4D1FD4A0-C89C-46B2-AB48-283C2CF66EEF}" srcOrd="0" destOrd="0" presId="urn:microsoft.com/office/officeart/2005/8/layout/process3"/>
    <dgm:cxn modelId="{CBA24CC2-1289-48F5-96E7-560A8689A99B}" type="presParOf" srcId="{77ACBEBB-62B6-4AFF-8C27-6E120FDD80CC}" destId="{27E4F6AE-76BF-48EB-98CA-3475017F595F}" srcOrd="1" destOrd="0" presId="urn:microsoft.com/office/officeart/2005/8/layout/process3"/>
    <dgm:cxn modelId="{1C823692-CD70-4178-9BF0-5CDE89805BDD}" type="presParOf" srcId="{77ACBEBB-62B6-4AFF-8C27-6E120FDD80CC}" destId="{5AAB99BC-0A7C-4139-9C85-3922906CDA64}" srcOrd="2" destOrd="0" presId="urn:microsoft.com/office/officeart/2005/8/layout/process3"/>
    <dgm:cxn modelId="{44764417-9109-4761-877C-FA44A6BC781B}" type="presParOf" srcId="{67BE2FC8-531F-4903-8CFB-FAB69BAA313F}" destId="{2E8B51A9-4F38-4A0B-A42A-9C1DF51BB239}" srcOrd="5" destOrd="0" presId="urn:microsoft.com/office/officeart/2005/8/layout/process3"/>
    <dgm:cxn modelId="{EE4E1B0D-1407-4395-B81F-CA1138B1BE1B}" type="presParOf" srcId="{2E8B51A9-4F38-4A0B-A42A-9C1DF51BB239}" destId="{817AB0BE-5C68-4405-ACF9-6376389B0D61}" srcOrd="0" destOrd="0" presId="urn:microsoft.com/office/officeart/2005/8/layout/process3"/>
    <dgm:cxn modelId="{EF4ED664-FD19-43C4-A482-11074F8663E6}" type="presParOf" srcId="{67BE2FC8-531F-4903-8CFB-FAB69BAA313F}" destId="{C59D72F3-7948-4D91-B12F-13F96ECEC39E}" srcOrd="6" destOrd="0" presId="urn:microsoft.com/office/officeart/2005/8/layout/process3"/>
    <dgm:cxn modelId="{5C4F244D-2D99-406C-8CD9-42289AC8BD15}" type="presParOf" srcId="{C59D72F3-7948-4D91-B12F-13F96ECEC39E}" destId="{B30BF6CD-86B0-457A-90F7-C0031D51C31C}" srcOrd="0" destOrd="0" presId="urn:microsoft.com/office/officeart/2005/8/layout/process3"/>
    <dgm:cxn modelId="{C1C0A678-5AA9-4739-BC49-C5488C949241}" type="presParOf" srcId="{C59D72F3-7948-4D91-B12F-13F96ECEC39E}" destId="{44E34E6C-6501-4643-94F8-54238DA67559}" srcOrd="1" destOrd="0" presId="urn:microsoft.com/office/officeart/2005/8/layout/process3"/>
    <dgm:cxn modelId="{012B4DF3-B1ED-4432-80B5-CA5B6CEFBC3B}" type="presParOf" srcId="{C59D72F3-7948-4D91-B12F-13F96ECEC39E}" destId="{42283761-C07B-46E4-9E12-E4064A4972DF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3F024-06B7-4BF2-9ADD-D840B9037E63}">
      <dsp:nvSpPr>
        <dsp:cNvPr id="0" name=""/>
        <dsp:cNvSpPr/>
      </dsp:nvSpPr>
      <dsp:spPr>
        <a:xfrm>
          <a:off x="654" y="622711"/>
          <a:ext cx="1255266" cy="729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Dataset</a:t>
          </a:r>
          <a:endParaRPr lang="en-US" sz="1300" kern="1200"/>
        </a:p>
      </dsp:txBody>
      <dsp:txXfrm>
        <a:off x="654" y="622711"/>
        <a:ext cx="1255266" cy="486143"/>
      </dsp:txXfrm>
    </dsp:sp>
    <dsp:sp modelId="{6EB7FCD0-17A6-4040-8261-92CF389F47B3}">
      <dsp:nvSpPr>
        <dsp:cNvPr id="0" name=""/>
        <dsp:cNvSpPr/>
      </dsp:nvSpPr>
      <dsp:spPr>
        <a:xfrm>
          <a:off x="257757" y="1108854"/>
          <a:ext cx="1255266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csv file</a:t>
          </a:r>
        </a:p>
      </dsp:txBody>
      <dsp:txXfrm>
        <a:off x="279689" y="1130786"/>
        <a:ext cx="1211402" cy="704936"/>
      </dsp:txXfrm>
    </dsp:sp>
    <dsp:sp modelId="{4F59EE0B-ADCF-4E99-A625-A27025EAA281}">
      <dsp:nvSpPr>
        <dsp:cNvPr id="0" name=""/>
        <dsp:cNvSpPr/>
      </dsp:nvSpPr>
      <dsp:spPr>
        <a:xfrm>
          <a:off x="1446215" y="709520"/>
          <a:ext cx="403423" cy="312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446215" y="772025"/>
        <a:ext cx="309666" cy="187515"/>
      </dsp:txXfrm>
    </dsp:sp>
    <dsp:sp modelId="{8E0E7677-E569-40D1-8F69-8B1676E16A8E}">
      <dsp:nvSpPr>
        <dsp:cNvPr id="0" name=""/>
        <dsp:cNvSpPr/>
      </dsp:nvSpPr>
      <dsp:spPr>
        <a:xfrm>
          <a:off x="2017097" y="622711"/>
          <a:ext cx="1255266" cy="729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Collect &amp; Storage</a:t>
          </a:r>
          <a:endParaRPr lang="en-US" sz="1300" kern="1200"/>
        </a:p>
      </dsp:txBody>
      <dsp:txXfrm>
        <a:off x="2017097" y="622711"/>
        <a:ext cx="1255266" cy="486143"/>
      </dsp:txXfrm>
    </dsp:sp>
    <dsp:sp modelId="{9844A6B9-218C-42F3-BE89-B481183651A1}">
      <dsp:nvSpPr>
        <dsp:cNvPr id="0" name=""/>
        <dsp:cNvSpPr/>
      </dsp:nvSpPr>
      <dsp:spPr>
        <a:xfrm>
          <a:off x="2274200" y="1108854"/>
          <a:ext cx="1255266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 Apache HDFS</a:t>
          </a:r>
        </a:p>
      </dsp:txBody>
      <dsp:txXfrm>
        <a:off x="2296132" y="1130786"/>
        <a:ext cx="1211402" cy="704936"/>
      </dsp:txXfrm>
    </dsp:sp>
    <dsp:sp modelId="{210B37AB-C253-4478-B983-13804D8FCD43}">
      <dsp:nvSpPr>
        <dsp:cNvPr id="0" name=""/>
        <dsp:cNvSpPr/>
      </dsp:nvSpPr>
      <dsp:spPr>
        <a:xfrm>
          <a:off x="3462658" y="709520"/>
          <a:ext cx="403423" cy="312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62658" y="772025"/>
        <a:ext cx="309666" cy="187515"/>
      </dsp:txXfrm>
    </dsp:sp>
    <dsp:sp modelId="{27E4F6AE-76BF-48EB-98CA-3475017F595F}">
      <dsp:nvSpPr>
        <dsp:cNvPr id="0" name=""/>
        <dsp:cNvSpPr/>
      </dsp:nvSpPr>
      <dsp:spPr>
        <a:xfrm>
          <a:off x="4033540" y="622711"/>
          <a:ext cx="1255266" cy="729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err="1"/>
            <a:t>Analysing</a:t>
          </a:r>
          <a:r>
            <a:rPr lang="en-US" sz="1300" b="1" kern="1200"/>
            <a:t> &amp; Querying</a:t>
          </a:r>
        </a:p>
      </dsp:txBody>
      <dsp:txXfrm>
        <a:off x="4033540" y="622711"/>
        <a:ext cx="1255266" cy="486143"/>
      </dsp:txXfrm>
    </dsp:sp>
    <dsp:sp modelId="{5AAB99BC-0A7C-4139-9C85-3922906CDA64}">
      <dsp:nvSpPr>
        <dsp:cNvPr id="0" name=""/>
        <dsp:cNvSpPr/>
      </dsp:nvSpPr>
      <dsp:spPr>
        <a:xfrm>
          <a:off x="4113700" y="1108854"/>
          <a:ext cx="1609151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Apache Hive</a:t>
          </a:r>
        </a:p>
      </dsp:txBody>
      <dsp:txXfrm>
        <a:off x="4135632" y="1130786"/>
        <a:ext cx="1565287" cy="704936"/>
      </dsp:txXfrm>
    </dsp:sp>
    <dsp:sp modelId="{2E8B51A9-4F38-4A0B-A42A-9C1DF51BB239}">
      <dsp:nvSpPr>
        <dsp:cNvPr id="0" name=""/>
        <dsp:cNvSpPr/>
      </dsp:nvSpPr>
      <dsp:spPr>
        <a:xfrm>
          <a:off x="5534583" y="709520"/>
          <a:ext cx="521047" cy="312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534583" y="772025"/>
        <a:ext cx="427290" cy="187515"/>
      </dsp:txXfrm>
    </dsp:sp>
    <dsp:sp modelId="{44E34E6C-6501-4643-94F8-54238DA67559}">
      <dsp:nvSpPr>
        <dsp:cNvPr id="0" name=""/>
        <dsp:cNvSpPr/>
      </dsp:nvSpPr>
      <dsp:spPr>
        <a:xfrm>
          <a:off x="6271914" y="622711"/>
          <a:ext cx="1255266" cy="729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err="1"/>
            <a:t>Visualisation</a:t>
          </a:r>
          <a:endParaRPr lang="en-US" sz="1300" b="1" kern="1200"/>
        </a:p>
      </dsp:txBody>
      <dsp:txXfrm>
        <a:off x="6271914" y="622711"/>
        <a:ext cx="1255266" cy="486143"/>
      </dsp:txXfrm>
    </dsp:sp>
    <dsp:sp modelId="{42283761-C07B-46E4-9E12-E4064A4972DF}">
      <dsp:nvSpPr>
        <dsp:cNvPr id="0" name=""/>
        <dsp:cNvSpPr/>
      </dsp:nvSpPr>
      <dsp:spPr>
        <a:xfrm>
          <a:off x="6226925" y="1108854"/>
          <a:ext cx="1859451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Apache Zeppelin</a:t>
          </a:r>
        </a:p>
      </dsp:txBody>
      <dsp:txXfrm>
        <a:off x="6248857" y="1130786"/>
        <a:ext cx="1815587" cy="704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AF5E7-E2FE-1145-9869-7B43B6344FF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85789-F3D9-634F-96C2-BEA08502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9D845-61A1-534E-B44F-B4CDA5FED41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66683-5F5D-234B-A41B-4703CDF0D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66683-5F5D-234B-A41B-4703CDF0DB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6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8DF8C-740C-244F-0BD8-6779062F8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F5EBD-FD64-9DB4-4138-0150C789C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A48C8E-405F-832A-ECD1-C1B873D63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817F6-1F80-06A1-B157-DD3CB97FF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66683-5F5D-234B-A41B-4703CDF0DB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2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E9AFC-5721-DD69-7B4D-727133395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681ED9-5F3A-FA96-4D97-E44A690341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77B4F-EE47-AB54-E707-641CBCF7B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513A9-340A-6DD1-8C8A-902DDD52F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66683-5F5D-234B-A41B-4703CDF0DB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1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right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>
            <a:off x="5156679" y="-3176"/>
            <a:ext cx="2708729" cy="144082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661104"/>
              <a:gd name="connsiteY0" fmla="*/ 22225 h 1440827"/>
              <a:gd name="connsiteX1" fmla="*/ 823750 w 2661104"/>
              <a:gd name="connsiteY1" fmla="*/ 0 h 1440827"/>
              <a:gd name="connsiteX2" fmla="*/ 2450968 w 2661104"/>
              <a:gd name="connsiteY2" fmla="*/ 1234522 h 1440827"/>
              <a:gd name="connsiteX3" fmla="*/ 2661104 w 2661104"/>
              <a:gd name="connsiteY3" fmla="*/ 1440827 h 1440827"/>
              <a:gd name="connsiteX4" fmla="*/ 2605866 w 2661104"/>
              <a:gd name="connsiteY4" fmla="*/ 1404869 h 1440827"/>
              <a:gd name="connsiteX5" fmla="*/ 445260 w 2661104"/>
              <a:gd name="connsiteY5" fmla="*/ 229521 h 1440827"/>
              <a:gd name="connsiteX6" fmla="*/ 0 w 2661104"/>
              <a:gd name="connsiteY6" fmla="*/ 22225 h 1440827"/>
              <a:gd name="connsiteX0" fmla="*/ 0 w 2692854"/>
              <a:gd name="connsiteY0" fmla="*/ 3175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3175 h 1440827"/>
              <a:gd name="connsiteX0" fmla="*/ 0 w 2692854"/>
              <a:gd name="connsiteY0" fmla="*/ 6350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6350 h 1440827"/>
              <a:gd name="connsiteX0" fmla="*/ 0 w 2696029"/>
              <a:gd name="connsiteY0" fmla="*/ 0 h 1440827"/>
              <a:gd name="connsiteX1" fmla="*/ 858675 w 2696029"/>
              <a:gd name="connsiteY1" fmla="*/ 0 h 1440827"/>
              <a:gd name="connsiteX2" fmla="*/ 2485893 w 2696029"/>
              <a:gd name="connsiteY2" fmla="*/ 1234522 h 1440827"/>
              <a:gd name="connsiteX3" fmla="*/ 2696029 w 2696029"/>
              <a:gd name="connsiteY3" fmla="*/ 1440827 h 1440827"/>
              <a:gd name="connsiteX4" fmla="*/ 2640791 w 2696029"/>
              <a:gd name="connsiteY4" fmla="*/ 1404869 h 1440827"/>
              <a:gd name="connsiteX5" fmla="*/ 480185 w 2696029"/>
              <a:gd name="connsiteY5" fmla="*/ 229521 h 1440827"/>
              <a:gd name="connsiteX6" fmla="*/ 0 w 2696029"/>
              <a:gd name="connsiteY6" fmla="*/ 0 h 1440827"/>
              <a:gd name="connsiteX0" fmla="*/ 0 w 2708729"/>
              <a:gd name="connsiteY0" fmla="*/ 0 h 1440827"/>
              <a:gd name="connsiteX1" fmla="*/ 871375 w 2708729"/>
              <a:gd name="connsiteY1" fmla="*/ 0 h 1440827"/>
              <a:gd name="connsiteX2" fmla="*/ 2498593 w 2708729"/>
              <a:gd name="connsiteY2" fmla="*/ 1234522 h 1440827"/>
              <a:gd name="connsiteX3" fmla="*/ 2708729 w 2708729"/>
              <a:gd name="connsiteY3" fmla="*/ 1440827 h 1440827"/>
              <a:gd name="connsiteX4" fmla="*/ 2653491 w 2708729"/>
              <a:gd name="connsiteY4" fmla="*/ 1404869 h 1440827"/>
              <a:gd name="connsiteX5" fmla="*/ 492885 w 2708729"/>
              <a:gd name="connsiteY5" fmla="*/ 229521 h 1440827"/>
              <a:gd name="connsiteX6" fmla="*/ 0 w 2708729"/>
              <a:gd name="connsiteY6" fmla="*/ 0 h 144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8729" h="1440827">
                <a:moveTo>
                  <a:pt x="0" y="0"/>
                </a:moveTo>
                <a:lnTo>
                  <a:pt x="871375" y="0"/>
                </a:lnTo>
                <a:cubicBezTo>
                  <a:pt x="1347100" y="320234"/>
                  <a:pt x="1983063" y="755066"/>
                  <a:pt x="2498593" y="1234522"/>
                </a:cubicBezTo>
                <a:lnTo>
                  <a:pt x="2708729" y="1440827"/>
                </a:lnTo>
                <a:lnTo>
                  <a:pt x="2653491" y="1404869"/>
                </a:lnTo>
                <a:cubicBezTo>
                  <a:pt x="2354584" y="1214301"/>
                  <a:pt x="1486222" y="706715"/>
                  <a:pt x="492885" y="229521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5164299" y="2"/>
            <a:ext cx="3983784" cy="6874330"/>
          </a:xfrm>
          <a:custGeom>
            <a:avLst/>
            <a:gdLst>
              <a:gd name="connsiteX0" fmla="*/ 0 w 3209925"/>
              <a:gd name="connsiteY0" fmla="*/ 0 h 6858000"/>
              <a:gd name="connsiteX1" fmla="*/ 1760515 w 3209925"/>
              <a:gd name="connsiteY1" fmla="*/ 0 h 6858000"/>
              <a:gd name="connsiteX2" fmla="*/ 3209925 w 3209925"/>
              <a:gd name="connsiteY2" fmla="*/ 1449410 h 6858000"/>
              <a:gd name="connsiteX3" fmla="*/ 3209925 w 3209925"/>
              <a:gd name="connsiteY3" fmla="*/ 6858000 h 6858000"/>
              <a:gd name="connsiteX4" fmla="*/ 0 w 3209925"/>
              <a:gd name="connsiteY4" fmla="*/ 6858000 h 6858000"/>
              <a:gd name="connsiteX5" fmla="*/ 0 w 3209925"/>
              <a:gd name="connsiteY5" fmla="*/ 0 h 6858000"/>
              <a:gd name="connsiteX0" fmla="*/ 0 w 4416933"/>
              <a:gd name="connsiteY0" fmla="*/ 0 h 6858000"/>
              <a:gd name="connsiteX1" fmla="*/ 1760515 w 4416933"/>
              <a:gd name="connsiteY1" fmla="*/ 0 h 6858000"/>
              <a:gd name="connsiteX2" fmla="*/ 4416933 w 4416933"/>
              <a:gd name="connsiteY2" fmla="*/ 1449410 h 6858000"/>
              <a:gd name="connsiteX3" fmla="*/ 3209925 w 4416933"/>
              <a:gd name="connsiteY3" fmla="*/ 6858000 h 6858000"/>
              <a:gd name="connsiteX4" fmla="*/ 0 w 4416933"/>
              <a:gd name="connsiteY4" fmla="*/ 6858000 h 6858000"/>
              <a:gd name="connsiteX5" fmla="*/ 0 w 4416933"/>
              <a:gd name="connsiteY5" fmla="*/ 0 h 6858000"/>
              <a:gd name="connsiteX0" fmla="*/ 0 w 4420108"/>
              <a:gd name="connsiteY0" fmla="*/ 0 h 6858000"/>
              <a:gd name="connsiteX1" fmla="*/ 1760515 w 4420108"/>
              <a:gd name="connsiteY1" fmla="*/ 0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625033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625033 w 5045141"/>
              <a:gd name="connsiteY5" fmla="*/ 0 h 6858000"/>
              <a:gd name="connsiteX0" fmla="*/ 11575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11575 w 5045141"/>
              <a:gd name="connsiteY5" fmla="*/ 0 h 6858000"/>
              <a:gd name="connsiteX0" fmla="*/ 787182 w 5045141"/>
              <a:gd name="connsiteY0" fmla="*/ 4989 h 6854825"/>
              <a:gd name="connsiteX1" fmla="*/ 2360148 w 5045141"/>
              <a:gd name="connsiteY1" fmla="*/ 0 h 6854825"/>
              <a:gd name="connsiteX2" fmla="*/ 5045141 w 5045141"/>
              <a:gd name="connsiteY2" fmla="*/ 1430360 h 6854825"/>
              <a:gd name="connsiteX3" fmla="*/ 3834958 w 5045141"/>
              <a:gd name="connsiteY3" fmla="*/ 6854825 h 6854825"/>
              <a:gd name="connsiteX4" fmla="*/ 0 w 5045141"/>
              <a:gd name="connsiteY4" fmla="*/ 6854825 h 6854825"/>
              <a:gd name="connsiteX5" fmla="*/ 787182 w 5045141"/>
              <a:gd name="connsiteY5" fmla="*/ 4989 h 6854825"/>
              <a:gd name="connsiteX0" fmla="*/ 41 w 4258000"/>
              <a:gd name="connsiteY0" fmla="*/ 4989 h 6854825"/>
              <a:gd name="connsiteX1" fmla="*/ 1573007 w 4258000"/>
              <a:gd name="connsiteY1" fmla="*/ 0 h 6854825"/>
              <a:gd name="connsiteX2" fmla="*/ 4258000 w 4258000"/>
              <a:gd name="connsiteY2" fmla="*/ 1430360 h 6854825"/>
              <a:gd name="connsiteX3" fmla="*/ 3047817 w 4258000"/>
              <a:gd name="connsiteY3" fmla="*/ 6854825 h 6854825"/>
              <a:gd name="connsiteX4" fmla="*/ 266052 w 4258000"/>
              <a:gd name="connsiteY4" fmla="*/ 6854825 h 6854825"/>
              <a:gd name="connsiteX5" fmla="*/ 41 w 4258000"/>
              <a:gd name="connsiteY5" fmla="*/ 4989 h 6854825"/>
              <a:gd name="connsiteX0" fmla="*/ 21 w 4257980"/>
              <a:gd name="connsiteY0" fmla="*/ 4989 h 6862990"/>
              <a:gd name="connsiteX1" fmla="*/ 1572987 w 4257980"/>
              <a:gd name="connsiteY1" fmla="*/ 0 h 6862990"/>
              <a:gd name="connsiteX2" fmla="*/ 4257980 w 4257980"/>
              <a:gd name="connsiteY2" fmla="*/ 1430360 h 6862990"/>
              <a:gd name="connsiteX3" fmla="*/ 3047797 w 4257980"/>
              <a:gd name="connsiteY3" fmla="*/ 6854825 h 6862990"/>
              <a:gd name="connsiteX4" fmla="*/ 535453 w 4257980"/>
              <a:gd name="connsiteY4" fmla="*/ 6862990 h 6862990"/>
              <a:gd name="connsiteX5" fmla="*/ 21 w 4257980"/>
              <a:gd name="connsiteY5" fmla="*/ 4989 h 6862990"/>
              <a:gd name="connsiteX0" fmla="*/ 39 w 4257998"/>
              <a:gd name="connsiteY0" fmla="*/ 4989 h 6871155"/>
              <a:gd name="connsiteX1" fmla="*/ 1573005 w 4257998"/>
              <a:gd name="connsiteY1" fmla="*/ 0 h 6871155"/>
              <a:gd name="connsiteX2" fmla="*/ 4257998 w 4257998"/>
              <a:gd name="connsiteY2" fmla="*/ 1430360 h 6871155"/>
              <a:gd name="connsiteX3" fmla="*/ 3047815 w 4257998"/>
              <a:gd name="connsiteY3" fmla="*/ 6854825 h 6871155"/>
              <a:gd name="connsiteX4" fmla="*/ 274214 w 4257998"/>
              <a:gd name="connsiteY4" fmla="*/ 6871155 h 6871155"/>
              <a:gd name="connsiteX5" fmla="*/ 39 w 4257998"/>
              <a:gd name="connsiteY5" fmla="*/ 4989 h 6871155"/>
              <a:gd name="connsiteX0" fmla="*/ 484 w 3997186"/>
              <a:gd name="connsiteY0" fmla="*/ 0 h 6890659"/>
              <a:gd name="connsiteX1" fmla="*/ 1312193 w 3997186"/>
              <a:gd name="connsiteY1" fmla="*/ 19504 h 6890659"/>
              <a:gd name="connsiteX2" fmla="*/ 3997186 w 3997186"/>
              <a:gd name="connsiteY2" fmla="*/ 1449864 h 6890659"/>
              <a:gd name="connsiteX3" fmla="*/ 2787003 w 3997186"/>
              <a:gd name="connsiteY3" fmla="*/ 6874329 h 6890659"/>
              <a:gd name="connsiteX4" fmla="*/ 13402 w 3997186"/>
              <a:gd name="connsiteY4" fmla="*/ 6890659 h 6890659"/>
              <a:gd name="connsiteX5" fmla="*/ 484 w 3997186"/>
              <a:gd name="connsiteY5" fmla="*/ 0 h 6890659"/>
              <a:gd name="connsiteX0" fmla="*/ 223846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223846 w 3983784"/>
              <a:gd name="connsiteY5" fmla="*/ 0 h 6874330"/>
              <a:gd name="connsiteX0" fmla="*/ 3411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3411 w 3983784"/>
              <a:gd name="connsiteY5" fmla="*/ 0 h 687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784" h="6874330">
                <a:moveTo>
                  <a:pt x="3411" y="0"/>
                </a:moveTo>
                <a:lnTo>
                  <a:pt x="1298791" y="3175"/>
                </a:lnTo>
                <a:cubicBezTo>
                  <a:pt x="2555739" y="568862"/>
                  <a:pt x="3726961" y="1261548"/>
                  <a:pt x="3983784" y="1433535"/>
                </a:cubicBezTo>
                <a:lnTo>
                  <a:pt x="2773601" y="6858000"/>
                </a:lnTo>
                <a:lnTo>
                  <a:pt x="0" y="6874330"/>
                </a:lnTo>
                <a:cubicBezTo>
                  <a:pt x="3858" y="4588330"/>
                  <a:pt x="-447" y="2286000"/>
                  <a:pt x="34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below to add picture</a:t>
            </a:r>
          </a:p>
        </p:txBody>
      </p:sp>
      <p:sp>
        <p:nvSpPr>
          <p:cNvPr id="9" name="Freeform 8"/>
          <p:cNvSpPr/>
          <p:nvPr userDrawn="1"/>
        </p:nvSpPr>
        <p:spPr>
          <a:xfrm flipH="1">
            <a:off x="5171712" y="144081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2"/>
            <a:ext cx="4389115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6" y="4769643"/>
            <a:ext cx="4573573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</p:spTree>
    <p:extLst>
      <p:ext uri="{BB962C8B-B14F-4D97-AF65-F5344CB8AC3E}">
        <p14:creationId xmlns:p14="http://schemas.microsoft.com/office/powerpoint/2010/main" val="120239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94100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94100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  <p:sp>
        <p:nvSpPr>
          <p:cNvPr id="25" name="Freeform 24"/>
          <p:cNvSpPr/>
          <p:nvPr userDrawn="1"/>
        </p:nvSpPr>
        <p:spPr>
          <a:xfrm flipH="1">
            <a:off x="1753808" y="1"/>
            <a:ext cx="1327479" cy="1385522"/>
          </a:xfrm>
          <a:custGeom>
            <a:avLst/>
            <a:gdLst>
              <a:gd name="connsiteX0" fmla="*/ 0 w 1327479"/>
              <a:gd name="connsiteY0" fmla="*/ 0 h 1385522"/>
              <a:gd name="connsiteX1" fmla="*/ 510659 w 1327479"/>
              <a:gd name="connsiteY1" fmla="*/ 0 h 1385522"/>
              <a:gd name="connsiteX2" fmla="*/ 678178 w 1327479"/>
              <a:gd name="connsiteY2" fmla="*/ 235572 h 1385522"/>
              <a:gd name="connsiteX3" fmla="*/ 1284510 w 1327479"/>
              <a:gd name="connsiteY3" fmla="*/ 1290476 h 1385522"/>
              <a:gd name="connsiteX4" fmla="*/ 1327479 w 1327479"/>
              <a:gd name="connsiteY4" fmla="*/ 1385522 h 1385522"/>
              <a:gd name="connsiteX5" fmla="*/ 1122501 w 1327479"/>
              <a:gd name="connsiteY5" fmla="*/ 1124683 h 1385522"/>
              <a:gd name="connsiteX6" fmla="*/ 288518 w 1327479"/>
              <a:gd name="connsiteY6" fmla="*/ 249921 h 1385522"/>
              <a:gd name="connsiteX7" fmla="*/ 0 w 1327479"/>
              <a:gd name="connsiteY7" fmla="*/ 0 h 13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7479" h="1385522">
                <a:moveTo>
                  <a:pt x="0" y="0"/>
                </a:moveTo>
                <a:lnTo>
                  <a:pt x="510659" y="0"/>
                </a:lnTo>
                <a:lnTo>
                  <a:pt x="678178" y="235572"/>
                </a:lnTo>
                <a:cubicBezTo>
                  <a:pt x="904637" y="570776"/>
                  <a:pt x="1107539" y="923203"/>
                  <a:pt x="1284510" y="1290476"/>
                </a:cubicBezTo>
                <a:lnTo>
                  <a:pt x="1327479" y="1385522"/>
                </a:lnTo>
                <a:lnTo>
                  <a:pt x="1122501" y="1124683"/>
                </a:lnTo>
                <a:cubicBezTo>
                  <a:pt x="865688" y="813498"/>
                  <a:pt x="586902" y="521119"/>
                  <a:pt x="288518" y="249921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 flipH="1">
            <a:off x="40395" y="1385523"/>
            <a:ext cx="1713414" cy="5472478"/>
          </a:xfrm>
          <a:custGeom>
            <a:avLst/>
            <a:gdLst>
              <a:gd name="connsiteX0" fmla="*/ 0 w 1713414"/>
              <a:gd name="connsiteY0" fmla="*/ 0 h 5472478"/>
              <a:gd name="connsiteX1" fmla="*/ 44422 w 1713414"/>
              <a:gd name="connsiteY1" fmla="*/ 56527 h 5472478"/>
              <a:gd name="connsiteX2" fmla="*/ 1713414 w 1713414"/>
              <a:gd name="connsiteY2" fmla="*/ 5083009 h 5472478"/>
              <a:gd name="connsiteX3" fmla="*/ 1703566 w 1713414"/>
              <a:gd name="connsiteY3" fmla="*/ 5472478 h 5472478"/>
              <a:gd name="connsiteX4" fmla="*/ 561192 w 1713414"/>
              <a:gd name="connsiteY4" fmla="*/ 5472478 h 5472478"/>
              <a:gd name="connsiteX5" fmla="*/ 614787 w 1713414"/>
              <a:gd name="connsiteY5" fmla="*/ 5240262 h 5472478"/>
              <a:gd name="connsiteX6" fmla="*/ 785466 w 1713414"/>
              <a:gd name="connsiteY6" fmla="*/ 3547157 h 5472478"/>
              <a:gd name="connsiteX7" fmla="*/ 125270 w 1713414"/>
              <a:gd name="connsiteY7" fmla="*/ 277089 h 5472478"/>
              <a:gd name="connsiteX8" fmla="*/ 0 w 1713414"/>
              <a:gd name="connsiteY8" fmla="*/ 0 h 5472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414" h="5472478">
                <a:moveTo>
                  <a:pt x="0" y="0"/>
                </a:moveTo>
                <a:lnTo>
                  <a:pt x="44422" y="56527"/>
                </a:lnTo>
                <a:cubicBezTo>
                  <a:pt x="1092654" y="1458180"/>
                  <a:pt x="1713414" y="3198102"/>
                  <a:pt x="1713414" y="5083009"/>
                </a:cubicBezTo>
                <a:lnTo>
                  <a:pt x="1703566" y="5472478"/>
                </a:lnTo>
                <a:lnTo>
                  <a:pt x="561192" y="5472478"/>
                </a:lnTo>
                <a:lnTo>
                  <a:pt x="614787" y="5240262"/>
                </a:lnTo>
                <a:cubicBezTo>
                  <a:pt x="726696" y="4693373"/>
                  <a:pt x="785466" y="4127129"/>
                  <a:pt x="785466" y="3547157"/>
                </a:cubicBezTo>
                <a:cubicBezTo>
                  <a:pt x="785466" y="2387214"/>
                  <a:pt x="550386" y="1282177"/>
                  <a:pt x="125270" y="277089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flipH="1">
            <a:off x="-308007" y="1"/>
            <a:ext cx="2878636" cy="6858000"/>
          </a:xfrm>
          <a:custGeom>
            <a:avLst/>
            <a:gdLst>
              <a:gd name="connsiteX0" fmla="*/ 0 w 2878636"/>
              <a:gd name="connsiteY0" fmla="*/ 0 h 6858000"/>
              <a:gd name="connsiteX1" fmla="*/ 2878636 w 2878636"/>
              <a:gd name="connsiteY1" fmla="*/ 0 h 6858000"/>
              <a:gd name="connsiteX2" fmla="*/ 2878636 w 2878636"/>
              <a:gd name="connsiteY2" fmla="*/ 6858000 h 6858000"/>
              <a:gd name="connsiteX3" fmla="*/ 2520386 w 2878636"/>
              <a:gd name="connsiteY3" fmla="*/ 6858000 h 6858000"/>
              <a:gd name="connsiteX4" fmla="*/ 2530234 w 2878636"/>
              <a:gd name="connsiteY4" fmla="*/ 6468531 h 6858000"/>
              <a:gd name="connsiteX5" fmla="*/ 861242 w 2878636"/>
              <a:gd name="connsiteY5" fmla="*/ 1442049 h 6858000"/>
              <a:gd name="connsiteX6" fmla="*/ 816820 w 2878636"/>
              <a:gd name="connsiteY6" fmla="*/ 1385522 h 6858000"/>
              <a:gd name="connsiteX7" fmla="*/ 773851 w 2878636"/>
              <a:gd name="connsiteY7" fmla="*/ 1290476 h 6858000"/>
              <a:gd name="connsiteX8" fmla="*/ 167519 w 2878636"/>
              <a:gd name="connsiteY8" fmla="*/ 235572 h 6858000"/>
              <a:gd name="connsiteX9" fmla="*/ 0 w 287863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8636" h="6858000">
                <a:moveTo>
                  <a:pt x="0" y="0"/>
                </a:moveTo>
                <a:lnTo>
                  <a:pt x="2878636" y="0"/>
                </a:lnTo>
                <a:lnTo>
                  <a:pt x="2878636" y="6858000"/>
                </a:lnTo>
                <a:lnTo>
                  <a:pt x="2520386" y="6858000"/>
                </a:lnTo>
                <a:lnTo>
                  <a:pt x="2530234" y="6468531"/>
                </a:lnTo>
                <a:cubicBezTo>
                  <a:pt x="2530234" y="4583624"/>
                  <a:pt x="1909474" y="2843702"/>
                  <a:pt x="861242" y="1442049"/>
                </a:cubicBezTo>
                <a:lnTo>
                  <a:pt x="816820" y="1385522"/>
                </a:lnTo>
                <a:lnTo>
                  <a:pt x="773851" y="1290476"/>
                </a:lnTo>
                <a:cubicBezTo>
                  <a:pt x="596880" y="923203"/>
                  <a:pt x="393978" y="570776"/>
                  <a:pt x="167519" y="235572"/>
                </a:cubicBezTo>
                <a:lnTo>
                  <a:pt x="0" y="0"/>
                </a:ln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4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45973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45973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  <p:sp>
        <p:nvSpPr>
          <p:cNvPr id="18" name="Freeform 17"/>
          <p:cNvSpPr/>
          <p:nvPr userDrawn="1"/>
        </p:nvSpPr>
        <p:spPr>
          <a:xfrm rot="563881">
            <a:off x="1578255" y="-48578"/>
            <a:ext cx="592758" cy="2150303"/>
          </a:xfrm>
          <a:custGeom>
            <a:avLst/>
            <a:gdLst>
              <a:gd name="connsiteX0" fmla="*/ 0 w 592758"/>
              <a:gd name="connsiteY0" fmla="*/ 83668 h 2150303"/>
              <a:gd name="connsiteX1" fmla="*/ 505503 w 592758"/>
              <a:gd name="connsiteY1" fmla="*/ 0 h 2150303"/>
              <a:gd name="connsiteX2" fmla="*/ 506652 w 592758"/>
              <a:gd name="connsiteY2" fmla="*/ 7591 h 2150303"/>
              <a:gd name="connsiteX3" fmla="*/ 440527 w 592758"/>
              <a:gd name="connsiteY3" fmla="*/ 2045973 h 2150303"/>
              <a:gd name="connsiteX4" fmla="*/ 419302 w 592758"/>
              <a:gd name="connsiteY4" fmla="*/ 2150303 h 2150303"/>
              <a:gd name="connsiteX5" fmla="*/ 419605 w 592758"/>
              <a:gd name="connsiteY5" fmla="*/ 2139855 h 2150303"/>
              <a:gd name="connsiteX6" fmla="*/ 24072 w 592758"/>
              <a:gd name="connsiteY6" fmla="*/ 153518 h 2150303"/>
              <a:gd name="connsiteX7" fmla="*/ 0 w 592758"/>
              <a:gd name="connsiteY7" fmla="*/ 83668 h 215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758" h="2150303">
                <a:moveTo>
                  <a:pt x="0" y="83668"/>
                </a:moveTo>
                <a:lnTo>
                  <a:pt x="505503" y="0"/>
                </a:lnTo>
                <a:lnTo>
                  <a:pt x="506652" y="7591"/>
                </a:lnTo>
                <a:cubicBezTo>
                  <a:pt x="659496" y="1043386"/>
                  <a:pt x="591002" y="1314491"/>
                  <a:pt x="440527" y="2045973"/>
                </a:cubicBezTo>
                <a:lnTo>
                  <a:pt x="419302" y="2150303"/>
                </a:lnTo>
                <a:lnTo>
                  <a:pt x="419605" y="2139855"/>
                </a:lnTo>
                <a:cubicBezTo>
                  <a:pt x="430909" y="1600210"/>
                  <a:pt x="380505" y="1198370"/>
                  <a:pt x="24072" y="153518"/>
                </a:cubicBezTo>
                <a:lnTo>
                  <a:pt x="0" y="83668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rot="563881">
            <a:off x="415858" y="1991920"/>
            <a:ext cx="1004507" cy="4981526"/>
          </a:xfrm>
          <a:custGeom>
            <a:avLst/>
            <a:gdLst>
              <a:gd name="connsiteX0" fmla="*/ 1004507 w 1004507"/>
              <a:gd name="connsiteY0" fmla="*/ 0 h 4981526"/>
              <a:gd name="connsiteX1" fmla="*/ 1000622 w 1004507"/>
              <a:gd name="connsiteY1" fmla="*/ 133969 h 4981526"/>
              <a:gd name="connsiteX2" fmla="*/ 980899 w 1004507"/>
              <a:gd name="connsiteY2" fmla="*/ 635533 h 4981526"/>
              <a:gd name="connsiteX3" fmla="*/ 845366 w 1004507"/>
              <a:gd name="connsiteY3" fmla="*/ 4841607 h 4981526"/>
              <a:gd name="connsiteX4" fmla="*/ 0 w 1004507"/>
              <a:gd name="connsiteY4" fmla="*/ 4981526 h 4981526"/>
              <a:gd name="connsiteX5" fmla="*/ 989615 w 1004507"/>
              <a:gd name="connsiteY5" fmla="*/ 73203 h 4981526"/>
              <a:gd name="connsiteX6" fmla="*/ 1004507 w 1004507"/>
              <a:gd name="connsiteY6" fmla="*/ 0 h 498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507" h="4981526">
                <a:moveTo>
                  <a:pt x="1004507" y="0"/>
                </a:moveTo>
                <a:lnTo>
                  <a:pt x="1000622" y="133969"/>
                </a:lnTo>
                <a:cubicBezTo>
                  <a:pt x="995356" y="282538"/>
                  <a:pt x="987335" y="445105"/>
                  <a:pt x="980899" y="635533"/>
                </a:cubicBezTo>
                <a:lnTo>
                  <a:pt x="845366" y="4841607"/>
                </a:lnTo>
                <a:lnTo>
                  <a:pt x="0" y="4981526"/>
                </a:lnTo>
                <a:lnTo>
                  <a:pt x="989615" y="73203"/>
                </a:lnTo>
                <a:lnTo>
                  <a:pt x="1004507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563881">
            <a:off x="-897276" y="-182510"/>
            <a:ext cx="2493086" cy="7108907"/>
          </a:xfrm>
          <a:custGeom>
            <a:avLst/>
            <a:gdLst>
              <a:gd name="connsiteX0" fmla="*/ 0 w 2493086"/>
              <a:gd name="connsiteY0" fmla="*/ 342956 h 7108907"/>
              <a:gd name="connsiteX1" fmla="*/ 2072078 w 2493086"/>
              <a:gd name="connsiteY1" fmla="*/ 0 h 7108907"/>
              <a:gd name="connsiteX2" fmla="*/ 2096150 w 2493086"/>
              <a:gd name="connsiteY2" fmla="*/ 69850 h 7108907"/>
              <a:gd name="connsiteX3" fmla="*/ 2491683 w 2493086"/>
              <a:gd name="connsiteY3" fmla="*/ 2056187 h 7108907"/>
              <a:gd name="connsiteX4" fmla="*/ 2491380 w 2493086"/>
              <a:gd name="connsiteY4" fmla="*/ 2066635 h 7108907"/>
              <a:gd name="connsiteX5" fmla="*/ 2476488 w 2493086"/>
              <a:gd name="connsiteY5" fmla="*/ 2139838 h 7108907"/>
              <a:gd name="connsiteX6" fmla="*/ 1486873 w 2493086"/>
              <a:gd name="connsiteY6" fmla="*/ 7048161 h 7108907"/>
              <a:gd name="connsiteX7" fmla="*/ 1119855 w 2493086"/>
              <a:gd name="connsiteY7" fmla="*/ 7108907 h 7108907"/>
              <a:gd name="connsiteX8" fmla="*/ 0 w 2493086"/>
              <a:gd name="connsiteY8" fmla="*/ 342956 h 710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3086" h="7108907">
                <a:moveTo>
                  <a:pt x="0" y="342956"/>
                </a:moveTo>
                <a:lnTo>
                  <a:pt x="2072078" y="0"/>
                </a:lnTo>
                <a:lnTo>
                  <a:pt x="2096150" y="69850"/>
                </a:lnTo>
                <a:cubicBezTo>
                  <a:pt x="2452583" y="1114702"/>
                  <a:pt x="2502987" y="1516542"/>
                  <a:pt x="2491683" y="2056187"/>
                </a:cubicBezTo>
                <a:lnTo>
                  <a:pt x="2491380" y="2066635"/>
                </a:lnTo>
                <a:lnTo>
                  <a:pt x="2476488" y="2139838"/>
                </a:lnTo>
                <a:lnTo>
                  <a:pt x="1486873" y="7048161"/>
                </a:lnTo>
                <a:lnTo>
                  <a:pt x="1119855" y="7108907"/>
                </a:lnTo>
                <a:lnTo>
                  <a:pt x="0" y="342956"/>
                </a:ln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4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4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6982672" y="-182510"/>
            <a:ext cx="3068289" cy="7155956"/>
            <a:chOff x="-541142" y="-182510"/>
            <a:chExt cx="3068289" cy="7155956"/>
          </a:xfrm>
        </p:grpSpPr>
        <p:sp>
          <p:nvSpPr>
            <p:cNvPr id="18" name="Freeform 17"/>
            <p:cNvSpPr/>
            <p:nvPr userDrawn="1"/>
          </p:nvSpPr>
          <p:spPr>
            <a:xfrm rot="563881">
              <a:off x="1934389" y="-48578"/>
              <a:ext cx="592758" cy="2150303"/>
            </a:xfrm>
            <a:custGeom>
              <a:avLst/>
              <a:gdLst>
                <a:gd name="connsiteX0" fmla="*/ 0 w 592758"/>
                <a:gd name="connsiteY0" fmla="*/ 83668 h 2150303"/>
                <a:gd name="connsiteX1" fmla="*/ 505503 w 592758"/>
                <a:gd name="connsiteY1" fmla="*/ 0 h 2150303"/>
                <a:gd name="connsiteX2" fmla="*/ 506652 w 592758"/>
                <a:gd name="connsiteY2" fmla="*/ 7591 h 2150303"/>
                <a:gd name="connsiteX3" fmla="*/ 440527 w 592758"/>
                <a:gd name="connsiteY3" fmla="*/ 2045973 h 2150303"/>
                <a:gd name="connsiteX4" fmla="*/ 419302 w 592758"/>
                <a:gd name="connsiteY4" fmla="*/ 2150303 h 2150303"/>
                <a:gd name="connsiteX5" fmla="*/ 419605 w 592758"/>
                <a:gd name="connsiteY5" fmla="*/ 2139855 h 2150303"/>
                <a:gd name="connsiteX6" fmla="*/ 24072 w 592758"/>
                <a:gd name="connsiteY6" fmla="*/ 153518 h 2150303"/>
                <a:gd name="connsiteX7" fmla="*/ 0 w 592758"/>
                <a:gd name="connsiteY7" fmla="*/ 83668 h 215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2758" h="2150303">
                  <a:moveTo>
                    <a:pt x="0" y="83668"/>
                  </a:moveTo>
                  <a:lnTo>
                    <a:pt x="505503" y="0"/>
                  </a:lnTo>
                  <a:lnTo>
                    <a:pt x="506652" y="7591"/>
                  </a:lnTo>
                  <a:cubicBezTo>
                    <a:pt x="659496" y="1043386"/>
                    <a:pt x="591002" y="1314491"/>
                    <a:pt x="440527" y="2045973"/>
                  </a:cubicBezTo>
                  <a:lnTo>
                    <a:pt x="419302" y="2150303"/>
                  </a:lnTo>
                  <a:lnTo>
                    <a:pt x="419605" y="2139855"/>
                  </a:lnTo>
                  <a:cubicBezTo>
                    <a:pt x="430909" y="1600210"/>
                    <a:pt x="380505" y="1198370"/>
                    <a:pt x="24072" y="153518"/>
                  </a:cubicBezTo>
                  <a:lnTo>
                    <a:pt x="0" y="83668"/>
                  </a:lnTo>
                  <a:close/>
                </a:path>
              </a:pathLst>
            </a:custGeom>
            <a:solidFill>
              <a:srgbClr val="8B7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 rot="563881">
              <a:off x="771992" y="1991920"/>
              <a:ext cx="1004507" cy="4981526"/>
            </a:xfrm>
            <a:custGeom>
              <a:avLst/>
              <a:gdLst>
                <a:gd name="connsiteX0" fmla="*/ 1004507 w 1004507"/>
                <a:gd name="connsiteY0" fmla="*/ 0 h 4981526"/>
                <a:gd name="connsiteX1" fmla="*/ 1000622 w 1004507"/>
                <a:gd name="connsiteY1" fmla="*/ 133969 h 4981526"/>
                <a:gd name="connsiteX2" fmla="*/ 980899 w 1004507"/>
                <a:gd name="connsiteY2" fmla="*/ 635533 h 4981526"/>
                <a:gd name="connsiteX3" fmla="*/ 845366 w 1004507"/>
                <a:gd name="connsiteY3" fmla="*/ 4841607 h 4981526"/>
                <a:gd name="connsiteX4" fmla="*/ 0 w 1004507"/>
                <a:gd name="connsiteY4" fmla="*/ 4981526 h 4981526"/>
                <a:gd name="connsiteX5" fmla="*/ 989615 w 1004507"/>
                <a:gd name="connsiteY5" fmla="*/ 73203 h 4981526"/>
                <a:gd name="connsiteX6" fmla="*/ 1004507 w 1004507"/>
                <a:gd name="connsiteY6" fmla="*/ 0 h 498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4507" h="4981526">
                  <a:moveTo>
                    <a:pt x="1004507" y="0"/>
                  </a:moveTo>
                  <a:lnTo>
                    <a:pt x="1000622" y="133969"/>
                  </a:lnTo>
                  <a:cubicBezTo>
                    <a:pt x="995356" y="282538"/>
                    <a:pt x="987335" y="445105"/>
                    <a:pt x="980899" y="635533"/>
                  </a:cubicBezTo>
                  <a:lnTo>
                    <a:pt x="845366" y="4841607"/>
                  </a:lnTo>
                  <a:lnTo>
                    <a:pt x="0" y="4981526"/>
                  </a:lnTo>
                  <a:lnTo>
                    <a:pt x="989615" y="73203"/>
                  </a:lnTo>
                  <a:lnTo>
                    <a:pt x="1004507" y="0"/>
                  </a:lnTo>
                  <a:close/>
                </a:path>
              </a:pathLst>
            </a:custGeom>
            <a:solidFill>
              <a:srgbClr val="BAA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>
            <a:xfrm rot="563881">
              <a:off x="-541142" y="-182510"/>
              <a:ext cx="2493086" cy="7108907"/>
            </a:xfrm>
            <a:custGeom>
              <a:avLst/>
              <a:gdLst>
                <a:gd name="connsiteX0" fmla="*/ 0 w 2493086"/>
                <a:gd name="connsiteY0" fmla="*/ 342956 h 7108907"/>
                <a:gd name="connsiteX1" fmla="*/ 2072078 w 2493086"/>
                <a:gd name="connsiteY1" fmla="*/ 0 h 7108907"/>
                <a:gd name="connsiteX2" fmla="*/ 2096150 w 2493086"/>
                <a:gd name="connsiteY2" fmla="*/ 69850 h 7108907"/>
                <a:gd name="connsiteX3" fmla="*/ 2491683 w 2493086"/>
                <a:gd name="connsiteY3" fmla="*/ 2056187 h 7108907"/>
                <a:gd name="connsiteX4" fmla="*/ 2491380 w 2493086"/>
                <a:gd name="connsiteY4" fmla="*/ 2066635 h 7108907"/>
                <a:gd name="connsiteX5" fmla="*/ 2476488 w 2493086"/>
                <a:gd name="connsiteY5" fmla="*/ 2139838 h 7108907"/>
                <a:gd name="connsiteX6" fmla="*/ 1486873 w 2493086"/>
                <a:gd name="connsiteY6" fmla="*/ 7048161 h 7108907"/>
                <a:gd name="connsiteX7" fmla="*/ 1119855 w 2493086"/>
                <a:gd name="connsiteY7" fmla="*/ 7108907 h 7108907"/>
                <a:gd name="connsiteX8" fmla="*/ 0 w 2493086"/>
                <a:gd name="connsiteY8" fmla="*/ 342956 h 710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3086" h="7108907">
                  <a:moveTo>
                    <a:pt x="0" y="342956"/>
                  </a:moveTo>
                  <a:lnTo>
                    <a:pt x="2072078" y="0"/>
                  </a:lnTo>
                  <a:lnTo>
                    <a:pt x="2096150" y="69850"/>
                  </a:lnTo>
                  <a:cubicBezTo>
                    <a:pt x="2452583" y="1114702"/>
                    <a:pt x="2502987" y="1516542"/>
                    <a:pt x="2491683" y="2056187"/>
                  </a:cubicBezTo>
                  <a:lnTo>
                    <a:pt x="2491380" y="2066635"/>
                  </a:lnTo>
                  <a:lnTo>
                    <a:pt x="2476488" y="2139838"/>
                  </a:lnTo>
                  <a:lnTo>
                    <a:pt x="1486873" y="7048161"/>
                  </a:lnTo>
                  <a:lnTo>
                    <a:pt x="1119855" y="7108907"/>
                  </a:lnTo>
                  <a:lnTo>
                    <a:pt x="0" y="342956"/>
                  </a:lnTo>
                  <a:close/>
                </a:path>
              </a:pathLst>
            </a:custGeom>
            <a:solidFill>
              <a:srgbClr val="531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4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92684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</p:spTree>
    <p:extLst>
      <p:ext uri="{BB962C8B-B14F-4D97-AF65-F5344CB8AC3E}">
        <p14:creationId xmlns:p14="http://schemas.microsoft.com/office/powerpoint/2010/main" val="1024040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with image r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/>
          </p:cNvSpPr>
          <p:nvPr userDrawn="1"/>
        </p:nvSpPr>
        <p:spPr>
          <a:xfrm rot="1859265">
            <a:off x="4010115" y="374206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lnTo>
                  <a:pt x="3017940" y="1735571"/>
                </a:lnTo>
                <a:cubicBezTo>
                  <a:pt x="2192531" y="995908"/>
                  <a:pt x="1193572" y="525963"/>
                  <a:pt x="56031" y="374148"/>
                </a:cubicBezTo>
                <a:close/>
              </a:path>
            </a:pathLst>
          </a:custGeom>
          <a:solidFill>
            <a:srgbClr val="531C4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31C40"/>
              </a:solidFill>
            </a:endParaRPr>
          </a:p>
        </p:txBody>
      </p:sp>
      <p:sp>
        <p:nvSpPr>
          <p:cNvPr id="9" name="TextBox 8"/>
          <p:cNvSpPr txBox="1">
            <a:spLocks/>
          </p:cNvSpPr>
          <p:nvPr userDrawn="1"/>
        </p:nvSpPr>
        <p:spPr>
          <a:xfrm rot="1859265">
            <a:off x="5427310" y="3217352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88947" y="1117232"/>
                  <a:pt x="147049" y="198900"/>
                </a:cubicBezTo>
                <a:close/>
              </a:path>
            </a:pathLst>
          </a:custGeom>
          <a:solidFill>
            <a:srgbClr val="3D002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1A2A4F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5309763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263986" y="-9600"/>
            <a:ext cx="3896484" cy="6894392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7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2573 w 10000"/>
              <a:gd name="connsiteY0" fmla="*/ 4450 h 10000"/>
              <a:gd name="connsiteX1" fmla="*/ 7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2573 w 10000"/>
              <a:gd name="connsiteY5" fmla="*/ 4450 h 10000"/>
              <a:gd name="connsiteX0" fmla="*/ 2495 w 9922"/>
              <a:gd name="connsiteY0" fmla="*/ 4450 h 10000"/>
              <a:gd name="connsiteX1" fmla="*/ 1 w 9922"/>
              <a:gd name="connsiteY1" fmla="*/ 0 h 10000"/>
              <a:gd name="connsiteX2" fmla="*/ 9922 w 9922"/>
              <a:gd name="connsiteY2" fmla="*/ 0 h 10000"/>
              <a:gd name="connsiteX3" fmla="*/ 9922 w 9922"/>
              <a:gd name="connsiteY3" fmla="*/ 10000 h 10000"/>
              <a:gd name="connsiteX4" fmla="*/ 2306 w 9922"/>
              <a:gd name="connsiteY4" fmla="*/ 10000 h 10000"/>
              <a:gd name="connsiteX5" fmla="*/ 2495 w 9922"/>
              <a:gd name="connsiteY5" fmla="*/ 4450 h 10000"/>
              <a:gd name="connsiteX0" fmla="*/ 2515 w 10000"/>
              <a:gd name="connsiteY0" fmla="*/ 4450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471 w 10000"/>
              <a:gd name="connsiteY4" fmla="*/ 10005 h 10005"/>
              <a:gd name="connsiteX5" fmla="*/ 2515 w 10000"/>
              <a:gd name="connsiteY5" fmla="*/ 4450 h 10005"/>
              <a:gd name="connsiteX0" fmla="*/ 2515 w 10000"/>
              <a:gd name="connsiteY0" fmla="*/ 4450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15 w 10000"/>
              <a:gd name="connsiteY5" fmla="*/ 4450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542 w 10000"/>
              <a:gd name="connsiteY0" fmla="*/ 4367 h 10005"/>
              <a:gd name="connsiteX1" fmla="*/ 1 w 10000"/>
              <a:gd name="connsiteY1" fmla="*/ 0 h 10005"/>
              <a:gd name="connsiteX2" fmla="*/ 10000 w 10000"/>
              <a:gd name="connsiteY2" fmla="*/ 0 h 10005"/>
              <a:gd name="connsiteX3" fmla="*/ 10000 w 10000"/>
              <a:gd name="connsiteY3" fmla="*/ 10000 h 10005"/>
              <a:gd name="connsiteX4" fmla="*/ 2324 w 10000"/>
              <a:gd name="connsiteY4" fmla="*/ 10005 h 10005"/>
              <a:gd name="connsiteX5" fmla="*/ 2542 w 10000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7 h 10005"/>
              <a:gd name="connsiteX1" fmla="*/ 0 w 10059"/>
              <a:gd name="connsiteY1" fmla="*/ 5 h 10005"/>
              <a:gd name="connsiteX2" fmla="*/ 10059 w 10059"/>
              <a:gd name="connsiteY2" fmla="*/ 0 h 10005"/>
              <a:gd name="connsiteX3" fmla="*/ 10059 w 10059"/>
              <a:gd name="connsiteY3" fmla="*/ 10000 h 10005"/>
              <a:gd name="connsiteX4" fmla="*/ 2383 w 10059"/>
              <a:gd name="connsiteY4" fmla="*/ 10005 h 10005"/>
              <a:gd name="connsiteX5" fmla="*/ 2601 w 10059"/>
              <a:gd name="connsiteY5" fmla="*/ 4367 h 10005"/>
              <a:gd name="connsiteX0" fmla="*/ 2601 w 10059"/>
              <a:gd name="connsiteY0" fmla="*/ 4362 h 10000"/>
              <a:gd name="connsiteX1" fmla="*/ 0 w 10059"/>
              <a:gd name="connsiteY1" fmla="*/ 0 h 10000"/>
              <a:gd name="connsiteX2" fmla="*/ 7266 w 10059"/>
              <a:gd name="connsiteY2" fmla="*/ 21 h 10000"/>
              <a:gd name="connsiteX3" fmla="*/ 10059 w 10059"/>
              <a:gd name="connsiteY3" fmla="*/ 9995 h 10000"/>
              <a:gd name="connsiteX4" fmla="*/ 2383 w 10059"/>
              <a:gd name="connsiteY4" fmla="*/ 10000 h 10000"/>
              <a:gd name="connsiteX5" fmla="*/ 2601 w 10059"/>
              <a:gd name="connsiteY5" fmla="*/ 4362 h 10000"/>
              <a:gd name="connsiteX0" fmla="*/ 2601 w 10059"/>
              <a:gd name="connsiteY0" fmla="*/ 4381 h 10019"/>
              <a:gd name="connsiteX1" fmla="*/ 0 w 10059"/>
              <a:gd name="connsiteY1" fmla="*/ 19 h 10019"/>
              <a:gd name="connsiteX2" fmla="*/ 8159 w 10059"/>
              <a:gd name="connsiteY2" fmla="*/ 0 h 10019"/>
              <a:gd name="connsiteX3" fmla="*/ 10059 w 10059"/>
              <a:gd name="connsiteY3" fmla="*/ 10014 h 10019"/>
              <a:gd name="connsiteX4" fmla="*/ 2383 w 10059"/>
              <a:gd name="connsiteY4" fmla="*/ 10019 h 10019"/>
              <a:gd name="connsiteX5" fmla="*/ 2601 w 10059"/>
              <a:gd name="connsiteY5" fmla="*/ 4381 h 10019"/>
              <a:gd name="connsiteX0" fmla="*/ 2601 w 8159"/>
              <a:gd name="connsiteY0" fmla="*/ 4381 h 10019"/>
              <a:gd name="connsiteX1" fmla="*/ 0 w 8159"/>
              <a:gd name="connsiteY1" fmla="*/ 19 h 10019"/>
              <a:gd name="connsiteX2" fmla="*/ 8159 w 8159"/>
              <a:gd name="connsiteY2" fmla="*/ 0 h 10019"/>
              <a:gd name="connsiteX3" fmla="*/ 6582 w 8159"/>
              <a:gd name="connsiteY3" fmla="*/ 9974 h 10019"/>
              <a:gd name="connsiteX4" fmla="*/ 2383 w 8159"/>
              <a:gd name="connsiteY4" fmla="*/ 10019 h 10019"/>
              <a:gd name="connsiteX5" fmla="*/ 2601 w 8159"/>
              <a:gd name="connsiteY5" fmla="*/ 4381 h 10019"/>
              <a:gd name="connsiteX0" fmla="*/ 3188 w 10023"/>
              <a:gd name="connsiteY0" fmla="*/ 4373 h 10034"/>
              <a:gd name="connsiteX1" fmla="*/ 0 w 10023"/>
              <a:gd name="connsiteY1" fmla="*/ 19 h 10034"/>
              <a:gd name="connsiteX2" fmla="*/ 10000 w 10023"/>
              <a:gd name="connsiteY2" fmla="*/ 0 h 10034"/>
              <a:gd name="connsiteX3" fmla="*/ 10023 w 10023"/>
              <a:gd name="connsiteY3" fmla="*/ 10034 h 10034"/>
              <a:gd name="connsiteX4" fmla="*/ 2921 w 10023"/>
              <a:gd name="connsiteY4" fmla="*/ 10000 h 10034"/>
              <a:gd name="connsiteX5" fmla="*/ 3188 w 10023"/>
              <a:gd name="connsiteY5" fmla="*/ 4373 h 1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3" h="10034">
                <a:moveTo>
                  <a:pt x="3188" y="4373"/>
                </a:moveTo>
                <a:cubicBezTo>
                  <a:pt x="2933" y="3375"/>
                  <a:pt x="2525" y="1794"/>
                  <a:pt x="0" y="19"/>
                </a:cubicBezTo>
                <a:lnTo>
                  <a:pt x="10000" y="0"/>
                </a:lnTo>
                <a:cubicBezTo>
                  <a:pt x="10008" y="3345"/>
                  <a:pt x="10015" y="6689"/>
                  <a:pt x="10023" y="10034"/>
                </a:cubicBezTo>
                <a:lnTo>
                  <a:pt x="2921" y="10000"/>
                </a:lnTo>
                <a:cubicBezTo>
                  <a:pt x="3673" y="8295"/>
                  <a:pt x="4076" y="6513"/>
                  <a:pt x="3188" y="437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/>
              <a:t>Click icon below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4131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with image righ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5309763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4289143" y="-3176"/>
            <a:ext cx="2692854" cy="143447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718254"/>
              <a:gd name="connsiteY0" fmla="*/ 0 h 1434477"/>
              <a:gd name="connsiteX1" fmla="*/ 890425 w 2718254"/>
              <a:gd name="connsiteY1" fmla="*/ 15875 h 1434477"/>
              <a:gd name="connsiteX2" fmla="*/ 2508118 w 2718254"/>
              <a:gd name="connsiteY2" fmla="*/ 1228172 h 1434477"/>
              <a:gd name="connsiteX3" fmla="*/ 2718254 w 2718254"/>
              <a:gd name="connsiteY3" fmla="*/ 1434477 h 1434477"/>
              <a:gd name="connsiteX4" fmla="*/ 2663016 w 2718254"/>
              <a:gd name="connsiteY4" fmla="*/ 1398519 h 1434477"/>
              <a:gd name="connsiteX5" fmla="*/ 502410 w 2718254"/>
              <a:gd name="connsiteY5" fmla="*/ 223171 h 1434477"/>
              <a:gd name="connsiteX6" fmla="*/ 0 w 2718254"/>
              <a:gd name="connsiteY6" fmla="*/ 0 h 1434477"/>
              <a:gd name="connsiteX0" fmla="*/ 0 w 2692854"/>
              <a:gd name="connsiteY0" fmla="*/ 0 h 1431302"/>
              <a:gd name="connsiteX1" fmla="*/ 865025 w 2692854"/>
              <a:gd name="connsiteY1" fmla="*/ 12700 h 1431302"/>
              <a:gd name="connsiteX2" fmla="*/ 2482718 w 2692854"/>
              <a:gd name="connsiteY2" fmla="*/ 1224997 h 1431302"/>
              <a:gd name="connsiteX3" fmla="*/ 2692854 w 2692854"/>
              <a:gd name="connsiteY3" fmla="*/ 1431302 h 1431302"/>
              <a:gd name="connsiteX4" fmla="*/ 2637616 w 2692854"/>
              <a:gd name="connsiteY4" fmla="*/ 1395344 h 1431302"/>
              <a:gd name="connsiteX5" fmla="*/ 477010 w 2692854"/>
              <a:gd name="connsiteY5" fmla="*/ 219996 h 1431302"/>
              <a:gd name="connsiteX6" fmla="*/ 0 w 2692854"/>
              <a:gd name="connsiteY6" fmla="*/ 0 h 1431302"/>
              <a:gd name="connsiteX0" fmla="*/ 0 w 2692854"/>
              <a:gd name="connsiteY0" fmla="*/ 3175 h 1434477"/>
              <a:gd name="connsiteX1" fmla="*/ 865025 w 2692854"/>
              <a:gd name="connsiteY1" fmla="*/ 0 h 1434477"/>
              <a:gd name="connsiteX2" fmla="*/ 2482718 w 2692854"/>
              <a:gd name="connsiteY2" fmla="*/ 1228172 h 1434477"/>
              <a:gd name="connsiteX3" fmla="*/ 2692854 w 2692854"/>
              <a:gd name="connsiteY3" fmla="*/ 1434477 h 1434477"/>
              <a:gd name="connsiteX4" fmla="*/ 2637616 w 2692854"/>
              <a:gd name="connsiteY4" fmla="*/ 1398519 h 1434477"/>
              <a:gd name="connsiteX5" fmla="*/ 477010 w 2692854"/>
              <a:gd name="connsiteY5" fmla="*/ 223171 h 1434477"/>
              <a:gd name="connsiteX6" fmla="*/ 0 w 2692854"/>
              <a:gd name="connsiteY6" fmla="*/ 3175 h 143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2854" h="1434477">
                <a:moveTo>
                  <a:pt x="0" y="3175"/>
                </a:moveTo>
                <a:lnTo>
                  <a:pt x="865025" y="0"/>
                </a:lnTo>
                <a:cubicBezTo>
                  <a:pt x="1340750" y="320234"/>
                  <a:pt x="1967188" y="748716"/>
                  <a:pt x="2482718" y="1228172"/>
                </a:cubicBezTo>
                <a:lnTo>
                  <a:pt x="2692854" y="1434477"/>
                </a:lnTo>
                <a:lnTo>
                  <a:pt x="2637616" y="1398519"/>
                </a:lnTo>
                <a:cubicBezTo>
                  <a:pt x="2338709" y="1207951"/>
                  <a:pt x="1470347" y="700365"/>
                  <a:pt x="477010" y="223171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D0029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 userDrawn="1"/>
        </p:nvSpPr>
        <p:spPr>
          <a:xfrm>
            <a:off x="5762543" y="143446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154997" y="-3601"/>
            <a:ext cx="4012145" cy="6877548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16 w 10000"/>
              <a:gd name="connsiteY1" fmla="*/ 2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3638 w 10000"/>
              <a:gd name="connsiteY0" fmla="*/ 2129 h 10000"/>
              <a:gd name="connsiteX1" fmla="*/ 16 w 10000"/>
              <a:gd name="connsiteY1" fmla="*/ 2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3638 w 10000"/>
              <a:gd name="connsiteY5" fmla="*/ 2129 h 10000"/>
              <a:gd name="connsiteX0" fmla="*/ 3623 w 9985"/>
              <a:gd name="connsiteY0" fmla="*/ 2129 h 10014"/>
              <a:gd name="connsiteX1" fmla="*/ 1 w 9985"/>
              <a:gd name="connsiteY1" fmla="*/ 29 h 10014"/>
              <a:gd name="connsiteX2" fmla="*/ 9985 w 9985"/>
              <a:gd name="connsiteY2" fmla="*/ 0 h 10014"/>
              <a:gd name="connsiteX3" fmla="*/ 9985 w 9985"/>
              <a:gd name="connsiteY3" fmla="*/ 10000 h 10014"/>
              <a:gd name="connsiteX4" fmla="*/ 2378 w 9985"/>
              <a:gd name="connsiteY4" fmla="*/ 10014 h 10014"/>
              <a:gd name="connsiteX5" fmla="*/ 3623 w 9985"/>
              <a:gd name="connsiteY5" fmla="*/ 2129 h 10014"/>
              <a:gd name="connsiteX0" fmla="*/ 3628 w 10000"/>
              <a:gd name="connsiteY0" fmla="*/ 2126 h 9986"/>
              <a:gd name="connsiteX1" fmla="*/ 1 w 10000"/>
              <a:gd name="connsiteY1" fmla="*/ 29 h 9986"/>
              <a:gd name="connsiteX2" fmla="*/ 10000 w 10000"/>
              <a:gd name="connsiteY2" fmla="*/ 0 h 9986"/>
              <a:gd name="connsiteX3" fmla="*/ 10000 w 10000"/>
              <a:gd name="connsiteY3" fmla="*/ 9986 h 9986"/>
              <a:gd name="connsiteX4" fmla="*/ 2402 w 10000"/>
              <a:gd name="connsiteY4" fmla="*/ 9981 h 9986"/>
              <a:gd name="connsiteX5" fmla="*/ 3628 w 10000"/>
              <a:gd name="connsiteY5" fmla="*/ 2126 h 9986"/>
              <a:gd name="connsiteX0" fmla="*/ 3601 w 10000"/>
              <a:gd name="connsiteY0" fmla="*/ 2095 h 10000"/>
              <a:gd name="connsiteX1" fmla="*/ 1 w 10000"/>
              <a:gd name="connsiteY1" fmla="*/ 2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2402 w 10000"/>
              <a:gd name="connsiteY4" fmla="*/ 9995 h 10000"/>
              <a:gd name="connsiteX5" fmla="*/ 3601 w 10000"/>
              <a:gd name="connsiteY5" fmla="*/ 2095 h 10000"/>
              <a:gd name="connsiteX0" fmla="*/ 3601 w 10000"/>
              <a:gd name="connsiteY0" fmla="*/ 2095 h 10000"/>
              <a:gd name="connsiteX1" fmla="*/ 1 w 10000"/>
              <a:gd name="connsiteY1" fmla="*/ 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2402 w 10000"/>
              <a:gd name="connsiteY4" fmla="*/ 9995 h 10000"/>
              <a:gd name="connsiteX5" fmla="*/ 3601 w 10000"/>
              <a:gd name="connsiteY5" fmla="*/ 2095 h 10000"/>
              <a:gd name="connsiteX0" fmla="*/ 3601 w 10000"/>
              <a:gd name="connsiteY0" fmla="*/ 2096 h 10001"/>
              <a:gd name="connsiteX1" fmla="*/ 1 w 10000"/>
              <a:gd name="connsiteY1" fmla="*/ 0 h 10001"/>
              <a:gd name="connsiteX2" fmla="*/ 10000 w 10000"/>
              <a:gd name="connsiteY2" fmla="*/ 1 h 10001"/>
              <a:gd name="connsiteX3" fmla="*/ 10000 w 10000"/>
              <a:gd name="connsiteY3" fmla="*/ 10001 h 10001"/>
              <a:gd name="connsiteX4" fmla="*/ 2402 w 10000"/>
              <a:gd name="connsiteY4" fmla="*/ 9996 h 10001"/>
              <a:gd name="connsiteX5" fmla="*/ 3601 w 10000"/>
              <a:gd name="connsiteY5" fmla="*/ 2096 h 10001"/>
              <a:gd name="connsiteX0" fmla="*/ 3600 w 9999"/>
              <a:gd name="connsiteY0" fmla="*/ 2096 h 10001"/>
              <a:gd name="connsiteX1" fmla="*/ 0 w 9999"/>
              <a:gd name="connsiteY1" fmla="*/ 0 h 10001"/>
              <a:gd name="connsiteX2" fmla="*/ 9999 w 9999"/>
              <a:gd name="connsiteY2" fmla="*/ 1 h 10001"/>
              <a:gd name="connsiteX3" fmla="*/ 9999 w 9999"/>
              <a:gd name="connsiteY3" fmla="*/ 10001 h 10001"/>
              <a:gd name="connsiteX4" fmla="*/ 2401 w 9999"/>
              <a:gd name="connsiteY4" fmla="*/ 9996 h 10001"/>
              <a:gd name="connsiteX5" fmla="*/ 3600 w 9999"/>
              <a:gd name="connsiteY5" fmla="*/ 2096 h 10001"/>
              <a:gd name="connsiteX0" fmla="*/ 3600 w 10000"/>
              <a:gd name="connsiteY0" fmla="*/ 2096 h 10000"/>
              <a:gd name="connsiteX1" fmla="*/ 0 w 10000"/>
              <a:gd name="connsiteY1" fmla="*/ 0 h 10000"/>
              <a:gd name="connsiteX2" fmla="*/ 10000 w 10000"/>
              <a:gd name="connsiteY2" fmla="*/ 1 h 10000"/>
              <a:gd name="connsiteX3" fmla="*/ 10000 w 10000"/>
              <a:gd name="connsiteY3" fmla="*/ 10000 h 10000"/>
              <a:gd name="connsiteX4" fmla="*/ 2401 w 10000"/>
              <a:gd name="connsiteY4" fmla="*/ 9995 h 10000"/>
              <a:gd name="connsiteX5" fmla="*/ 3600 w 10000"/>
              <a:gd name="connsiteY5" fmla="*/ 2096 h 10000"/>
              <a:gd name="connsiteX0" fmla="*/ 3613 w 10013"/>
              <a:gd name="connsiteY0" fmla="*/ 2095 h 9999"/>
              <a:gd name="connsiteX1" fmla="*/ 0 w 10013"/>
              <a:gd name="connsiteY1" fmla="*/ 4 h 9999"/>
              <a:gd name="connsiteX2" fmla="*/ 10013 w 10013"/>
              <a:gd name="connsiteY2" fmla="*/ 0 h 9999"/>
              <a:gd name="connsiteX3" fmla="*/ 10013 w 10013"/>
              <a:gd name="connsiteY3" fmla="*/ 9999 h 9999"/>
              <a:gd name="connsiteX4" fmla="*/ 2414 w 10013"/>
              <a:gd name="connsiteY4" fmla="*/ 9994 h 9999"/>
              <a:gd name="connsiteX5" fmla="*/ 3613 w 10013"/>
              <a:gd name="connsiteY5" fmla="*/ 2095 h 9999"/>
              <a:gd name="connsiteX0" fmla="*/ 3608 w 10000"/>
              <a:gd name="connsiteY0" fmla="*/ 2091 h 9996"/>
              <a:gd name="connsiteX1" fmla="*/ 0 w 10000"/>
              <a:gd name="connsiteY1" fmla="*/ 0 h 9996"/>
              <a:gd name="connsiteX2" fmla="*/ 7348 w 10000"/>
              <a:gd name="connsiteY2" fmla="*/ 9 h 9996"/>
              <a:gd name="connsiteX3" fmla="*/ 10000 w 10000"/>
              <a:gd name="connsiteY3" fmla="*/ 9996 h 9996"/>
              <a:gd name="connsiteX4" fmla="*/ 2411 w 10000"/>
              <a:gd name="connsiteY4" fmla="*/ 9991 h 9996"/>
              <a:gd name="connsiteX5" fmla="*/ 3608 w 10000"/>
              <a:gd name="connsiteY5" fmla="*/ 2091 h 9996"/>
              <a:gd name="connsiteX0" fmla="*/ 3608 w 10000"/>
              <a:gd name="connsiteY0" fmla="*/ 2092 h 10000"/>
              <a:gd name="connsiteX1" fmla="*/ 0 w 10000"/>
              <a:gd name="connsiteY1" fmla="*/ 0 h 10000"/>
              <a:gd name="connsiteX2" fmla="*/ 7921 w 10000"/>
              <a:gd name="connsiteY2" fmla="*/ 9 h 10000"/>
              <a:gd name="connsiteX3" fmla="*/ 10000 w 10000"/>
              <a:gd name="connsiteY3" fmla="*/ 10000 h 10000"/>
              <a:gd name="connsiteX4" fmla="*/ 2411 w 10000"/>
              <a:gd name="connsiteY4" fmla="*/ 9995 h 10000"/>
              <a:gd name="connsiteX5" fmla="*/ 3608 w 10000"/>
              <a:gd name="connsiteY5" fmla="*/ 2092 h 10000"/>
              <a:gd name="connsiteX0" fmla="*/ 3608 w 7921"/>
              <a:gd name="connsiteY0" fmla="*/ 2092 h 9995"/>
              <a:gd name="connsiteX1" fmla="*/ 0 w 7921"/>
              <a:gd name="connsiteY1" fmla="*/ 0 h 9995"/>
              <a:gd name="connsiteX2" fmla="*/ 7921 w 7921"/>
              <a:gd name="connsiteY2" fmla="*/ 9 h 9995"/>
              <a:gd name="connsiteX3" fmla="*/ 7420 w 7921"/>
              <a:gd name="connsiteY3" fmla="*/ 9974 h 9995"/>
              <a:gd name="connsiteX4" fmla="*/ 2411 w 7921"/>
              <a:gd name="connsiteY4" fmla="*/ 9995 h 9995"/>
              <a:gd name="connsiteX5" fmla="*/ 3608 w 7921"/>
              <a:gd name="connsiteY5" fmla="*/ 2092 h 9995"/>
              <a:gd name="connsiteX0" fmla="*/ 4555 w 10024"/>
              <a:gd name="connsiteY0" fmla="*/ 2093 h 10019"/>
              <a:gd name="connsiteX1" fmla="*/ 0 w 10024"/>
              <a:gd name="connsiteY1" fmla="*/ 0 h 10019"/>
              <a:gd name="connsiteX2" fmla="*/ 10000 w 10024"/>
              <a:gd name="connsiteY2" fmla="*/ 9 h 10019"/>
              <a:gd name="connsiteX3" fmla="*/ 10024 w 10024"/>
              <a:gd name="connsiteY3" fmla="*/ 10019 h 10019"/>
              <a:gd name="connsiteX4" fmla="*/ 3044 w 10024"/>
              <a:gd name="connsiteY4" fmla="*/ 10000 h 10019"/>
              <a:gd name="connsiteX5" fmla="*/ 4555 w 10024"/>
              <a:gd name="connsiteY5" fmla="*/ 2093 h 1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4" h="10019">
                <a:moveTo>
                  <a:pt x="4555" y="2093"/>
                </a:moveTo>
                <a:cubicBezTo>
                  <a:pt x="3391" y="1363"/>
                  <a:pt x="1216" y="491"/>
                  <a:pt x="0" y="0"/>
                </a:cubicBezTo>
                <a:lnTo>
                  <a:pt x="10000" y="9"/>
                </a:lnTo>
                <a:cubicBezTo>
                  <a:pt x="10008" y="3346"/>
                  <a:pt x="10016" y="6682"/>
                  <a:pt x="10024" y="10019"/>
                </a:cubicBezTo>
                <a:lnTo>
                  <a:pt x="3044" y="10000"/>
                </a:lnTo>
                <a:lnTo>
                  <a:pt x="4555" y="209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/>
              <a:t>Click icon below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1162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with image lef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098464" y="1177025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98464" y="1653058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098464" y="2423063"/>
            <a:ext cx="4408918" cy="281727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 flipH="1">
            <a:off x="1814976" y="383492"/>
            <a:ext cx="3338804" cy="6474508"/>
            <a:chOff x="4000590" y="374206"/>
            <a:chExt cx="3338804" cy="6474508"/>
          </a:xfrm>
        </p:grpSpPr>
        <p:sp>
          <p:nvSpPr>
            <p:cNvPr id="13" name="TextBox 12"/>
            <p:cNvSpPr txBox="1">
              <a:spLocks/>
            </p:cNvSpPr>
            <p:nvPr userDrawn="1"/>
          </p:nvSpPr>
          <p:spPr>
            <a:xfrm rot="1859265">
              <a:off x="4000590" y="374206"/>
              <a:ext cx="3212460" cy="1920108"/>
            </a:xfrm>
            <a:custGeom>
              <a:avLst/>
              <a:gdLst>
                <a:gd name="connsiteX0" fmla="*/ 0 w 3212460"/>
                <a:gd name="connsiteY0" fmla="*/ 368316 h 1920108"/>
                <a:gd name="connsiteX1" fmla="*/ 613277 w 3212460"/>
                <a:gd name="connsiteY1" fmla="*/ 0 h 1920108"/>
                <a:gd name="connsiteX2" fmla="*/ 815519 w 3212460"/>
                <a:gd name="connsiteY2" fmla="*/ 72065 h 1920108"/>
                <a:gd name="connsiteX3" fmla="*/ 3156027 w 3212460"/>
                <a:gd name="connsiteY3" fmla="*/ 1843776 h 1920108"/>
                <a:gd name="connsiteX4" fmla="*/ 3212460 w 3212460"/>
                <a:gd name="connsiteY4" fmla="*/ 1920108 h 1920108"/>
                <a:gd name="connsiteX5" fmla="*/ 3017940 w 3212460"/>
                <a:gd name="connsiteY5" fmla="*/ 1735571 h 1920108"/>
                <a:gd name="connsiteX6" fmla="*/ 56031 w 3212460"/>
                <a:gd name="connsiteY6" fmla="*/ 374148 h 19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12460" h="1920108">
                  <a:moveTo>
                    <a:pt x="0" y="368316"/>
                  </a:moveTo>
                  <a:lnTo>
                    <a:pt x="613277" y="0"/>
                  </a:lnTo>
                  <a:lnTo>
                    <a:pt x="815519" y="72065"/>
                  </a:lnTo>
                  <a:cubicBezTo>
                    <a:pt x="1739867" y="437366"/>
                    <a:pt x="2527752" y="1040228"/>
                    <a:pt x="3156027" y="1843776"/>
                  </a:cubicBezTo>
                  <a:lnTo>
                    <a:pt x="3212460" y="1920108"/>
                  </a:lnTo>
                  <a:lnTo>
                    <a:pt x="3017940" y="1735571"/>
                  </a:lnTo>
                  <a:cubicBezTo>
                    <a:pt x="2192531" y="995908"/>
                    <a:pt x="1193572" y="525963"/>
                    <a:pt x="56031" y="374148"/>
                  </a:cubicBezTo>
                  <a:close/>
                </a:path>
              </a:pathLst>
            </a:custGeom>
            <a:solidFill>
              <a:srgbClr val="3D0029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TextBox 14"/>
            <p:cNvSpPr txBox="1">
              <a:spLocks/>
            </p:cNvSpPr>
            <p:nvPr userDrawn="1"/>
          </p:nvSpPr>
          <p:spPr>
            <a:xfrm rot="1859265">
              <a:off x="5427310" y="3217352"/>
              <a:ext cx="1912084" cy="3631362"/>
            </a:xfrm>
            <a:custGeom>
              <a:avLst/>
              <a:gdLst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47049 w 1912084"/>
                <a:gd name="connsiteY6" fmla="*/ 198900 h 363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084" h="3631362">
                  <a:moveTo>
                    <a:pt x="0" y="0"/>
                  </a:moveTo>
                  <a:lnTo>
                    <a:pt x="47861" y="45405"/>
                  </a:lnTo>
                  <a:cubicBezTo>
                    <a:pt x="862909" y="863313"/>
                    <a:pt x="1489673" y="1962910"/>
                    <a:pt x="1889805" y="3291102"/>
                  </a:cubicBezTo>
                  <a:lnTo>
                    <a:pt x="1912084" y="3370304"/>
                  </a:lnTo>
                  <a:lnTo>
                    <a:pt x="1477400" y="3631362"/>
                  </a:lnTo>
                  <a:lnTo>
                    <a:pt x="1472304" y="3599174"/>
                  </a:lnTo>
                  <a:cubicBezTo>
                    <a:pt x="1240507" y="2266284"/>
                    <a:pt x="788947" y="1117232"/>
                    <a:pt x="147049" y="198900"/>
                  </a:cubicBezTo>
                  <a:close/>
                </a:path>
              </a:pathLst>
            </a:custGeom>
            <a:solidFill>
              <a:srgbClr val="531C40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913142" cy="6861586"/>
          </a:xfrm>
          <a:custGeom>
            <a:avLst/>
            <a:gdLst>
              <a:gd name="connsiteX0" fmla="*/ 0 w 3348038"/>
              <a:gd name="connsiteY0" fmla="*/ 0 h 6858000"/>
              <a:gd name="connsiteX1" fmla="*/ 2790021 w 3348038"/>
              <a:gd name="connsiteY1" fmla="*/ 0 h 6858000"/>
              <a:gd name="connsiteX2" fmla="*/ 3348038 w 3348038"/>
              <a:gd name="connsiteY2" fmla="*/ 558017 h 6858000"/>
              <a:gd name="connsiteX3" fmla="*/ 3348038 w 3348038"/>
              <a:gd name="connsiteY3" fmla="*/ 6858000 h 6858000"/>
              <a:gd name="connsiteX4" fmla="*/ 0 w 3348038"/>
              <a:gd name="connsiteY4" fmla="*/ 6858000 h 6858000"/>
              <a:gd name="connsiteX5" fmla="*/ 0 w 3348038"/>
              <a:gd name="connsiteY5" fmla="*/ 0 h 6858000"/>
              <a:gd name="connsiteX0" fmla="*/ 0 w 3348038"/>
              <a:gd name="connsiteY0" fmla="*/ 0 h 6858000"/>
              <a:gd name="connsiteX1" fmla="*/ 2790021 w 3348038"/>
              <a:gd name="connsiteY1" fmla="*/ 0 h 6858000"/>
              <a:gd name="connsiteX2" fmla="*/ 3348038 w 3348038"/>
              <a:gd name="connsiteY2" fmla="*/ 558017 h 6858000"/>
              <a:gd name="connsiteX3" fmla="*/ 2771568 w 3348038"/>
              <a:gd name="connsiteY3" fmla="*/ 6858000 h 6858000"/>
              <a:gd name="connsiteX4" fmla="*/ 0 w 3348038"/>
              <a:gd name="connsiteY4" fmla="*/ 6858000 h 6858000"/>
              <a:gd name="connsiteX5" fmla="*/ 0 w 3348038"/>
              <a:gd name="connsiteY5" fmla="*/ 0 h 6858000"/>
              <a:gd name="connsiteX0" fmla="*/ 0 w 2790021"/>
              <a:gd name="connsiteY0" fmla="*/ 0 h 6858000"/>
              <a:gd name="connsiteX1" fmla="*/ 2790021 w 2790021"/>
              <a:gd name="connsiteY1" fmla="*/ 0 h 6858000"/>
              <a:gd name="connsiteX2" fmla="*/ 2652299 w 2790021"/>
              <a:gd name="connsiteY2" fmla="*/ 2963286 h 6858000"/>
              <a:gd name="connsiteX3" fmla="*/ 2771568 w 2790021"/>
              <a:gd name="connsiteY3" fmla="*/ 6858000 h 6858000"/>
              <a:gd name="connsiteX4" fmla="*/ 0 w 2790021"/>
              <a:gd name="connsiteY4" fmla="*/ 6858000 h 6858000"/>
              <a:gd name="connsiteX5" fmla="*/ 0 w 2790021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52299 w 3913142"/>
              <a:gd name="connsiteY2" fmla="*/ 29632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52299 w 3913142"/>
              <a:gd name="connsiteY2" fmla="*/ 29632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58000"/>
              <a:gd name="connsiteX1" fmla="*/ 3913142 w 3913142"/>
              <a:gd name="connsiteY1" fmla="*/ 0 h 6858000"/>
              <a:gd name="connsiteX2" fmla="*/ 2664999 w 3913142"/>
              <a:gd name="connsiteY2" fmla="*/ 2988686 h 6858000"/>
              <a:gd name="connsiteX3" fmla="*/ 2771568 w 3913142"/>
              <a:gd name="connsiteY3" fmla="*/ 6858000 h 6858000"/>
              <a:gd name="connsiteX4" fmla="*/ 0 w 3913142"/>
              <a:gd name="connsiteY4" fmla="*/ 6858000 h 6858000"/>
              <a:gd name="connsiteX5" fmla="*/ 0 w 3913142"/>
              <a:gd name="connsiteY5" fmla="*/ 0 h 6858000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  <a:gd name="connsiteX0" fmla="*/ 0 w 3913142"/>
              <a:gd name="connsiteY0" fmla="*/ 0 h 6861586"/>
              <a:gd name="connsiteX1" fmla="*/ 3913142 w 3913142"/>
              <a:gd name="connsiteY1" fmla="*/ 0 h 6861586"/>
              <a:gd name="connsiteX2" fmla="*/ 2664999 w 3913142"/>
              <a:gd name="connsiteY2" fmla="*/ 2988686 h 6861586"/>
              <a:gd name="connsiteX3" fmla="*/ 2760811 w 3913142"/>
              <a:gd name="connsiteY3" fmla="*/ 6861586 h 6861586"/>
              <a:gd name="connsiteX4" fmla="*/ 0 w 3913142"/>
              <a:gd name="connsiteY4" fmla="*/ 6858000 h 6861586"/>
              <a:gd name="connsiteX5" fmla="*/ 0 w 3913142"/>
              <a:gd name="connsiteY5" fmla="*/ 0 h 686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3142" h="6861586">
                <a:moveTo>
                  <a:pt x="0" y="0"/>
                </a:moveTo>
                <a:lnTo>
                  <a:pt x="3913142" y="0"/>
                </a:lnTo>
                <a:cubicBezTo>
                  <a:pt x="2975336" y="1127462"/>
                  <a:pt x="2742380" y="2315249"/>
                  <a:pt x="2664999" y="2988686"/>
                </a:cubicBezTo>
                <a:cubicBezTo>
                  <a:pt x="2392136" y="3959313"/>
                  <a:pt x="2366700" y="5503683"/>
                  <a:pt x="2760811" y="6861586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/>
              <a:t>Click icon below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55413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with image lef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 flipH="1">
            <a:off x="2171560" y="3174"/>
            <a:ext cx="2692854" cy="143447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718254"/>
              <a:gd name="connsiteY0" fmla="*/ 0 h 1434477"/>
              <a:gd name="connsiteX1" fmla="*/ 890425 w 2718254"/>
              <a:gd name="connsiteY1" fmla="*/ 15875 h 1434477"/>
              <a:gd name="connsiteX2" fmla="*/ 2508118 w 2718254"/>
              <a:gd name="connsiteY2" fmla="*/ 1228172 h 1434477"/>
              <a:gd name="connsiteX3" fmla="*/ 2718254 w 2718254"/>
              <a:gd name="connsiteY3" fmla="*/ 1434477 h 1434477"/>
              <a:gd name="connsiteX4" fmla="*/ 2663016 w 2718254"/>
              <a:gd name="connsiteY4" fmla="*/ 1398519 h 1434477"/>
              <a:gd name="connsiteX5" fmla="*/ 502410 w 2718254"/>
              <a:gd name="connsiteY5" fmla="*/ 223171 h 1434477"/>
              <a:gd name="connsiteX6" fmla="*/ 0 w 2718254"/>
              <a:gd name="connsiteY6" fmla="*/ 0 h 1434477"/>
              <a:gd name="connsiteX0" fmla="*/ 0 w 2692854"/>
              <a:gd name="connsiteY0" fmla="*/ 0 h 1431302"/>
              <a:gd name="connsiteX1" fmla="*/ 865025 w 2692854"/>
              <a:gd name="connsiteY1" fmla="*/ 12700 h 1431302"/>
              <a:gd name="connsiteX2" fmla="*/ 2482718 w 2692854"/>
              <a:gd name="connsiteY2" fmla="*/ 1224997 h 1431302"/>
              <a:gd name="connsiteX3" fmla="*/ 2692854 w 2692854"/>
              <a:gd name="connsiteY3" fmla="*/ 1431302 h 1431302"/>
              <a:gd name="connsiteX4" fmla="*/ 2637616 w 2692854"/>
              <a:gd name="connsiteY4" fmla="*/ 1395344 h 1431302"/>
              <a:gd name="connsiteX5" fmla="*/ 477010 w 2692854"/>
              <a:gd name="connsiteY5" fmla="*/ 219996 h 1431302"/>
              <a:gd name="connsiteX6" fmla="*/ 0 w 2692854"/>
              <a:gd name="connsiteY6" fmla="*/ 0 h 1431302"/>
              <a:gd name="connsiteX0" fmla="*/ 0 w 2692854"/>
              <a:gd name="connsiteY0" fmla="*/ 3175 h 1434477"/>
              <a:gd name="connsiteX1" fmla="*/ 865025 w 2692854"/>
              <a:gd name="connsiteY1" fmla="*/ 0 h 1434477"/>
              <a:gd name="connsiteX2" fmla="*/ 2482718 w 2692854"/>
              <a:gd name="connsiteY2" fmla="*/ 1228172 h 1434477"/>
              <a:gd name="connsiteX3" fmla="*/ 2692854 w 2692854"/>
              <a:gd name="connsiteY3" fmla="*/ 1434477 h 1434477"/>
              <a:gd name="connsiteX4" fmla="*/ 2637616 w 2692854"/>
              <a:gd name="connsiteY4" fmla="*/ 1398519 h 1434477"/>
              <a:gd name="connsiteX5" fmla="*/ 477010 w 2692854"/>
              <a:gd name="connsiteY5" fmla="*/ 223171 h 1434477"/>
              <a:gd name="connsiteX6" fmla="*/ 0 w 2692854"/>
              <a:gd name="connsiteY6" fmla="*/ 3175 h 143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2854" h="1434477">
                <a:moveTo>
                  <a:pt x="0" y="3175"/>
                </a:moveTo>
                <a:lnTo>
                  <a:pt x="865025" y="0"/>
                </a:lnTo>
                <a:cubicBezTo>
                  <a:pt x="1340750" y="320234"/>
                  <a:pt x="1967188" y="748716"/>
                  <a:pt x="2482718" y="1228172"/>
                </a:cubicBezTo>
                <a:lnTo>
                  <a:pt x="2692854" y="1434477"/>
                </a:lnTo>
                <a:lnTo>
                  <a:pt x="2637616" y="1398519"/>
                </a:lnTo>
                <a:cubicBezTo>
                  <a:pt x="2338709" y="1207951"/>
                  <a:pt x="1470347" y="700365"/>
                  <a:pt x="477010" y="223171"/>
                </a:cubicBezTo>
                <a:lnTo>
                  <a:pt x="0" y="3175"/>
                </a:lnTo>
                <a:close/>
              </a:path>
            </a:pathLst>
          </a:custGeom>
          <a:solidFill>
            <a:srgbClr val="3D0029"/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 userDrawn="1"/>
        </p:nvSpPr>
        <p:spPr>
          <a:xfrm flipH="1">
            <a:off x="2181007" y="143446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-9525" y="-6350"/>
            <a:ext cx="4010056" cy="6877122"/>
          </a:xfrm>
          <a:custGeom>
            <a:avLst/>
            <a:gdLst>
              <a:gd name="connsiteX0" fmla="*/ 0 w 3856038"/>
              <a:gd name="connsiteY0" fmla="*/ 0 h 6877122"/>
              <a:gd name="connsiteX1" fmla="*/ 3213352 w 3856038"/>
              <a:gd name="connsiteY1" fmla="*/ 0 h 6877122"/>
              <a:gd name="connsiteX2" fmla="*/ 3856038 w 3856038"/>
              <a:gd name="connsiteY2" fmla="*/ 642686 h 6877122"/>
              <a:gd name="connsiteX3" fmla="*/ 3856038 w 3856038"/>
              <a:gd name="connsiteY3" fmla="*/ 6877122 h 6877122"/>
              <a:gd name="connsiteX4" fmla="*/ 0 w 3856038"/>
              <a:gd name="connsiteY4" fmla="*/ 6877122 h 6877122"/>
              <a:gd name="connsiteX5" fmla="*/ 0 w 3856038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3856038 w 4000531"/>
              <a:gd name="connsiteY2" fmla="*/ 642686 h 6877122"/>
              <a:gd name="connsiteX3" fmla="*/ 3856038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2170361 w 4000531"/>
              <a:gd name="connsiteY2" fmla="*/ 1445768 h 6877122"/>
              <a:gd name="connsiteX3" fmla="*/ 3856038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2170361 w 4000531"/>
              <a:gd name="connsiteY2" fmla="*/ 1445768 h 6877122"/>
              <a:gd name="connsiteX3" fmla="*/ 2798514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1700461 w 4000531"/>
              <a:gd name="connsiteY2" fmla="*/ 1315593 h 6877122"/>
              <a:gd name="connsiteX3" fmla="*/ 2798514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2183061 w 4000531"/>
              <a:gd name="connsiteY2" fmla="*/ 1436243 h 6877122"/>
              <a:gd name="connsiteX3" fmla="*/ 2798514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00531"/>
              <a:gd name="connsiteY0" fmla="*/ 0 h 6877122"/>
              <a:gd name="connsiteX1" fmla="*/ 4000531 w 4000531"/>
              <a:gd name="connsiteY1" fmla="*/ 0 h 6877122"/>
              <a:gd name="connsiteX2" fmla="*/ 2183061 w 4000531"/>
              <a:gd name="connsiteY2" fmla="*/ 1436243 h 6877122"/>
              <a:gd name="connsiteX3" fmla="*/ 2798514 w 4000531"/>
              <a:gd name="connsiteY3" fmla="*/ 6877122 h 6877122"/>
              <a:gd name="connsiteX4" fmla="*/ 0 w 4000531"/>
              <a:gd name="connsiteY4" fmla="*/ 6877122 h 6877122"/>
              <a:gd name="connsiteX5" fmla="*/ 0 w 4000531"/>
              <a:gd name="connsiteY5" fmla="*/ 0 h 6877122"/>
              <a:gd name="connsiteX0" fmla="*/ 0 w 4010056"/>
              <a:gd name="connsiteY0" fmla="*/ 0 h 6877122"/>
              <a:gd name="connsiteX1" fmla="*/ 4010056 w 4010056"/>
              <a:gd name="connsiteY1" fmla="*/ 0 h 6877122"/>
              <a:gd name="connsiteX2" fmla="*/ 2183061 w 4010056"/>
              <a:gd name="connsiteY2" fmla="*/ 1436243 h 6877122"/>
              <a:gd name="connsiteX3" fmla="*/ 2798514 w 4010056"/>
              <a:gd name="connsiteY3" fmla="*/ 6877122 h 6877122"/>
              <a:gd name="connsiteX4" fmla="*/ 0 w 4010056"/>
              <a:gd name="connsiteY4" fmla="*/ 6877122 h 6877122"/>
              <a:gd name="connsiteX5" fmla="*/ 0 w 4010056"/>
              <a:gd name="connsiteY5" fmla="*/ 0 h 6877122"/>
              <a:gd name="connsiteX0" fmla="*/ 0 w 4010056"/>
              <a:gd name="connsiteY0" fmla="*/ 0 h 6877122"/>
              <a:gd name="connsiteX1" fmla="*/ 4010056 w 4010056"/>
              <a:gd name="connsiteY1" fmla="*/ 0 h 6877122"/>
              <a:gd name="connsiteX2" fmla="*/ 2183061 w 4010056"/>
              <a:gd name="connsiteY2" fmla="*/ 1436243 h 6877122"/>
              <a:gd name="connsiteX3" fmla="*/ 2798514 w 4010056"/>
              <a:gd name="connsiteY3" fmla="*/ 6877122 h 6877122"/>
              <a:gd name="connsiteX4" fmla="*/ 0 w 4010056"/>
              <a:gd name="connsiteY4" fmla="*/ 6877122 h 6877122"/>
              <a:gd name="connsiteX5" fmla="*/ 0 w 4010056"/>
              <a:gd name="connsiteY5" fmla="*/ 0 h 6877122"/>
              <a:gd name="connsiteX0" fmla="*/ 0 w 4010056"/>
              <a:gd name="connsiteY0" fmla="*/ 0 h 6877122"/>
              <a:gd name="connsiteX1" fmla="*/ 4010056 w 4010056"/>
              <a:gd name="connsiteY1" fmla="*/ 0 h 6877122"/>
              <a:gd name="connsiteX2" fmla="*/ 2183061 w 4010056"/>
              <a:gd name="connsiteY2" fmla="*/ 1436243 h 6877122"/>
              <a:gd name="connsiteX3" fmla="*/ 2798514 w 4010056"/>
              <a:gd name="connsiteY3" fmla="*/ 6877122 h 6877122"/>
              <a:gd name="connsiteX4" fmla="*/ 0 w 4010056"/>
              <a:gd name="connsiteY4" fmla="*/ 6877122 h 6877122"/>
              <a:gd name="connsiteX5" fmla="*/ 0 w 4010056"/>
              <a:gd name="connsiteY5" fmla="*/ 0 h 687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0056" h="6877122">
                <a:moveTo>
                  <a:pt x="0" y="0"/>
                </a:moveTo>
                <a:lnTo>
                  <a:pt x="4010056" y="0"/>
                </a:lnTo>
                <a:cubicBezTo>
                  <a:pt x="3401058" y="446998"/>
                  <a:pt x="2855559" y="776520"/>
                  <a:pt x="2183061" y="1436243"/>
                </a:cubicBezTo>
                <a:lnTo>
                  <a:pt x="2798514" y="6877122"/>
                </a:lnTo>
                <a:lnTo>
                  <a:pt x="0" y="687712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/>
              <a:t>Click icon below to add picture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098464" y="1177025"/>
            <a:ext cx="4173527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098464" y="1653058"/>
            <a:ext cx="440891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098464" y="2423063"/>
            <a:ext cx="4408918" cy="2817273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59245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image just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7500339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453371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203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1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no image jus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453371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203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94613" y="1824740"/>
            <a:ext cx="7452691" cy="3868738"/>
          </a:xfrm>
          <a:prstGeom prst="rect">
            <a:avLst/>
          </a:prstGeom>
        </p:spPr>
        <p:txBody>
          <a:bodyPr/>
          <a:lstStyle>
            <a:lvl1pPr>
              <a:defRPr lang="en-US" sz="1600" b="0" i="0" kern="1200" spc="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en-US" sz="16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lang="en-US" sz="16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lang="en-US" sz="1600" b="0" i="0" kern="1200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lang="en-US" sz="1600" b="0" i="0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ullets and box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4988458" y="1819747"/>
            <a:ext cx="3251533" cy="38658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/>
              <a:t>Click icon below to add picture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573709"/>
            <a:ext cx="6337408" cy="47603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7" y="1049742"/>
            <a:ext cx="7033600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5" y="1819747"/>
            <a:ext cx="4123759" cy="386582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  <a:defRPr sz="1600" b="0" i="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0" name="Freeform 9"/>
          <p:cNvSpPr/>
          <p:nvPr userDrawn="1"/>
        </p:nvSpPr>
        <p:spPr>
          <a:xfrm>
            <a:off x="6378951" y="0"/>
            <a:ext cx="1510718" cy="964688"/>
          </a:xfrm>
          <a:custGeom>
            <a:avLst/>
            <a:gdLst>
              <a:gd name="connsiteX0" fmla="*/ 0 w 1510718"/>
              <a:gd name="connsiteY0" fmla="*/ 0 h 964688"/>
              <a:gd name="connsiteX1" fmla="*/ 594056 w 1510718"/>
              <a:gd name="connsiteY1" fmla="*/ 0 h 964688"/>
              <a:gd name="connsiteX2" fmla="*/ 601815 w 1510718"/>
              <a:gd name="connsiteY2" fmla="*/ 6637 h 964688"/>
              <a:gd name="connsiteX3" fmla="*/ 824034 w 1510718"/>
              <a:gd name="connsiteY3" fmla="*/ 213497 h 964688"/>
              <a:gd name="connsiteX4" fmla="*/ 1038980 w 1510718"/>
              <a:gd name="connsiteY4" fmla="*/ 428604 h 964688"/>
              <a:gd name="connsiteX5" fmla="*/ 1445974 w 1510718"/>
              <a:gd name="connsiteY5" fmla="*/ 882910 h 964688"/>
              <a:gd name="connsiteX6" fmla="*/ 1510718 w 1510718"/>
              <a:gd name="connsiteY6" fmla="*/ 964688 h 964688"/>
              <a:gd name="connsiteX7" fmla="*/ 1248581 w 1510718"/>
              <a:gd name="connsiteY7" fmla="*/ 761378 h 964688"/>
              <a:gd name="connsiteX8" fmla="*/ 227279 w 1510718"/>
              <a:gd name="connsiteY8" fmla="*/ 115098 h 964688"/>
              <a:gd name="connsiteX9" fmla="*/ 0 w 1510718"/>
              <a:gd name="connsiteY9" fmla="*/ 0 h 964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0718" h="964688">
                <a:moveTo>
                  <a:pt x="0" y="0"/>
                </a:moveTo>
                <a:lnTo>
                  <a:pt x="594056" y="0"/>
                </a:lnTo>
                <a:lnTo>
                  <a:pt x="601815" y="6637"/>
                </a:lnTo>
                <a:lnTo>
                  <a:pt x="824034" y="213497"/>
                </a:lnTo>
                <a:lnTo>
                  <a:pt x="1038980" y="428604"/>
                </a:lnTo>
                <a:cubicBezTo>
                  <a:pt x="1179793" y="574722"/>
                  <a:pt x="1315578" y="726229"/>
                  <a:pt x="1445974" y="882910"/>
                </a:cubicBezTo>
                <a:lnTo>
                  <a:pt x="1510718" y="964688"/>
                </a:lnTo>
                <a:lnTo>
                  <a:pt x="1248581" y="761378"/>
                </a:lnTo>
                <a:cubicBezTo>
                  <a:pt x="923941" y="521800"/>
                  <a:pt x="582547" y="305797"/>
                  <a:pt x="227279" y="115098"/>
                </a:cubicBezTo>
                <a:lnTo>
                  <a:pt x="0" y="0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6973008" y="0"/>
            <a:ext cx="2170993" cy="2205050"/>
          </a:xfrm>
          <a:custGeom>
            <a:avLst/>
            <a:gdLst>
              <a:gd name="connsiteX0" fmla="*/ 0 w 2170993"/>
              <a:gd name="connsiteY0" fmla="*/ 0 h 2205050"/>
              <a:gd name="connsiteX1" fmla="*/ 2170993 w 2170993"/>
              <a:gd name="connsiteY1" fmla="*/ 0 h 2205050"/>
              <a:gd name="connsiteX2" fmla="*/ 2170993 w 2170993"/>
              <a:gd name="connsiteY2" fmla="*/ 2205050 h 2205050"/>
              <a:gd name="connsiteX3" fmla="*/ 2141044 w 2170993"/>
              <a:gd name="connsiteY3" fmla="*/ 2167341 h 2205050"/>
              <a:gd name="connsiteX4" fmla="*/ 973473 w 2170993"/>
              <a:gd name="connsiteY4" fmla="*/ 1008751 h 2205050"/>
              <a:gd name="connsiteX5" fmla="*/ 916663 w 2170993"/>
              <a:gd name="connsiteY5" fmla="*/ 964690 h 2205050"/>
              <a:gd name="connsiteX6" fmla="*/ 916662 w 2170993"/>
              <a:gd name="connsiteY6" fmla="*/ 964688 h 2205050"/>
              <a:gd name="connsiteX7" fmla="*/ 916664 w 2170993"/>
              <a:gd name="connsiteY7" fmla="*/ 964690 h 2205050"/>
              <a:gd name="connsiteX8" fmla="*/ 851919 w 2170993"/>
              <a:gd name="connsiteY8" fmla="*/ 882910 h 2205050"/>
              <a:gd name="connsiteX9" fmla="*/ 229978 w 2170993"/>
              <a:gd name="connsiteY9" fmla="*/ 213497 h 2205050"/>
              <a:gd name="connsiteX10" fmla="*/ 229978 w 2170993"/>
              <a:gd name="connsiteY10" fmla="*/ 213497 h 2205050"/>
              <a:gd name="connsiteX11" fmla="*/ 229977 w 2170993"/>
              <a:gd name="connsiteY11" fmla="*/ 213496 h 2205050"/>
              <a:gd name="connsiteX12" fmla="*/ 7758 w 2170993"/>
              <a:gd name="connsiteY12" fmla="*/ 6636 h 2205050"/>
              <a:gd name="connsiteX13" fmla="*/ 0 w 2170993"/>
              <a:gd name="connsiteY13" fmla="*/ 0 h 220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0993" h="2205050">
                <a:moveTo>
                  <a:pt x="0" y="0"/>
                </a:moveTo>
                <a:lnTo>
                  <a:pt x="2170993" y="0"/>
                </a:lnTo>
                <a:lnTo>
                  <a:pt x="2170993" y="2205050"/>
                </a:lnTo>
                <a:lnTo>
                  <a:pt x="2141044" y="2167341"/>
                </a:lnTo>
                <a:cubicBezTo>
                  <a:pt x="1789106" y="1741830"/>
                  <a:pt x="1397531" y="1354203"/>
                  <a:pt x="973473" y="1008751"/>
                </a:cubicBezTo>
                <a:lnTo>
                  <a:pt x="916663" y="964690"/>
                </a:lnTo>
                <a:lnTo>
                  <a:pt x="916662" y="964688"/>
                </a:lnTo>
                <a:lnTo>
                  <a:pt x="916664" y="964690"/>
                </a:lnTo>
                <a:lnTo>
                  <a:pt x="851919" y="882910"/>
                </a:lnTo>
                <a:cubicBezTo>
                  <a:pt x="656324" y="647889"/>
                  <a:pt x="448606" y="424507"/>
                  <a:pt x="229978" y="213497"/>
                </a:cubicBezTo>
                <a:lnTo>
                  <a:pt x="229978" y="213497"/>
                </a:lnTo>
                <a:lnTo>
                  <a:pt x="229977" y="213496"/>
                </a:lnTo>
                <a:cubicBezTo>
                  <a:pt x="157102" y="143160"/>
                  <a:pt x="83013" y="74197"/>
                  <a:pt x="7758" y="663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>
            <a:off x="7889670" y="964691"/>
            <a:ext cx="1254330" cy="2125398"/>
          </a:xfrm>
          <a:custGeom>
            <a:avLst/>
            <a:gdLst>
              <a:gd name="connsiteX0" fmla="*/ 0 w 1254330"/>
              <a:gd name="connsiteY0" fmla="*/ 0 h 2125398"/>
              <a:gd name="connsiteX1" fmla="*/ 56809 w 1254330"/>
              <a:gd name="connsiteY1" fmla="*/ 44060 h 2125398"/>
              <a:gd name="connsiteX2" fmla="*/ 1224380 w 1254330"/>
              <a:gd name="connsiteY2" fmla="*/ 1202651 h 2125398"/>
              <a:gd name="connsiteX3" fmla="*/ 1254330 w 1254330"/>
              <a:gd name="connsiteY3" fmla="*/ 1240362 h 2125398"/>
              <a:gd name="connsiteX4" fmla="*/ 1254330 w 1254330"/>
              <a:gd name="connsiteY4" fmla="*/ 2125398 h 2125398"/>
              <a:gd name="connsiteX5" fmla="*/ 1218303 w 1254330"/>
              <a:gd name="connsiteY5" fmla="*/ 2032913 h 2125398"/>
              <a:gd name="connsiteX6" fmla="*/ 188755 w 1254330"/>
              <a:gd name="connsiteY6" fmla="*/ 238416 h 2125398"/>
              <a:gd name="connsiteX7" fmla="*/ 0 w 1254330"/>
              <a:gd name="connsiteY7" fmla="*/ 0 h 212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4330" h="2125398">
                <a:moveTo>
                  <a:pt x="0" y="0"/>
                </a:moveTo>
                <a:lnTo>
                  <a:pt x="56809" y="44060"/>
                </a:lnTo>
                <a:cubicBezTo>
                  <a:pt x="480867" y="389512"/>
                  <a:pt x="872442" y="777139"/>
                  <a:pt x="1224380" y="1202651"/>
                </a:cubicBezTo>
                <a:lnTo>
                  <a:pt x="1254330" y="1240362"/>
                </a:lnTo>
                <a:lnTo>
                  <a:pt x="1254330" y="2125398"/>
                </a:lnTo>
                <a:lnTo>
                  <a:pt x="1218303" y="2032913"/>
                </a:lnTo>
                <a:cubicBezTo>
                  <a:pt x="946553" y="1384194"/>
                  <a:pt x="598925" y="783362"/>
                  <a:pt x="188755" y="238416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8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left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36549" y="2681288"/>
            <a:ext cx="429930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336548" y="3175429"/>
            <a:ext cx="429930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6549" y="4769643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2808483" y="3824449"/>
            <a:ext cx="940694" cy="3042696"/>
          </a:xfrm>
          <a:custGeom>
            <a:avLst/>
            <a:gdLst>
              <a:gd name="connsiteX0" fmla="*/ 940694 w 940694"/>
              <a:gd name="connsiteY0" fmla="*/ 0 h 3042696"/>
              <a:gd name="connsiteX1" fmla="*/ 930863 w 940694"/>
              <a:gd name="connsiteY1" fmla="*/ 293732 h 3042696"/>
              <a:gd name="connsiteX2" fmla="*/ 684107 w 940694"/>
              <a:gd name="connsiteY2" fmla="*/ 2408921 h 3042696"/>
              <a:gd name="connsiteX3" fmla="*/ 577814 w 940694"/>
              <a:gd name="connsiteY3" fmla="*/ 2974932 h 3042696"/>
              <a:gd name="connsiteX4" fmla="*/ 565088 w 940694"/>
              <a:gd name="connsiteY4" fmla="*/ 3042696 h 3042696"/>
              <a:gd name="connsiteX5" fmla="*/ 0 w 940694"/>
              <a:gd name="connsiteY5" fmla="*/ 3042696 h 3042696"/>
              <a:gd name="connsiteX6" fmla="*/ 0 w 940694"/>
              <a:gd name="connsiteY6" fmla="*/ 3042695 h 3042696"/>
              <a:gd name="connsiteX7" fmla="*/ 8357 w 940694"/>
              <a:gd name="connsiteY7" fmla="*/ 3042695 h 3042696"/>
              <a:gd name="connsiteX8" fmla="*/ 38235 w 940694"/>
              <a:gd name="connsiteY8" fmla="*/ 2964086 h 3042696"/>
              <a:gd name="connsiteX9" fmla="*/ 242843 w 940694"/>
              <a:gd name="connsiteY9" fmla="*/ 2425753 h 3042696"/>
              <a:gd name="connsiteX10" fmla="*/ 928311 w 940694"/>
              <a:gd name="connsiteY10" fmla="*/ 65588 h 304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694" h="3042696">
                <a:moveTo>
                  <a:pt x="940694" y="0"/>
                </a:moveTo>
                <a:lnTo>
                  <a:pt x="930863" y="293732"/>
                </a:lnTo>
                <a:cubicBezTo>
                  <a:pt x="896378" y="1051293"/>
                  <a:pt x="802043" y="1741153"/>
                  <a:pt x="684107" y="2408921"/>
                </a:cubicBezTo>
                <a:lnTo>
                  <a:pt x="577814" y="2974932"/>
                </a:lnTo>
                <a:lnTo>
                  <a:pt x="565088" y="3042696"/>
                </a:lnTo>
                <a:lnTo>
                  <a:pt x="0" y="3042696"/>
                </a:lnTo>
                <a:lnTo>
                  <a:pt x="0" y="3042695"/>
                </a:lnTo>
                <a:lnTo>
                  <a:pt x="8357" y="3042695"/>
                </a:lnTo>
                <a:lnTo>
                  <a:pt x="38235" y="2964086"/>
                </a:lnTo>
                <a:lnTo>
                  <a:pt x="242843" y="2425753"/>
                </a:lnTo>
                <a:cubicBezTo>
                  <a:pt x="510320" y="1698400"/>
                  <a:pt x="752553" y="937203"/>
                  <a:pt x="928311" y="65588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3547606" y="820638"/>
            <a:ext cx="475808" cy="3003811"/>
          </a:xfrm>
          <a:custGeom>
            <a:avLst/>
            <a:gdLst>
              <a:gd name="connsiteX0" fmla="*/ 0 w 515930"/>
              <a:gd name="connsiteY0" fmla="*/ 0 h 3006986"/>
              <a:gd name="connsiteX1" fmla="*/ 40122 w 515930"/>
              <a:gd name="connsiteY1" fmla="*/ 3291 h 3006986"/>
              <a:gd name="connsiteX2" fmla="*/ 515930 w 515930"/>
              <a:gd name="connsiteY2" fmla="*/ 49906 h 3006986"/>
              <a:gd name="connsiteX3" fmla="*/ 292022 w 515930"/>
              <a:gd name="connsiteY3" fmla="*/ 2740393 h 3006986"/>
              <a:gd name="connsiteX4" fmla="*/ 241692 w 515930"/>
              <a:gd name="connsiteY4" fmla="*/ 3006986 h 3006986"/>
              <a:gd name="connsiteX5" fmla="*/ 242870 w 515930"/>
              <a:gd name="connsiteY5" fmla="*/ 2971771 h 3006986"/>
              <a:gd name="connsiteX6" fmla="*/ 61475 w 515930"/>
              <a:gd name="connsiteY6" fmla="*/ 369997 h 3006986"/>
              <a:gd name="connsiteX7" fmla="*/ 0 w 515930"/>
              <a:gd name="connsiteY7" fmla="*/ 0 h 3006986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21353 w 475808"/>
              <a:gd name="connsiteY6" fmla="*/ 366822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808" h="3003811">
                <a:moveTo>
                  <a:pt x="1153" y="0"/>
                </a:moveTo>
                <a:lnTo>
                  <a:pt x="0" y="116"/>
                </a:lnTo>
                <a:lnTo>
                  <a:pt x="475808" y="46731"/>
                </a:lnTo>
                <a:cubicBezTo>
                  <a:pt x="474427" y="1069625"/>
                  <a:pt x="390584" y="1949355"/>
                  <a:pt x="251900" y="2737218"/>
                </a:cubicBezTo>
                <a:lnTo>
                  <a:pt x="201570" y="3003811"/>
                </a:lnTo>
                <a:cubicBezTo>
                  <a:pt x="201963" y="2992073"/>
                  <a:pt x="202355" y="2980334"/>
                  <a:pt x="202748" y="2968596"/>
                </a:cubicBezTo>
                <a:cubicBezTo>
                  <a:pt x="238444" y="2139960"/>
                  <a:pt x="151962" y="1345056"/>
                  <a:pt x="43578" y="369997"/>
                </a:cubicBezTo>
                <a:lnTo>
                  <a:pt x="1153" y="0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11555" y="677722"/>
            <a:ext cx="3778706" cy="6189423"/>
          </a:xfrm>
          <a:custGeom>
            <a:avLst/>
            <a:gdLst>
              <a:gd name="connsiteX0" fmla="*/ 0 w 5462588"/>
              <a:gd name="connsiteY0" fmla="*/ 0 h 6049962"/>
              <a:gd name="connsiteX1" fmla="*/ 4552138 w 5462588"/>
              <a:gd name="connsiteY1" fmla="*/ 0 h 6049962"/>
              <a:gd name="connsiteX2" fmla="*/ 5462588 w 5462588"/>
              <a:gd name="connsiteY2" fmla="*/ 910450 h 6049962"/>
              <a:gd name="connsiteX3" fmla="*/ 5462588 w 5462588"/>
              <a:gd name="connsiteY3" fmla="*/ 6049962 h 6049962"/>
              <a:gd name="connsiteX4" fmla="*/ 0 w 5462588"/>
              <a:gd name="connsiteY4" fmla="*/ 6049962 h 6049962"/>
              <a:gd name="connsiteX5" fmla="*/ 0 w 5462588"/>
              <a:gd name="connsiteY5" fmla="*/ 0 h 6049962"/>
              <a:gd name="connsiteX0" fmla="*/ 0 w 5503709"/>
              <a:gd name="connsiteY0" fmla="*/ 0 h 6049962"/>
              <a:gd name="connsiteX1" fmla="*/ 5503709 w 5503709"/>
              <a:gd name="connsiteY1" fmla="*/ 7434 h 6049962"/>
              <a:gd name="connsiteX2" fmla="*/ 5462588 w 5503709"/>
              <a:gd name="connsiteY2" fmla="*/ 910450 h 6049962"/>
              <a:gd name="connsiteX3" fmla="*/ 5462588 w 5503709"/>
              <a:gd name="connsiteY3" fmla="*/ 6049962 h 6049962"/>
              <a:gd name="connsiteX4" fmla="*/ 0 w 5503709"/>
              <a:gd name="connsiteY4" fmla="*/ 6049962 h 6049962"/>
              <a:gd name="connsiteX5" fmla="*/ 0 w 5503709"/>
              <a:gd name="connsiteY5" fmla="*/ 0 h 6049962"/>
              <a:gd name="connsiteX0" fmla="*/ 0 w 5503709"/>
              <a:gd name="connsiteY0" fmla="*/ 104097 h 6154059"/>
              <a:gd name="connsiteX1" fmla="*/ 5503709 w 5503709"/>
              <a:gd name="connsiteY1" fmla="*/ 111531 h 6154059"/>
              <a:gd name="connsiteX2" fmla="*/ 5462588 w 5503709"/>
              <a:gd name="connsiteY2" fmla="*/ 1014547 h 6154059"/>
              <a:gd name="connsiteX3" fmla="*/ 5462588 w 5503709"/>
              <a:gd name="connsiteY3" fmla="*/ 6154059 h 6154059"/>
              <a:gd name="connsiteX4" fmla="*/ 0 w 5503709"/>
              <a:gd name="connsiteY4" fmla="*/ 6154059 h 6154059"/>
              <a:gd name="connsiteX5" fmla="*/ 0 w 5503709"/>
              <a:gd name="connsiteY5" fmla="*/ 104097 h 6154059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5462588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4786080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693046"/>
              <a:gd name="connsiteY0" fmla="*/ 143333 h 6193295"/>
              <a:gd name="connsiteX1" fmla="*/ 5503709 w 5693046"/>
              <a:gd name="connsiteY1" fmla="*/ 150767 h 6193295"/>
              <a:gd name="connsiteX2" fmla="*/ 5693046 w 5693046"/>
              <a:gd name="connsiteY2" fmla="*/ 3179949 h 6193295"/>
              <a:gd name="connsiteX3" fmla="*/ 4786080 w 5693046"/>
              <a:gd name="connsiteY3" fmla="*/ 6193295 h 6193295"/>
              <a:gd name="connsiteX4" fmla="*/ 0 w 5693046"/>
              <a:gd name="connsiteY4" fmla="*/ 6193295 h 6193295"/>
              <a:gd name="connsiteX5" fmla="*/ 0 w 5693046"/>
              <a:gd name="connsiteY5" fmla="*/ 143333 h 6193295"/>
              <a:gd name="connsiteX0" fmla="*/ 0 w 5705796"/>
              <a:gd name="connsiteY0" fmla="*/ 143333 h 6193295"/>
              <a:gd name="connsiteX1" fmla="*/ 5503709 w 5705796"/>
              <a:gd name="connsiteY1" fmla="*/ 150767 h 6193295"/>
              <a:gd name="connsiteX2" fmla="*/ 5693046 w 5705796"/>
              <a:gd name="connsiteY2" fmla="*/ 3179949 h 6193295"/>
              <a:gd name="connsiteX3" fmla="*/ 4786080 w 5705796"/>
              <a:gd name="connsiteY3" fmla="*/ 6193295 h 6193295"/>
              <a:gd name="connsiteX4" fmla="*/ 0 w 5705796"/>
              <a:gd name="connsiteY4" fmla="*/ 6193295 h 6193295"/>
              <a:gd name="connsiteX5" fmla="*/ 0 w 5705796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1920240 w 5708471"/>
              <a:gd name="connsiteY0" fmla="*/ 80600 h 6267722"/>
              <a:gd name="connsiteX1" fmla="*/ 5503709 w 5708471"/>
              <a:gd name="connsiteY1" fmla="*/ 225194 h 6267722"/>
              <a:gd name="connsiteX2" fmla="*/ 5693046 w 5708471"/>
              <a:gd name="connsiteY2" fmla="*/ 3254376 h 6267722"/>
              <a:gd name="connsiteX3" fmla="*/ 4786080 w 5708471"/>
              <a:gd name="connsiteY3" fmla="*/ 6267722 h 6267722"/>
              <a:gd name="connsiteX4" fmla="*/ 0 w 5708471"/>
              <a:gd name="connsiteY4" fmla="*/ 6267722 h 6267722"/>
              <a:gd name="connsiteX5" fmla="*/ 1920240 w 5708471"/>
              <a:gd name="connsiteY5" fmla="*/ 80600 h 6267722"/>
              <a:gd name="connsiteX0" fmla="*/ 0 w 3788231"/>
              <a:gd name="connsiteY0" fmla="*/ 80600 h 6322586"/>
              <a:gd name="connsiteX1" fmla="*/ 3583469 w 3788231"/>
              <a:gd name="connsiteY1" fmla="*/ 225194 h 6322586"/>
              <a:gd name="connsiteX2" fmla="*/ 3772806 w 3788231"/>
              <a:gd name="connsiteY2" fmla="*/ 3254376 h 6322586"/>
              <a:gd name="connsiteX3" fmla="*/ 2865840 w 3788231"/>
              <a:gd name="connsiteY3" fmla="*/ 6267722 h 6322586"/>
              <a:gd name="connsiteX4" fmla="*/ 91440 w 3788231"/>
              <a:gd name="connsiteY4" fmla="*/ 6322586 h 6322586"/>
              <a:gd name="connsiteX5" fmla="*/ 0 w 3788231"/>
              <a:gd name="connsiteY5" fmla="*/ 80600 h 6322586"/>
              <a:gd name="connsiteX0" fmla="*/ 0 w 3788231"/>
              <a:gd name="connsiteY0" fmla="*/ 80600 h 6286010"/>
              <a:gd name="connsiteX1" fmla="*/ 3583469 w 3788231"/>
              <a:gd name="connsiteY1" fmla="*/ 225194 h 6286010"/>
              <a:gd name="connsiteX2" fmla="*/ 3772806 w 3788231"/>
              <a:gd name="connsiteY2" fmla="*/ 3254376 h 6286010"/>
              <a:gd name="connsiteX3" fmla="*/ 2865840 w 3788231"/>
              <a:gd name="connsiteY3" fmla="*/ 6267722 h 6286010"/>
              <a:gd name="connsiteX4" fmla="*/ 0 w 3788231"/>
              <a:gd name="connsiteY4" fmla="*/ 6286010 h 6286010"/>
              <a:gd name="connsiteX5" fmla="*/ 0 w 3788231"/>
              <a:gd name="connsiteY5" fmla="*/ 80600 h 6286010"/>
              <a:gd name="connsiteX0" fmla="*/ 28575 w 3788231"/>
              <a:gd name="connsiteY0" fmla="*/ 81647 h 6283882"/>
              <a:gd name="connsiteX1" fmla="*/ 3583469 w 3788231"/>
              <a:gd name="connsiteY1" fmla="*/ 223066 h 6283882"/>
              <a:gd name="connsiteX2" fmla="*/ 3772806 w 3788231"/>
              <a:gd name="connsiteY2" fmla="*/ 3252248 h 6283882"/>
              <a:gd name="connsiteX3" fmla="*/ 2865840 w 3788231"/>
              <a:gd name="connsiteY3" fmla="*/ 6265594 h 6283882"/>
              <a:gd name="connsiteX4" fmla="*/ 0 w 3788231"/>
              <a:gd name="connsiteY4" fmla="*/ 6283882 h 6283882"/>
              <a:gd name="connsiteX5" fmla="*/ 28575 w 3788231"/>
              <a:gd name="connsiteY5" fmla="*/ 81647 h 6283882"/>
              <a:gd name="connsiteX0" fmla="*/ 41275 w 3800931"/>
              <a:gd name="connsiteY0" fmla="*/ 81647 h 6274357"/>
              <a:gd name="connsiteX1" fmla="*/ 3596169 w 3800931"/>
              <a:gd name="connsiteY1" fmla="*/ 223066 h 6274357"/>
              <a:gd name="connsiteX2" fmla="*/ 3785506 w 3800931"/>
              <a:gd name="connsiteY2" fmla="*/ 3252248 h 6274357"/>
              <a:gd name="connsiteX3" fmla="*/ 2878540 w 3800931"/>
              <a:gd name="connsiteY3" fmla="*/ 6265594 h 6274357"/>
              <a:gd name="connsiteX4" fmla="*/ 0 w 3800931"/>
              <a:gd name="connsiteY4" fmla="*/ 6274357 h 6274357"/>
              <a:gd name="connsiteX5" fmla="*/ 41275 w 3800931"/>
              <a:gd name="connsiteY5" fmla="*/ 81647 h 6274357"/>
              <a:gd name="connsiteX0" fmla="*/ 31750 w 3791406"/>
              <a:gd name="connsiteY0" fmla="*/ 81647 h 6277532"/>
              <a:gd name="connsiteX1" fmla="*/ 3586644 w 3791406"/>
              <a:gd name="connsiteY1" fmla="*/ 223066 h 6277532"/>
              <a:gd name="connsiteX2" fmla="*/ 3775981 w 3791406"/>
              <a:gd name="connsiteY2" fmla="*/ 3252248 h 6277532"/>
              <a:gd name="connsiteX3" fmla="*/ 2869015 w 3791406"/>
              <a:gd name="connsiteY3" fmla="*/ 6265594 h 6277532"/>
              <a:gd name="connsiteX4" fmla="*/ 0 w 3791406"/>
              <a:gd name="connsiteY4" fmla="*/ 6277532 h 6277532"/>
              <a:gd name="connsiteX5" fmla="*/ 31750 w 3791406"/>
              <a:gd name="connsiteY5" fmla="*/ 81647 h 6277532"/>
              <a:gd name="connsiteX0" fmla="*/ 31750 w 3791406"/>
              <a:gd name="connsiteY0" fmla="*/ 35321 h 6231206"/>
              <a:gd name="connsiteX1" fmla="*/ 3586644 w 3791406"/>
              <a:gd name="connsiteY1" fmla="*/ 176740 h 6231206"/>
              <a:gd name="connsiteX2" fmla="*/ 3775981 w 3791406"/>
              <a:gd name="connsiteY2" fmla="*/ 3205922 h 6231206"/>
              <a:gd name="connsiteX3" fmla="*/ 2869015 w 3791406"/>
              <a:gd name="connsiteY3" fmla="*/ 6219268 h 6231206"/>
              <a:gd name="connsiteX4" fmla="*/ 0 w 3791406"/>
              <a:gd name="connsiteY4" fmla="*/ 6231206 h 6231206"/>
              <a:gd name="connsiteX5" fmla="*/ 31750 w 3791406"/>
              <a:gd name="connsiteY5" fmla="*/ 35321 h 6231206"/>
              <a:gd name="connsiteX0" fmla="*/ 31750 w 3791406"/>
              <a:gd name="connsiteY0" fmla="*/ 19801 h 6215686"/>
              <a:gd name="connsiteX1" fmla="*/ 3586644 w 3791406"/>
              <a:gd name="connsiteY1" fmla="*/ 161220 h 6215686"/>
              <a:gd name="connsiteX2" fmla="*/ 3775981 w 3791406"/>
              <a:gd name="connsiteY2" fmla="*/ 3190402 h 6215686"/>
              <a:gd name="connsiteX3" fmla="*/ 2869015 w 3791406"/>
              <a:gd name="connsiteY3" fmla="*/ 6203748 h 6215686"/>
              <a:gd name="connsiteX4" fmla="*/ 0 w 3791406"/>
              <a:gd name="connsiteY4" fmla="*/ 6215686 h 6215686"/>
              <a:gd name="connsiteX5" fmla="*/ 31750 w 3791406"/>
              <a:gd name="connsiteY5" fmla="*/ 19801 h 6215686"/>
              <a:gd name="connsiteX0" fmla="*/ 31750 w 3791406"/>
              <a:gd name="connsiteY0" fmla="*/ 9351 h 6205236"/>
              <a:gd name="connsiteX1" fmla="*/ 3586644 w 3791406"/>
              <a:gd name="connsiteY1" fmla="*/ 150770 h 6205236"/>
              <a:gd name="connsiteX2" fmla="*/ 3775981 w 3791406"/>
              <a:gd name="connsiteY2" fmla="*/ 3179952 h 6205236"/>
              <a:gd name="connsiteX3" fmla="*/ 2869015 w 3791406"/>
              <a:gd name="connsiteY3" fmla="*/ 6193298 h 6205236"/>
              <a:gd name="connsiteX4" fmla="*/ 0 w 3791406"/>
              <a:gd name="connsiteY4" fmla="*/ 6205236 h 6205236"/>
              <a:gd name="connsiteX5" fmla="*/ 31750 w 3791406"/>
              <a:gd name="connsiteY5" fmla="*/ 9351 h 6205236"/>
              <a:gd name="connsiteX0" fmla="*/ 15875 w 3791406"/>
              <a:gd name="connsiteY0" fmla="*/ 11826 h 6201361"/>
              <a:gd name="connsiteX1" fmla="*/ 3586644 w 3791406"/>
              <a:gd name="connsiteY1" fmla="*/ 146895 h 6201361"/>
              <a:gd name="connsiteX2" fmla="*/ 3775981 w 3791406"/>
              <a:gd name="connsiteY2" fmla="*/ 3176077 h 6201361"/>
              <a:gd name="connsiteX3" fmla="*/ 2869015 w 3791406"/>
              <a:gd name="connsiteY3" fmla="*/ 6189423 h 6201361"/>
              <a:gd name="connsiteX4" fmla="*/ 0 w 3791406"/>
              <a:gd name="connsiteY4" fmla="*/ 6201361 h 6201361"/>
              <a:gd name="connsiteX5" fmla="*/ 15875 w 3791406"/>
              <a:gd name="connsiteY5" fmla="*/ 11826 h 6201361"/>
              <a:gd name="connsiteX0" fmla="*/ 22225 w 3797756"/>
              <a:gd name="connsiteY0" fmla="*/ 11826 h 6198186"/>
              <a:gd name="connsiteX1" fmla="*/ 3592994 w 3797756"/>
              <a:gd name="connsiteY1" fmla="*/ 146895 h 6198186"/>
              <a:gd name="connsiteX2" fmla="*/ 3782331 w 3797756"/>
              <a:gd name="connsiteY2" fmla="*/ 3176077 h 6198186"/>
              <a:gd name="connsiteX3" fmla="*/ 2875365 w 3797756"/>
              <a:gd name="connsiteY3" fmla="*/ 6189423 h 6198186"/>
              <a:gd name="connsiteX4" fmla="*/ 0 w 3797756"/>
              <a:gd name="connsiteY4" fmla="*/ 6198186 h 6198186"/>
              <a:gd name="connsiteX5" fmla="*/ 22225 w 3797756"/>
              <a:gd name="connsiteY5" fmla="*/ 11826 h 6198186"/>
              <a:gd name="connsiteX0" fmla="*/ 271 w 3775802"/>
              <a:gd name="connsiteY0" fmla="*/ 11826 h 6195011"/>
              <a:gd name="connsiteX1" fmla="*/ 3571040 w 3775802"/>
              <a:gd name="connsiteY1" fmla="*/ 146895 h 6195011"/>
              <a:gd name="connsiteX2" fmla="*/ 3760377 w 3775802"/>
              <a:gd name="connsiteY2" fmla="*/ 3176077 h 6195011"/>
              <a:gd name="connsiteX3" fmla="*/ 2853411 w 3775802"/>
              <a:gd name="connsiteY3" fmla="*/ 6189423 h 6195011"/>
              <a:gd name="connsiteX4" fmla="*/ 63771 w 3775802"/>
              <a:gd name="connsiteY4" fmla="*/ 6195011 h 6195011"/>
              <a:gd name="connsiteX5" fmla="*/ 271 w 3775802"/>
              <a:gd name="connsiteY5" fmla="*/ 11826 h 6195011"/>
              <a:gd name="connsiteX0" fmla="*/ 3175 w 3778706"/>
              <a:gd name="connsiteY0" fmla="*/ 11826 h 6189423"/>
              <a:gd name="connsiteX1" fmla="*/ 3573944 w 3778706"/>
              <a:gd name="connsiteY1" fmla="*/ 146895 h 6189423"/>
              <a:gd name="connsiteX2" fmla="*/ 3763281 w 3778706"/>
              <a:gd name="connsiteY2" fmla="*/ 3176077 h 6189423"/>
              <a:gd name="connsiteX3" fmla="*/ 2856315 w 3778706"/>
              <a:gd name="connsiteY3" fmla="*/ 6189423 h 6189423"/>
              <a:gd name="connsiteX4" fmla="*/ 0 w 3778706"/>
              <a:gd name="connsiteY4" fmla="*/ 6188661 h 6189423"/>
              <a:gd name="connsiteX5" fmla="*/ 3175 w 3778706"/>
              <a:gd name="connsiteY5" fmla="*/ 11826 h 618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6" h="6189423">
                <a:moveTo>
                  <a:pt x="3175" y="11826"/>
                </a:moveTo>
                <a:cubicBezTo>
                  <a:pt x="490152" y="19105"/>
                  <a:pt x="977762" y="-69160"/>
                  <a:pt x="3573944" y="146895"/>
                </a:cubicBezTo>
                <a:cubicBezTo>
                  <a:pt x="3681661" y="1164056"/>
                  <a:pt x="3826549" y="2114311"/>
                  <a:pt x="3763281" y="3176077"/>
                </a:cubicBezTo>
                <a:cubicBezTo>
                  <a:pt x="3557603" y="4210263"/>
                  <a:pt x="3232979" y="5214711"/>
                  <a:pt x="2856315" y="6189423"/>
                </a:cubicBezTo>
                <a:lnTo>
                  <a:pt x="0" y="6188661"/>
                </a:lnTo>
                <a:cubicBezTo>
                  <a:pt x="5292" y="4125483"/>
                  <a:pt x="-2117" y="2075004"/>
                  <a:pt x="3175" y="118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below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0335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righ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>
            <a:off x="5156679" y="-3176"/>
            <a:ext cx="2708729" cy="1440827"/>
          </a:xfrm>
          <a:custGeom>
            <a:avLst/>
            <a:gdLst>
              <a:gd name="connsiteX0" fmla="*/ 0 w 2661104"/>
              <a:gd name="connsiteY0" fmla="*/ 0 h 1418602"/>
              <a:gd name="connsiteX1" fmla="*/ 833275 w 2661104"/>
              <a:gd name="connsiteY1" fmla="*/ 0 h 1418602"/>
              <a:gd name="connsiteX2" fmla="*/ 2450968 w 2661104"/>
              <a:gd name="connsiteY2" fmla="*/ 1212297 h 1418602"/>
              <a:gd name="connsiteX3" fmla="*/ 2661104 w 2661104"/>
              <a:gd name="connsiteY3" fmla="*/ 1418602 h 1418602"/>
              <a:gd name="connsiteX4" fmla="*/ 2605866 w 2661104"/>
              <a:gd name="connsiteY4" fmla="*/ 1382644 h 1418602"/>
              <a:gd name="connsiteX5" fmla="*/ 445260 w 2661104"/>
              <a:gd name="connsiteY5" fmla="*/ 207296 h 1418602"/>
              <a:gd name="connsiteX6" fmla="*/ 0 w 2661104"/>
              <a:gd name="connsiteY6" fmla="*/ 0 h 1418602"/>
              <a:gd name="connsiteX0" fmla="*/ 0 w 2661104"/>
              <a:gd name="connsiteY0" fmla="*/ 22225 h 1440827"/>
              <a:gd name="connsiteX1" fmla="*/ 823750 w 2661104"/>
              <a:gd name="connsiteY1" fmla="*/ 0 h 1440827"/>
              <a:gd name="connsiteX2" fmla="*/ 2450968 w 2661104"/>
              <a:gd name="connsiteY2" fmla="*/ 1234522 h 1440827"/>
              <a:gd name="connsiteX3" fmla="*/ 2661104 w 2661104"/>
              <a:gd name="connsiteY3" fmla="*/ 1440827 h 1440827"/>
              <a:gd name="connsiteX4" fmla="*/ 2605866 w 2661104"/>
              <a:gd name="connsiteY4" fmla="*/ 1404869 h 1440827"/>
              <a:gd name="connsiteX5" fmla="*/ 445260 w 2661104"/>
              <a:gd name="connsiteY5" fmla="*/ 229521 h 1440827"/>
              <a:gd name="connsiteX6" fmla="*/ 0 w 2661104"/>
              <a:gd name="connsiteY6" fmla="*/ 22225 h 1440827"/>
              <a:gd name="connsiteX0" fmla="*/ 0 w 2692854"/>
              <a:gd name="connsiteY0" fmla="*/ 3175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3175 h 1440827"/>
              <a:gd name="connsiteX0" fmla="*/ 0 w 2692854"/>
              <a:gd name="connsiteY0" fmla="*/ 6350 h 1440827"/>
              <a:gd name="connsiteX1" fmla="*/ 855500 w 2692854"/>
              <a:gd name="connsiteY1" fmla="*/ 0 h 1440827"/>
              <a:gd name="connsiteX2" fmla="*/ 2482718 w 2692854"/>
              <a:gd name="connsiteY2" fmla="*/ 1234522 h 1440827"/>
              <a:gd name="connsiteX3" fmla="*/ 2692854 w 2692854"/>
              <a:gd name="connsiteY3" fmla="*/ 1440827 h 1440827"/>
              <a:gd name="connsiteX4" fmla="*/ 2637616 w 2692854"/>
              <a:gd name="connsiteY4" fmla="*/ 1404869 h 1440827"/>
              <a:gd name="connsiteX5" fmla="*/ 477010 w 2692854"/>
              <a:gd name="connsiteY5" fmla="*/ 229521 h 1440827"/>
              <a:gd name="connsiteX6" fmla="*/ 0 w 2692854"/>
              <a:gd name="connsiteY6" fmla="*/ 6350 h 1440827"/>
              <a:gd name="connsiteX0" fmla="*/ 0 w 2696029"/>
              <a:gd name="connsiteY0" fmla="*/ 0 h 1440827"/>
              <a:gd name="connsiteX1" fmla="*/ 858675 w 2696029"/>
              <a:gd name="connsiteY1" fmla="*/ 0 h 1440827"/>
              <a:gd name="connsiteX2" fmla="*/ 2485893 w 2696029"/>
              <a:gd name="connsiteY2" fmla="*/ 1234522 h 1440827"/>
              <a:gd name="connsiteX3" fmla="*/ 2696029 w 2696029"/>
              <a:gd name="connsiteY3" fmla="*/ 1440827 h 1440827"/>
              <a:gd name="connsiteX4" fmla="*/ 2640791 w 2696029"/>
              <a:gd name="connsiteY4" fmla="*/ 1404869 h 1440827"/>
              <a:gd name="connsiteX5" fmla="*/ 480185 w 2696029"/>
              <a:gd name="connsiteY5" fmla="*/ 229521 h 1440827"/>
              <a:gd name="connsiteX6" fmla="*/ 0 w 2696029"/>
              <a:gd name="connsiteY6" fmla="*/ 0 h 1440827"/>
              <a:gd name="connsiteX0" fmla="*/ 0 w 2708729"/>
              <a:gd name="connsiteY0" fmla="*/ 0 h 1440827"/>
              <a:gd name="connsiteX1" fmla="*/ 871375 w 2708729"/>
              <a:gd name="connsiteY1" fmla="*/ 0 h 1440827"/>
              <a:gd name="connsiteX2" fmla="*/ 2498593 w 2708729"/>
              <a:gd name="connsiteY2" fmla="*/ 1234522 h 1440827"/>
              <a:gd name="connsiteX3" fmla="*/ 2708729 w 2708729"/>
              <a:gd name="connsiteY3" fmla="*/ 1440827 h 1440827"/>
              <a:gd name="connsiteX4" fmla="*/ 2653491 w 2708729"/>
              <a:gd name="connsiteY4" fmla="*/ 1404869 h 1440827"/>
              <a:gd name="connsiteX5" fmla="*/ 492885 w 2708729"/>
              <a:gd name="connsiteY5" fmla="*/ 229521 h 1440827"/>
              <a:gd name="connsiteX6" fmla="*/ 0 w 2708729"/>
              <a:gd name="connsiteY6" fmla="*/ 0 h 144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8729" h="1440827">
                <a:moveTo>
                  <a:pt x="0" y="0"/>
                </a:moveTo>
                <a:lnTo>
                  <a:pt x="871375" y="0"/>
                </a:lnTo>
                <a:cubicBezTo>
                  <a:pt x="1347100" y="320234"/>
                  <a:pt x="1983063" y="755066"/>
                  <a:pt x="2498593" y="1234522"/>
                </a:cubicBezTo>
                <a:lnTo>
                  <a:pt x="2708729" y="1440827"/>
                </a:lnTo>
                <a:lnTo>
                  <a:pt x="2653491" y="1404869"/>
                </a:lnTo>
                <a:cubicBezTo>
                  <a:pt x="2354584" y="1214301"/>
                  <a:pt x="1486222" y="706715"/>
                  <a:pt x="492885" y="229521"/>
                </a:cubicBezTo>
                <a:lnTo>
                  <a:pt x="0" y="0"/>
                </a:lnTo>
                <a:close/>
              </a:path>
            </a:pathLst>
          </a:custGeom>
          <a:solidFill>
            <a:srgbClr val="BAA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 flipH="1">
            <a:off x="5171712" y="1440816"/>
            <a:ext cx="1219532" cy="5429884"/>
          </a:xfrm>
          <a:custGeom>
            <a:avLst/>
            <a:gdLst>
              <a:gd name="connsiteX0" fmla="*/ 1219502 w 1219532"/>
              <a:gd name="connsiteY0" fmla="*/ 0 h 5429884"/>
              <a:gd name="connsiteX1" fmla="*/ 1219532 w 1219532"/>
              <a:gd name="connsiteY1" fmla="*/ 30 h 5429884"/>
              <a:gd name="connsiteX2" fmla="*/ 617437 w 1219532"/>
              <a:gd name="connsiteY2" fmla="*/ 5429884 h 5429884"/>
              <a:gd name="connsiteX3" fmla="*/ 0 w 1219532"/>
              <a:gd name="connsiteY3" fmla="*/ 5428857 h 5429884"/>
              <a:gd name="connsiteX4" fmla="*/ 0 w 1219532"/>
              <a:gd name="connsiteY4" fmla="*/ 5423534 h 5429884"/>
              <a:gd name="connsiteX5" fmla="*/ 9526 w 1219532"/>
              <a:gd name="connsiteY5" fmla="*/ 5423534 h 54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532" h="5429884">
                <a:moveTo>
                  <a:pt x="1219502" y="0"/>
                </a:moveTo>
                <a:lnTo>
                  <a:pt x="1219532" y="30"/>
                </a:lnTo>
                <a:lnTo>
                  <a:pt x="617437" y="5429884"/>
                </a:lnTo>
                <a:lnTo>
                  <a:pt x="0" y="5428857"/>
                </a:lnTo>
                <a:lnTo>
                  <a:pt x="0" y="5423534"/>
                </a:lnTo>
                <a:lnTo>
                  <a:pt x="9526" y="5423534"/>
                </a:lnTo>
                <a:close/>
              </a:path>
            </a:pathLst>
          </a:custGeom>
          <a:solidFill>
            <a:srgbClr val="8B7A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2"/>
            <a:ext cx="4389115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6" y="4769643"/>
            <a:ext cx="4573573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 flipH="1">
            <a:off x="5164299" y="2"/>
            <a:ext cx="3983784" cy="6874330"/>
          </a:xfrm>
          <a:custGeom>
            <a:avLst/>
            <a:gdLst>
              <a:gd name="connsiteX0" fmla="*/ 0 w 3209925"/>
              <a:gd name="connsiteY0" fmla="*/ 0 h 6858000"/>
              <a:gd name="connsiteX1" fmla="*/ 1760515 w 3209925"/>
              <a:gd name="connsiteY1" fmla="*/ 0 h 6858000"/>
              <a:gd name="connsiteX2" fmla="*/ 3209925 w 3209925"/>
              <a:gd name="connsiteY2" fmla="*/ 1449410 h 6858000"/>
              <a:gd name="connsiteX3" fmla="*/ 3209925 w 3209925"/>
              <a:gd name="connsiteY3" fmla="*/ 6858000 h 6858000"/>
              <a:gd name="connsiteX4" fmla="*/ 0 w 3209925"/>
              <a:gd name="connsiteY4" fmla="*/ 6858000 h 6858000"/>
              <a:gd name="connsiteX5" fmla="*/ 0 w 3209925"/>
              <a:gd name="connsiteY5" fmla="*/ 0 h 6858000"/>
              <a:gd name="connsiteX0" fmla="*/ 0 w 4416933"/>
              <a:gd name="connsiteY0" fmla="*/ 0 h 6858000"/>
              <a:gd name="connsiteX1" fmla="*/ 1760515 w 4416933"/>
              <a:gd name="connsiteY1" fmla="*/ 0 h 6858000"/>
              <a:gd name="connsiteX2" fmla="*/ 4416933 w 4416933"/>
              <a:gd name="connsiteY2" fmla="*/ 1449410 h 6858000"/>
              <a:gd name="connsiteX3" fmla="*/ 3209925 w 4416933"/>
              <a:gd name="connsiteY3" fmla="*/ 6858000 h 6858000"/>
              <a:gd name="connsiteX4" fmla="*/ 0 w 4416933"/>
              <a:gd name="connsiteY4" fmla="*/ 6858000 h 6858000"/>
              <a:gd name="connsiteX5" fmla="*/ 0 w 4416933"/>
              <a:gd name="connsiteY5" fmla="*/ 0 h 6858000"/>
              <a:gd name="connsiteX0" fmla="*/ 0 w 4420108"/>
              <a:gd name="connsiteY0" fmla="*/ 0 h 6858000"/>
              <a:gd name="connsiteX1" fmla="*/ 1760515 w 4420108"/>
              <a:gd name="connsiteY1" fmla="*/ 0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0 w 4420108"/>
              <a:gd name="connsiteY0" fmla="*/ 0 h 6858000"/>
              <a:gd name="connsiteX1" fmla="*/ 1735115 w 4420108"/>
              <a:gd name="connsiteY1" fmla="*/ 3175 h 6858000"/>
              <a:gd name="connsiteX2" fmla="*/ 4420108 w 4420108"/>
              <a:gd name="connsiteY2" fmla="*/ 1433535 h 6858000"/>
              <a:gd name="connsiteX3" fmla="*/ 3209925 w 4420108"/>
              <a:gd name="connsiteY3" fmla="*/ 6858000 h 6858000"/>
              <a:gd name="connsiteX4" fmla="*/ 0 w 4420108"/>
              <a:gd name="connsiteY4" fmla="*/ 6858000 h 6858000"/>
              <a:gd name="connsiteX5" fmla="*/ 0 w 4420108"/>
              <a:gd name="connsiteY5" fmla="*/ 0 h 6858000"/>
              <a:gd name="connsiteX0" fmla="*/ 625033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625033 w 5045141"/>
              <a:gd name="connsiteY5" fmla="*/ 0 h 6858000"/>
              <a:gd name="connsiteX0" fmla="*/ 11575 w 5045141"/>
              <a:gd name="connsiteY0" fmla="*/ 0 h 6858000"/>
              <a:gd name="connsiteX1" fmla="*/ 2360148 w 5045141"/>
              <a:gd name="connsiteY1" fmla="*/ 3175 h 6858000"/>
              <a:gd name="connsiteX2" fmla="*/ 5045141 w 5045141"/>
              <a:gd name="connsiteY2" fmla="*/ 1433535 h 6858000"/>
              <a:gd name="connsiteX3" fmla="*/ 3834958 w 5045141"/>
              <a:gd name="connsiteY3" fmla="*/ 6858000 h 6858000"/>
              <a:gd name="connsiteX4" fmla="*/ 0 w 5045141"/>
              <a:gd name="connsiteY4" fmla="*/ 6858000 h 6858000"/>
              <a:gd name="connsiteX5" fmla="*/ 11575 w 5045141"/>
              <a:gd name="connsiteY5" fmla="*/ 0 h 6858000"/>
              <a:gd name="connsiteX0" fmla="*/ 787182 w 5045141"/>
              <a:gd name="connsiteY0" fmla="*/ 4989 h 6854825"/>
              <a:gd name="connsiteX1" fmla="*/ 2360148 w 5045141"/>
              <a:gd name="connsiteY1" fmla="*/ 0 h 6854825"/>
              <a:gd name="connsiteX2" fmla="*/ 5045141 w 5045141"/>
              <a:gd name="connsiteY2" fmla="*/ 1430360 h 6854825"/>
              <a:gd name="connsiteX3" fmla="*/ 3834958 w 5045141"/>
              <a:gd name="connsiteY3" fmla="*/ 6854825 h 6854825"/>
              <a:gd name="connsiteX4" fmla="*/ 0 w 5045141"/>
              <a:gd name="connsiteY4" fmla="*/ 6854825 h 6854825"/>
              <a:gd name="connsiteX5" fmla="*/ 787182 w 5045141"/>
              <a:gd name="connsiteY5" fmla="*/ 4989 h 6854825"/>
              <a:gd name="connsiteX0" fmla="*/ 41 w 4258000"/>
              <a:gd name="connsiteY0" fmla="*/ 4989 h 6854825"/>
              <a:gd name="connsiteX1" fmla="*/ 1573007 w 4258000"/>
              <a:gd name="connsiteY1" fmla="*/ 0 h 6854825"/>
              <a:gd name="connsiteX2" fmla="*/ 4258000 w 4258000"/>
              <a:gd name="connsiteY2" fmla="*/ 1430360 h 6854825"/>
              <a:gd name="connsiteX3" fmla="*/ 3047817 w 4258000"/>
              <a:gd name="connsiteY3" fmla="*/ 6854825 h 6854825"/>
              <a:gd name="connsiteX4" fmla="*/ 266052 w 4258000"/>
              <a:gd name="connsiteY4" fmla="*/ 6854825 h 6854825"/>
              <a:gd name="connsiteX5" fmla="*/ 41 w 4258000"/>
              <a:gd name="connsiteY5" fmla="*/ 4989 h 6854825"/>
              <a:gd name="connsiteX0" fmla="*/ 21 w 4257980"/>
              <a:gd name="connsiteY0" fmla="*/ 4989 h 6862990"/>
              <a:gd name="connsiteX1" fmla="*/ 1572987 w 4257980"/>
              <a:gd name="connsiteY1" fmla="*/ 0 h 6862990"/>
              <a:gd name="connsiteX2" fmla="*/ 4257980 w 4257980"/>
              <a:gd name="connsiteY2" fmla="*/ 1430360 h 6862990"/>
              <a:gd name="connsiteX3" fmla="*/ 3047797 w 4257980"/>
              <a:gd name="connsiteY3" fmla="*/ 6854825 h 6862990"/>
              <a:gd name="connsiteX4" fmla="*/ 535453 w 4257980"/>
              <a:gd name="connsiteY4" fmla="*/ 6862990 h 6862990"/>
              <a:gd name="connsiteX5" fmla="*/ 21 w 4257980"/>
              <a:gd name="connsiteY5" fmla="*/ 4989 h 6862990"/>
              <a:gd name="connsiteX0" fmla="*/ 39 w 4257998"/>
              <a:gd name="connsiteY0" fmla="*/ 4989 h 6871155"/>
              <a:gd name="connsiteX1" fmla="*/ 1573005 w 4257998"/>
              <a:gd name="connsiteY1" fmla="*/ 0 h 6871155"/>
              <a:gd name="connsiteX2" fmla="*/ 4257998 w 4257998"/>
              <a:gd name="connsiteY2" fmla="*/ 1430360 h 6871155"/>
              <a:gd name="connsiteX3" fmla="*/ 3047815 w 4257998"/>
              <a:gd name="connsiteY3" fmla="*/ 6854825 h 6871155"/>
              <a:gd name="connsiteX4" fmla="*/ 274214 w 4257998"/>
              <a:gd name="connsiteY4" fmla="*/ 6871155 h 6871155"/>
              <a:gd name="connsiteX5" fmla="*/ 39 w 4257998"/>
              <a:gd name="connsiteY5" fmla="*/ 4989 h 6871155"/>
              <a:gd name="connsiteX0" fmla="*/ 484 w 3997186"/>
              <a:gd name="connsiteY0" fmla="*/ 0 h 6890659"/>
              <a:gd name="connsiteX1" fmla="*/ 1312193 w 3997186"/>
              <a:gd name="connsiteY1" fmla="*/ 19504 h 6890659"/>
              <a:gd name="connsiteX2" fmla="*/ 3997186 w 3997186"/>
              <a:gd name="connsiteY2" fmla="*/ 1449864 h 6890659"/>
              <a:gd name="connsiteX3" fmla="*/ 2787003 w 3997186"/>
              <a:gd name="connsiteY3" fmla="*/ 6874329 h 6890659"/>
              <a:gd name="connsiteX4" fmla="*/ 13402 w 3997186"/>
              <a:gd name="connsiteY4" fmla="*/ 6890659 h 6890659"/>
              <a:gd name="connsiteX5" fmla="*/ 484 w 3997186"/>
              <a:gd name="connsiteY5" fmla="*/ 0 h 6890659"/>
              <a:gd name="connsiteX0" fmla="*/ 223846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223846 w 3983784"/>
              <a:gd name="connsiteY5" fmla="*/ 0 h 6874330"/>
              <a:gd name="connsiteX0" fmla="*/ 3411 w 3983784"/>
              <a:gd name="connsiteY0" fmla="*/ 0 h 6874330"/>
              <a:gd name="connsiteX1" fmla="*/ 1298791 w 3983784"/>
              <a:gd name="connsiteY1" fmla="*/ 3175 h 6874330"/>
              <a:gd name="connsiteX2" fmla="*/ 3983784 w 3983784"/>
              <a:gd name="connsiteY2" fmla="*/ 1433535 h 6874330"/>
              <a:gd name="connsiteX3" fmla="*/ 2773601 w 3983784"/>
              <a:gd name="connsiteY3" fmla="*/ 6858000 h 6874330"/>
              <a:gd name="connsiteX4" fmla="*/ 0 w 3983784"/>
              <a:gd name="connsiteY4" fmla="*/ 6874330 h 6874330"/>
              <a:gd name="connsiteX5" fmla="*/ 3411 w 3983784"/>
              <a:gd name="connsiteY5" fmla="*/ 0 h 687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3784" h="6874330">
                <a:moveTo>
                  <a:pt x="3411" y="0"/>
                </a:moveTo>
                <a:lnTo>
                  <a:pt x="1298791" y="3175"/>
                </a:lnTo>
                <a:cubicBezTo>
                  <a:pt x="2555739" y="568862"/>
                  <a:pt x="3726961" y="1261548"/>
                  <a:pt x="3983784" y="1433535"/>
                </a:cubicBezTo>
                <a:lnTo>
                  <a:pt x="2773601" y="6858000"/>
                </a:lnTo>
                <a:lnTo>
                  <a:pt x="0" y="6874330"/>
                </a:lnTo>
                <a:cubicBezTo>
                  <a:pt x="3858" y="4588330"/>
                  <a:pt x="-447" y="2286000"/>
                  <a:pt x="341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/>
              <a:t>Click icon below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18644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 lef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336549" y="2681288"/>
            <a:ext cx="429930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336548" y="3175429"/>
            <a:ext cx="429930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6549" y="4769643"/>
            <a:ext cx="4389114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2808483" y="3824449"/>
            <a:ext cx="940694" cy="3042696"/>
          </a:xfrm>
          <a:custGeom>
            <a:avLst/>
            <a:gdLst>
              <a:gd name="connsiteX0" fmla="*/ 940694 w 940694"/>
              <a:gd name="connsiteY0" fmla="*/ 0 h 3042696"/>
              <a:gd name="connsiteX1" fmla="*/ 930863 w 940694"/>
              <a:gd name="connsiteY1" fmla="*/ 293732 h 3042696"/>
              <a:gd name="connsiteX2" fmla="*/ 684107 w 940694"/>
              <a:gd name="connsiteY2" fmla="*/ 2408921 h 3042696"/>
              <a:gd name="connsiteX3" fmla="*/ 577814 w 940694"/>
              <a:gd name="connsiteY3" fmla="*/ 2974932 h 3042696"/>
              <a:gd name="connsiteX4" fmla="*/ 565088 w 940694"/>
              <a:gd name="connsiteY4" fmla="*/ 3042696 h 3042696"/>
              <a:gd name="connsiteX5" fmla="*/ 0 w 940694"/>
              <a:gd name="connsiteY5" fmla="*/ 3042696 h 3042696"/>
              <a:gd name="connsiteX6" fmla="*/ 0 w 940694"/>
              <a:gd name="connsiteY6" fmla="*/ 3042695 h 3042696"/>
              <a:gd name="connsiteX7" fmla="*/ 8357 w 940694"/>
              <a:gd name="connsiteY7" fmla="*/ 3042695 h 3042696"/>
              <a:gd name="connsiteX8" fmla="*/ 38235 w 940694"/>
              <a:gd name="connsiteY8" fmla="*/ 2964086 h 3042696"/>
              <a:gd name="connsiteX9" fmla="*/ 242843 w 940694"/>
              <a:gd name="connsiteY9" fmla="*/ 2425753 h 3042696"/>
              <a:gd name="connsiteX10" fmla="*/ 928311 w 940694"/>
              <a:gd name="connsiteY10" fmla="*/ 65588 h 304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0694" h="3042696">
                <a:moveTo>
                  <a:pt x="940694" y="0"/>
                </a:moveTo>
                <a:lnTo>
                  <a:pt x="930863" y="293732"/>
                </a:lnTo>
                <a:cubicBezTo>
                  <a:pt x="896378" y="1051293"/>
                  <a:pt x="802043" y="1741153"/>
                  <a:pt x="684107" y="2408921"/>
                </a:cubicBezTo>
                <a:lnTo>
                  <a:pt x="577814" y="2974932"/>
                </a:lnTo>
                <a:lnTo>
                  <a:pt x="565088" y="3042696"/>
                </a:lnTo>
                <a:lnTo>
                  <a:pt x="0" y="3042696"/>
                </a:lnTo>
                <a:lnTo>
                  <a:pt x="0" y="3042695"/>
                </a:lnTo>
                <a:lnTo>
                  <a:pt x="8357" y="3042695"/>
                </a:lnTo>
                <a:lnTo>
                  <a:pt x="38235" y="2964086"/>
                </a:lnTo>
                <a:lnTo>
                  <a:pt x="242843" y="2425753"/>
                </a:lnTo>
                <a:cubicBezTo>
                  <a:pt x="510320" y="1698400"/>
                  <a:pt x="752553" y="937203"/>
                  <a:pt x="928311" y="65588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3547606" y="820638"/>
            <a:ext cx="475808" cy="3003811"/>
          </a:xfrm>
          <a:custGeom>
            <a:avLst/>
            <a:gdLst>
              <a:gd name="connsiteX0" fmla="*/ 0 w 515930"/>
              <a:gd name="connsiteY0" fmla="*/ 0 h 3006986"/>
              <a:gd name="connsiteX1" fmla="*/ 40122 w 515930"/>
              <a:gd name="connsiteY1" fmla="*/ 3291 h 3006986"/>
              <a:gd name="connsiteX2" fmla="*/ 515930 w 515930"/>
              <a:gd name="connsiteY2" fmla="*/ 49906 h 3006986"/>
              <a:gd name="connsiteX3" fmla="*/ 292022 w 515930"/>
              <a:gd name="connsiteY3" fmla="*/ 2740393 h 3006986"/>
              <a:gd name="connsiteX4" fmla="*/ 241692 w 515930"/>
              <a:gd name="connsiteY4" fmla="*/ 3006986 h 3006986"/>
              <a:gd name="connsiteX5" fmla="*/ 242870 w 515930"/>
              <a:gd name="connsiteY5" fmla="*/ 2971771 h 3006986"/>
              <a:gd name="connsiteX6" fmla="*/ 61475 w 515930"/>
              <a:gd name="connsiteY6" fmla="*/ 369997 h 3006986"/>
              <a:gd name="connsiteX7" fmla="*/ 0 w 515930"/>
              <a:gd name="connsiteY7" fmla="*/ 0 h 3006986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21353 w 475808"/>
              <a:gd name="connsiteY6" fmla="*/ 366822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  <a:gd name="connsiteX0" fmla="*/ 1153 w 475808"/>
              <a:gd name="connsiteY0" fmla="*/ 0 h 3003811"/>
              <a:gd name="connsiteX1" fmla="*/ 0 w 475808"/>
              <a:gd name="connsiteY1" fmla="*/ 116 h 3003811"/>
              <a:gd name="connsiteX2" fmla="*/ 475808 w 475808"/>
              <a:gd name="connsiteY2" fmla="*/ 46731 h 3003811"/>
              <a:gd name="connsiteX3" fmla="*/ 251900 w 475808"/>
              <a:gd name="connsiteY3" fmla="*/ 2737218 h 3003811"/>
              <a:gd name="connsiteX4" fmla="*/ 201570 w 475808"/>
              <a:gd name="connsiteY4" fmla="*/ 3003811 h 3003811"/>
              <a:gd name="connsiteX5" fmla="*/ 202748 w 475808"/>
              <a:gd name="connsiteY5" fmla="*/ 2968596 h 3003811"/>
              <a:gd name="connsiteX6" fmla="*/ 43578 w 475808"/>
              <a:gd name="connsiteY6" fmla="*/ 369997 h 3003811"/>
              <a:gd name="connsiteX7" fmla="*/ 1153 w 475808"/>
              <a:gd name="connsiteY7" fmla="*/ 0 h 30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5808" h="3003811">
                <a:moveTo>
                  <a:pt x="1153" y="0"/>
                </a:moveTo>
                <a:lnTo>
                  <a:pt x="0" y="116"/>
                </a:lnTo>
                <a:lnTo>
                  <a:pt x="475808" y="46731"/>
                </a:lnTo>
                <a:cubicBezTo>
                  <a:pt x="474427" y="1069625"/>
                  <a:pt x="390584" y="1949355"/>
                  <a:pt x="251900" y="2737218"/>
                </a:cubicBezTo>
                <a:lnTo>
                  <a:pt x="201570" y="3003811"/>
                </a:lnTo>
                <a:cubicBezTo>
                  <a:pt x="201963" y="2992073"/>
                  <a:pt x="202355" y="2980334"/>
                  <a:pt x="202748" y="2968596"/>
                </a:cubicBezTo>
                <a:cubicBezTo>
                  <a:pt x="238444" y="2139960"/>
                  <a:pt x="151962" y="1345056"/>
                  <a:pt x="43578" y="369997"/>
                </a:cubicBezTo>
                <a:lnTo>
                  <a:pt x="1153" y="0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11555" y="677722"/>
            <a:ext cx="3778706" cy="6189423"/>
          </a:xfrm>
          <a:custGeom>
            <a:avLst/>
            <a:gdLst>
              <a:gd name="connsiteX0" fmla="*/ 0 w 5462588"/>
              <a:gd name="connsiteY0" fmla="*/ 0 h 6049962"/>
              <a:gd name="connsiteX1" fmla="*/ 4552138 w 5462588"/>
              <a:gd name="connsiteY1" fmla="*/ 0 h 6049962"/>
              <a:gd name="connsiteX2" fmla="*/ 5462588 w 5462588"/>
              <a:gd name="connsiteY2" fmla="*/ 910450 h 6049962"/>
              <a:gd name="connsiteX3" fmla="*/ 5462588 w 5462588"/>
              <a:gd name="connsiteY3" fmla="*/ 6049962 h 6049962"/>
              <a:gd name="connsiteX4" fmla="*/ 0 w 5462588"/>
              <a:gd name="connsiteY4" fmla="*/ 6049962 h 6049962"/>
              <a:gd name="connsiteX5" fmla="*/ 0 w 5462588"/>
              <a:gd name="connsiteY5" fmla="*/ 0 h 6049962"/>
              <a:gd name="connsiteX0" fmla="*/ 0 w 5503709"/>
              <a:gd name="connsiteY0" fmla="*/ 0 h 6049962"/>
              <a:gd name="connsiteX1" fmla="*/ 5503709 w 5503709"/>
              <a:gd name="connsiteY1" fmla="*/ 7434 h 6049962"/>
              <a:gd name="connsiteX2" fmla="*/ 5462588 w 5503709"/>
              <a:gd name="connsiteY2" fmla="*/ 910450 h 6049962"/>
              <a:gd name="connsiteX3" fmla="*/ 5462588 w 5503709"/>
              <a:gd name="connsiteY3" fmla="*/ 6049962 h 6049962"/>
              <a:gd name="connsiteX4" fmla="*/ 0 w 5503709"/>
              <a:gd name="connsiteY4" fmla="*/ 6049962 h 6049962"/>
              <a:gd name="connsiteX5" fmla="*/ 0 w 5503709"/>
              <a:gd name="connsiteY5" fmla="*/ 0 h 6049962"/>
              <a:gd name="connsiteX0" fmla="*/ 0 w 5503709"/>
              <a:gd name="connsiteY0" fmla="*/ 104097 h 6154059"/>
              <a:gd name="connsiteX1" fmla="*/ 5503709 w 5503709"/>
              <a:gd name="connsiteY1" fmla="*/ 111531 h 6154059"/>
              <a:gd name="connsiteX2" fmla="*/ 5462588 w 5503709"/>
              <a:gd name="connsiteY2" fmla="*/ 1014547 h 6154059"/>
              <a:gd name="connsiteX3" fmla="*/ 5462588 w 5503709"/>
              <a:gd name="connsiteY3" fmla="*/ 6154059 h 6154059"/>
              <a:gd name="connsiteX4" fmla="*/ 0 w 5503709"/>
              <a:gd name="connsiteY4" fmla="*/ 6154059 h 6154059"/>
              <a:gd name="connsiteX5" fmla="*/ 0 w 5503709"/>
              <a:gd name="connsiteY5" fmla="*/ 104097 h 6154059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5462588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503709"/>
              <a:gd name="connsiteY0" fmla="*/ 143333 h 6193295"/>
              <a:gd name="connsiteX1" fmla="*/ 5503709 w 5503709"/>
              <a:gd name="connsiteY1" fmla="*/ 150767 h 6193295"/>
              <a:gd name="connsiteX2" fmla="*/ 5462588 w 5503709"/>
              <a:gd name="connsiteY2" fmla="*/ 1053783 h 6193295"/>
              <a:gd name="connsiteX3" fmla="*/ 4786080 w 5503709"/>
              <a:gd name="connsiteY3" fmla="*/ 6193295 h 6193295"/>
              <a:gd name="connsiteX4" fmla="*/ 0 w 5503709"/>
              <a:gd name="connsiteY4" fmla="*/ 6193295 h 6193295"/>
              <a:gd name="connsiteX5" fmla="*/ 0 w 5503709"/>
              <a:gd name="connsiteY5" fmla="*/ 143333 h 6193295"/>
              <a:gd name="connsiteX0" fmla="*/ 0 w 5693046"/>
              <a:gd name="connsiteY0" fmla="*/ 143333 h 6193295"/>
              <a:gd name="connsiteX1" fmla="*/ 5503709 w 5693046"/>
              <a:gd name="connsiteY1" fmla="*/ 150767 h 6193295"/>
              <a:gd name="connsiteX2" fmla="*/ 5693046 w 5693046"/>
              <a:gd name="connsiteY2" fmla="*/ 3179949 h 6193295"/>
              <a:gd name="connsiteX3" fmla="*/ 4786080 w 5693046"/>
              <a:gd name="connsiteY3" fmla="*/ 6193295 h 6193295"/>
              <a:gd name="connsiteX4" fmla="*/ 0 w 5693046"/>
              <a:gd name="connsiteY4" fmla="*/ 6193295 h 6193295"/>
              <a:gd name="connsiteX5" fmla="*/ 0 w 5693046"/>
              <a:gd name="connsiteY5" fmla="*/ 143333 h 6193295"/>
              <a:gd name="connsiteX0" fmla="*/ 0 w 5705796"/>
              <a:gd name="connsiteY0" fmla="*/ 143333 h 6193295"/>
              <a:gd name="connsiteX1" fmla="*/ 5503709 w 5705796"/>
              <a:gd name="connsiteY1" fmla="*/ 150767 h 6193295"/>
              <a:gd name="connsiteX2" fmla="*/ 5693046 w 5705796"/>
              <a:gd name="connsiteY2" fmla="*/ 3179949 h 6193295"/>
              <a:gd name="connsiteX3" fmla="*/ 4786080 w 5705796"/>
              <a:gd name="connsiteY3" fmla="*/ 6193295 h 6193295"/>
              <a:gd name="connsiteX4" fmla="*/ 0 w 5705796"/>
              <a:gd name="connsiteY4" fmla="*/ 6193295 h 6193295"/>
              <a:gd name="connsiteX5" fmla="*/ 0 w 5705796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0 w 5708471"/>
              <a:gd name="connsiteY0" fmla="*/ 143333 h 6193295"/>
              <a:gd name="connsiteX1" fmla="*/ 5503709 w 5708471"/>
              <a:gd name="connsiteY1" fmla="*/ 150767 h 6193295"/>
              <a:gd name="connsiteX2" fmla="*/ 5693046 w 5708471"/>
              <a:gd name="connsiteY2" fmla="*/ 3179949 h 6193295"/>
              <a:gd name="connsiteX3" fmla="*/ 4786080 w 5708471"/>
              <a:gd name="connsiteY3" fmla="*/ 6193295 h 6193295"/>
              <a:gd name="connsiteX4" fmla="*/ 0 w 5708471"/>
              <a:gd name="connsiteY4" fmla="*/ 6193295 h 6193295"/>
              <a:gd name="connsiteX5" fmla="*/ 0 w 5708471"/>
              <a:gd name="connsiteY5" fmla="*/ 143333 h 6193295"/>
              <a:gd name="connsiteX0" fmla="*/ 1920240 w 5708471"/>
              <a:gd name="connsiteY0" fmla="*/ 80600 h 6267722"/>
              <a:gd name="connsiteX1" fmla="*/ 5503709 w 5708471"/>
              <a:gd name="connsiteY1" fmla="*/ 225194 h 6267722"/>
              <a:gd name="connsiteX2" fmla="*/ 5693046 w 5708471"/>
              <a:gd name="connsiteY2" fmla="*/ 3254376 h 6267722"/>
              <a:gd name="connsiteX3" fmla="*/ 4786080 w 5708471"/>
              <a:gd name="connsiteY3" fmla="*/ 6267722 h 6267722"/>
              <a:gd name="connsiteX4" fmla="*/ 0 w 5708471"/>
              <a:gd name="connsiteY4" fmla="*/ 6267722 h 6267722"/>
              <a:gd name="connsiteX5" fmla="*/ 1920240 w 5708471"/>
              <a:gd name="connsiteY5" fmla="*/ 80600 h 6267722"/>
              <a:gd name="connsiteX0" fmla="*/ 0 w 3788231"/>
              <a:gd name="connsiteY0" fmla="*/ 80600 h 6322586"/>
              <a:gd name="connsiteX1" fmla="*/ 3583469 w 3788231"/>
              <a:gd name="connsiteY1" fmla="*/ 225194 h 6322586"/>
              <a:gd name="connsiteX2" fmla="*/ 3772806 w 3788231"/>
              <a:gd name="connsiteY2" fmla="*/ 3254376 h 6322586"/>
              <a:gd name="connsiteX3" fmla="*/ 2865840 w 3788231"/>
              <a:gd name="connsiteY3" fmla="*/ 6267722 h 6322586"/>
              <a:gd name="connsiteX4" fmla="*/ 91440 w 3788231"/>
              <a:gd name="connsiteY4" fmla="*/ 6322586 h 6322586"/>
              <a:gd name="connsiteX5" fmla="*/ 0 w 3788231"/>
              <a:gd name="connsiteY5" fmla="*/ 80600 h 6322586"/>
              <a:gd name="connsiteX0" fmla="*/ 0 w 3788231"/>
              <a:gd name="connsiteY0" fmla="*/ 80600 h 6286010"/>
              <a:gd name="connsiteX1" fmla="*/ 3583469 w 3788231"/>
              <a:gd name="connsiteY1" fmla="*/ 225194 h 6286010"/>
              <a:gd name="connsiteX2" fmla="*/ 3772806 w 3788231"/>
              <a:gd name="connsiteY2" fmla="*/ 3254376 h 6286010"/>
              <a:gd name="connsiteX3" fmla="*/ 2865840 w 3788231"/>
              <a:gd name="connsiteY3" fmla="*/ 6267722 h 6286010"/>
              <a:gd name="connsiteX4" fmla="*/ 0 w 3788231"/>
              <a:gd name="connsiteY4" fmla="*/ 6286010 h 6286010"/>
              <a:gd name="connsiteX5" fmla="*/ 0 w 3788231"/>
              <a:gd name="connsiteY5" fmla="*/ 80600 h 6286010"/>
              <a:gd name="connsiteX0" fmla="*/ 28575 w 3788231"/>
              <a:gd name="connsiteY0" fmla="*/ 81647 h 6283882"/>
              <a:gd name="connsiteX1" fmla="*/ 3583469 w 3788231"/>
              <a:gd name="connsiteY1" fmla="*/ 223066 h 6283882"/>
              <a:gd name="connsiteX2" fmla="*/ 3772806 w 3788231"/>
              <a:gd name="connsiteY2" fmla="*/ 3252248 h 6283882"/>
              <a:gd name="connsiteX3" fmla="*/ 2865840 w 3788231"/>
              <a:gd name="connsiteY3" fmla="*/ 6265594 h 6283882"/>
              <a:gd name="connsiteX4" fmla="*/ 0 w 3788231"/>
              <a:gd name="connsiteY4" fmla="*/ 6283882 h 6283882"/>
              <a:gd name="connsiteX5" fmla="*/ 28575 w 3788231"/>
              <a:gd name="connsiteY5" fmla="*/ 81647 h 6283882"/>
              <a:gd name="connsiteX0" fmla="*/ 41275 w 3800931"/>
              <a:gd name="connsiteY0" fmla="*/ 81647 h 6274357"/>
              <a:gd name="connsiteX1" fmla="*/ 3596169 w 3800931"/>
              <a:gd name="connsiteY1" fmla="*/ 223066 h 6274357"/>
              <a:gd name="connsiteX2" fmla="*/ 3785506 w 3800931"/>
              <a:gd name="connsiteY2" fmla="*/ 3252248 h 6274357"/>
              <a:gd name="connsiteX3" fmla="*/ 2878540 w 3800931"/>
              <a:gd name="connsiteY3" fmla="*/ 6265594 h 6274357"/>
              <a:gd name="connsiteX4" fmla="*/ 0 w 3800931"/>
              <a:gd name="connsiteY4" fmla="*/ 6274357 h 6274357"/>
              <a:gd name="connsiteX5" fmla="*/ 41275 w 3800931"/>
              <a:gd name="connsiteY5" fmla="*/ 81647 h 6274357"/>
              <a:gd name="connsiteX0" fmla="*/ 31750 w 3791406"/>
              <a:gd name="connsiteY0" fmla="*/ 81647 h 6277532"/>
              <a:gd name="connsiteX1" fmla="*/ 3586644 w 3791406"/>
              <a:gd name="connsiteY1" fmla="*/ 223066 h 6277532"/>
              <a:gd name="connsiteX2" fmla="*/ 3775981 w 3791406"/>
              <a:gd name="connsiteY2" fmla="*/ 3252248 h 6277532"/>
              <a:gd name="connsiteX3" fmla="*/ 2869015 w 3791406"/>
              <a:gd name="connsiteY3" fmla="*/ 6265594 h 6277532"/>
              <a:gd name="connsiteX4" fmla="*/ 0 w 3791406"/>
              <a:gd name="connsiteY4" fmla="*/ 6277532 h 6277532"/>
              <a:gd name="connsiteX5" fmla="*/ 31750 w 3791406"/>
              <a:gd name="connsiteY5" fmla="*/ 81647 h 6277532"/>
              <a:gd name="connsiteX0" fmla="*/ 31750 w 3791406"/>
              <a:gd name="connsiteY0" fmla="*/ 35321 h 6231206"/>
              <a:gd name="connsiteX1" fmla="*/ 3586644 w 3791406"/>
              <a:gd name="connsiteY1" fmla="*/ 176740 h 6231206"/>
              <a:gd name="connsiteX2" fmla="*/ 3775981 w 3791406"/>
              <a:gd name="connsiteY2" fmla="*/ 3205922 h 6231206"/>
              <a:gd name="connsiteX3" fmla="*/ 2869015 w 3791406"/>
              <a:gd name="connsiteY3" fmla="*/ 6219268 h 6231206"/>
              <a:gd name="connsiteX4" fmla="*/ 0 w 3791406"/>
              <a:gd name="connsiteY4" fmla="*/ 6231206 h 6231206"/>
              <a:gd name="connsiteX5" fmla="*/ 31750 w 3791406"/>
              <a:gd name="connsiteY5" fmla="*/ 35321 h 6231206"/>
              <a:gd name="connsiteX0" fmla="*/ 31750 w 3791406"/>
              <a:gd name="connsiteY0" fmla="*/ 19801 h 6215686"/>
              <a:gd name="connsiteX1" fmla="*/ 3586644 w 3791406"/>
              <a:gd name="connsiteY1" fmla="*/ 161220 h 6215686"/>
              <a:gd name="connsiteX2" fmla="*/ 3775981 w 3791406"/>
              <a:gd name="connsiteY2" fmla="*/ 3190402 h 6215686"/>
              <a:gd name="connsiteX3" fmla="*/ 2869015 w 3791406"/>
              <a:gd name="connsiteY3" fmla="*/ 6203748 h 6215686"/>
              <a:gd name="connsiteX4" fmla="*/ 0 w 3791406"/>
              <a:gd name="connsiteY4" fmla="*/ 6215686 h 6215686"/>
              <a:gd name="connsiteX5" fmla="*/ 31750 w 3791406"/>
              <a:gd name="connsiteY5" fmla="*/ 19801 h 6215686"/>
              <a:gd name="connsiteX0" fmla="*/ 31750 w 3791406"/>
              <a:gd name="connsiteY0" fmla="*/ 9351 h 6205236"/>
              <a:gd name="connsiteX1" fmla="*/ 3586644 w 3791406"/>
              <a:gd name="connsiteY1" fmla="*/ 150770 h 6205236"/>
              <a:gd name="connsiteX2" fmla="*/ 3775981 w 3791406"/>
              <a:gd name="connsiteY2" fmla="*/ 3179952 h 6205236"/>
              <a:gd name="connsiteX3" fmla="*/ 2869015 w 3791406"/>
              <a:gd name="connsiteY3" fmla="*/ 6193298 h 6205236"/>
              <a:gd name="connsiteX4" fmla="*/ 0 w 3791406"/>
              <a:gd name="connsiteY4" fmla="*/ 6205236 h 6205236"/>
              <a:gd name="connsiteX5" fmla="*/ 31750 w 3791406"/>
              <a:gd name="connsiteY5" fmla="*/ 9351 h 6205236"/>
              <a:gd name="connsiteX0" fmla="*/ 15875 w 3791406"/>
              <a:gd name="connsiteY0" fmla="*/ 11826 h 6201361"/>
              <a:gd name="connsiteX1" fmla="*/ 3586644 w 3791406"/>
              <a:gd name="connsiteY1" fmla="*/ 146895 h 6201361"/>
              <a:gd name="connsiteX2" fmla="*/ 3775981 w 3791406"/>
              <a:gd name="connsiteY2" fmla="*/ 3176077 h 6201361"/>
              <a:gd name="connsiteX3" fmla="*/ 2869015 w 3791406"/>
              <a:gd name="connsiteY3" fmla="*/ 6189423 h 6201361"/>
              <a:gd name="connsiteX4" fmla="*/ 0 w 3791406"/>
              <a:gd name="connsiteY4" fmla="*/ 6201361 h 6201361"/>
              <a:gd name="connsiteX5" fmla="*/ 15875 w 3791406"/>
              <a:gd name="connsiteY5" fmla="*/ 11826 h 6201361"/>
              <a:gd name="connsiteX0" fmla="*/ 22225 w 3797756"/>
              <a:gd name="connsiteY0" fmla="*/ 11826 h 6198186"/>
              <a:gd name="connsiteX1" fmla="*/ 3592994 w 3797756"/>
              <a:gd name="connsiteY1" fmla="*/ 146895 h 6198186"/>
              <a:gd name="connsiteX2" fmla="*/ 3782331 w 3797756"/>
              <a:gd name="connsiteY2" fmla="*/ 3176077 h 6198186"/>
              <a:gd name="connsiteX3" fmla="*/ 2875365 w 3797756"/>
              <a:gd name="connsiteY3" fmla="*/ 6189423 h 6198186"/>
              <a:gd name="connsiteX4" fmla="*/ 0 w 3797756"/>
              <a:gd name="connsiteY4" fmla="*/ 6198186 h 6198186"/>
              <a:gd name="connsiteX5" fmla="*/ 22225 w 3797756"/>
              <a:gd name="connsiteY5" fmla="*/ 11826 h 6198186"/>
              <a:gd name="connsiteX0" fmla="*/ 271 w 3775802"/>
              <a:gd name="connsiteY0" fmla="*/ 11826 h 6195011"/>
              <a:gd name="connsiteX1" fmla="*/ 3571040 w 3775802"/>
              <a:gd name="connsiteY1" fmla="*/ 146895 h 6195011"/>
              <a:gd name="connsiteX2" fmla="*/ 3760377 w 3775802"/>
              <a:gd name="connsiteY2" fmla="*/ 3176077 h 6195011"/>
              <a:gd name="connsiteX3" fmla="*/ 2853411 w 3775802"/>
              <a:gd name="connsiteY3" fmla="*/ 6189423 h 6195011"/>
              <a:gd name="connsiteX4" fmla="*/ 63771 w 3775802"/>
              <a:gd name="connsiteY4" fmla="*/ 6195011 h 6195011"/>
              <a:gd name="connsiteX5" fmla="*/ 271 w 3775802"/>
              <a:gd name="connsiteY5" fmla="*/ 11826 h 6195011"/>
              <a:gd name="connsiteX0" fmla="*/ 3175 w 3778706"/>
              <a:gd name="connsiteY0" fmla="*/ 11826 h 6189423"/>
              <a:gd name="connsiteX1" fmla="*/ 3573944 w 3778706"/>
              <a:gd name="connsiteY1" fmla="*/ 146895 h 6189423"/>
              <a:gd name="connsiteX2" fmla="*/ 3763281 w 3778706"/>
              <a:gd name="connsiteY2" fmla="*/ 3176077 h 6189423"/>
              <a:gd name="connsiteX3" fmla="*/ 2856315 w 3778706"/>
              <a:gd name="connsiteY3" fmla="*/ 6189423 h 6189423"/>
              <a:gd name="connsiteX4" fmla="*/ 0 w 3778706"/>
              <a:gd name="connsiteY4" fmla="*/ 6188661 h 6189423"/>
              <a:gd name="connsiteX5" fmla="*/ 3175 w 3778706"/>
              <a:gd name="connsiteY5" fmla="*/ 11826 h 618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6" h="6189423">
                <a:moveTo>
                  <a:pt x="3175" y="11826"/>
                </a:moveTo>
                <a:cubicBezTo>
                  <a:pt x="490152" y="19105"/>
                  <a:pt x="977762" y="-69160"/>
                  <a:pt x="3573944" y="146895"/>
                </a:cubicBezTo>
                <a:cubicBezTo>
                  <a:pt x="3681661" y="1164056"/>
                  <a:pt x="3826549" y="2114311"/>
                  <a:pt x="3763281" y="3176077"/>
                </a:cubicBezTo>
                <a:cubicBezTo>
                  <a:pt x="3557603" y="4210263"/>
                  <a:pt x="3232979" y="5214711"/>
                  <a:pt x="2856315" y="6189423"/>
                </a:cubicBezTo>
                <a:lnTo>
                  <a:pt x="0" y="6188661"/>
                </a:lnTo>
                <a:cubicBezTo>
                  <a:pt x="5292" y="4125483"/>
                  <a:pt x="-2117" y="2075004"/>
                  <a:pt x="3175" y="118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lang="en-US"/>
              <a:t>Click icon below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0602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 flipH="1">
            <a:off x="-545176" y="9627"/>
            <a:ext cx="3330189" cy="6857999"/>
            <a:chOff x="6027018" y="9627"/>
            <a:chExt cx="3330189" cy="6857999"/>
          </a:xfrm>
        </p:grpSpPr>
        <p:sp>
          <p:nvSpPr>
            <p:cNvPr id="10" name="TextBox 9"/>
            <p:cNvSpPr txBox="1">
              <a:spLocks/>
            </p:cNvSpPr>
            <p:nvPr userDrawn="1"/>
          </p:nvSpPr>
          <p:spPr>
            <a:xfrm rot="19740735" flipH="1">
              <a:off x="6144747" y="374205"/>
              <a:ext cx="3212460" cy="1920108"/>
            </a:xfrm>
            <a:custGeom>
              <a:avLst/>
              <a:gdLst>
                <a:gd name="connsiteX0" fmla="*/ 0 w 3212460"/>
                <a:gd name="connsiteY0" fmla="*/ 368316 h 1920108"/>
                <a:gd name="connsiteX1" fmla="*/ 613277 w 3212460"/>
                <a:gd name="connsiteY1" fmla="*/ 0 h 1920108"/>
                <a:gd name="connsiteX2" fmla="*/ 815519 w 3212460"/>
                <a:gd name="connsiteY2" fmla="*/ 72065 h 1920108"/>
                <a:gd name="connsiteX3" fmla="*/ 3156027 w 3212460"/>
                <a:gd name="connsiteY3" fmla="*/ 1843776 h 1920108"/>
                <a:gd name="connsiteX4" fmla="*/ 3212460 w 3212460"/>
                <a:gd name="connsiteY4" fmla="*/ 1920108 h 1920108"/>
                <a:gd name="connsiteX5" fmla="*/ 3017940 w 3212460"/>
                <a:gd name="connsiteY5" fmla="*/ 1735571 h 1920108"/>
                <a:gd name="connsiteX6" fmla="*/ 56031 w 3212460"/>
                <a:gd name="connsiteY6" fmla="*/ 374148 h 1920108"/>
                <a:gd name="connsiteX0" fmla="*/ 0 w 3212460"/>
                <a:gd name="connsiteY0" fmla="*/ 368316 h 1920108"/>
                <a:gd name="connsiteX1" fmla="*/ 613277 w 3212460"/>
                <a:gd name="connsiteY1" fmla="*/ 0 h 1920108"/>
                <a:gd name="connsiteX2" fmla="*/ 815519 w 3212460"/>
                <a:gd name="connsiteY2" fmla="*/ 72065 h 1920108"/>
                <a:gd name="connsiteX3" fmla="*/ 3156027 w 3212460"/>
                <a:gd name="connsiteY3" fmla="*/ 1843776 h 1920108"/>
                <a:gd name="connsiteX4" fmla="*/ 3212460 w 3212460"/>
                <a:gd name="connsiteY4" fmla="*/ 1920108 h 1920108"/>
                <a:gd name="connsiteX5" fmla="*/ 3003783 w 3212460"/>
                <a:gd name="connsiteY5" fmla="*/ 1736666 h 1920108"/>
                <a:gd name="connsiteX6" fmla="*/ 56031 w 3212460"/>
                <a:gd name="connsiteY6" fmla="*/ 374148 h 1920108"/>
                <a:gd name="connsiteX7" fmla="*/ 0 w 3212460"/>
                <a:gd name="connsiteY7" fmla="*/ 368316 h 19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2460" h="1920108">
                  <a:moveTo>
                    <a:pt x="0" y="368316"/>
                  </a:moveTo>
                  <a:lnTo>
                    <a:pt x="613277" y="0"/>
                  </a:lnTo>
                  <a:lnTo>
                    <a:pt x="815519" y="72065"/>
                  </a:lnTo>
                  <a:cubicBezTo>
                    <a:pt x="1739867" y="437366"/>
                    <a:pt x="2527752" y="1040228"/>
                    <a:pt x="3156027" y="1843776"/>
                  </a:cubicBezTo>
                  <a:lnTo>
                    <a:pt x="3212460" y="1920108"/>
                  </a:lnTo>
                  <a:cubicBezTo>
                    <a:pt x="3147620" y="1858596"/>
                    <a:pt x="3068623" y="1798178"/>
                    <a:pt x="3003783" y="1736666"/>
                  </a:cubicBezTo>
                  <a:cubicBezTo>
                    <a:pt x="2178374" y="997003"/>
                    <a:pt x="1193572" y="525963"/>
                    <a:pt x="56031" y="374148"/>
                  </a:cubicBezTo>
                  <a:lnTo>
                    <a:pt x="0" y="368316"/>
                  </a:lnTo>
                  <a:close/>
                </a:path>
              </a:pathLst>
            </a:custGeom>
            <a:solidFill>
              <a:srgbClr val="BAA360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TextBox 14"/>
            <p:cNvSpPr txBox="1">
              <a:spLocks/>
            </p:cNvSpPr>
            <p:nvPr userDrawn="1"/>
          </p:nvSpPr>
          <p:spPr>
            <a:xfrm rot="19740735" flipH="1">
              <a:off x="6027018" y="3217353"/>
              <a:ext cx="1912084" cy="3631362"/>
            </a:xfrm>
            <a:custGeom>
              <a:avLst/>
              <a:gdLst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47049 w 1912084"/>
                <a:gd name="connsiteY6" fmla="*/ 198900 h 3631362"/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37249 w 1912084"/>
                <a:gd name="connsiteY6" fmla="*/ 201083 h 3631362"/>
                <a:gd name="connsiteX7" fmla="*/ 0 w 1912084"/>
                <a:gd name="connsiteY7" fmla="*/ 0 h 3631362"/>
                <a:gd name="connsiteX0" fmla="*/ 0 w 1912084"/>
                <a:gd name="connsiteY0" fmla="*/ 0 h 3631362"/>
                <a:gd name="connsiteX1" fmla="*/ 47861 w 1912084"/>
                <a:gd name="connsiteY1" fmla="*/ 45405 h 3631362"/>
                <a:gd name="connsiteX2" fmla="*/ 1889805 w 1912084"/>
                <a:gd name="connsiteY2" fmla="*/ 3291102 h 3631362"/>
                <a:gd name="connsiteX3" fmla="*/ 1912084 w 1912084"/>
                <a:gd name="connsiteY3" fmla="*/ 3370304 h 3631362"/>
                <a:gd name="connsiteX4" fmla="*/ 1477400 w 1912084"/>
                <a:gd name="connsiteY4" fmla="*/ 3631362 h 3631362"/>
                <a:gd name="connsiteX5" fmla="*/ 1472304 w 1912084"/>
                <a:gd name="connsiteY5" fmla="*/ 3599174 h 3631362"/>
                <a:gd name="connsiteX6" fmla="*/ 137249 w 1912084"/>
                <a:gd name="connsiteY6" fmla="*/ 201083 h 3631362"/>
                <a:gd name="connsiteX7" fmla="*/ 0 w 1912084"/>
                <a:gd name="connsiteY7" fmla="*/ 0 h 363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12084" h="3631362">
                  <a:moveTo>
                    <a:pt x="0" y="0"/>
                  </a:moveTo>
                  <a:lnTo>
                    <a:pt x="47861" y="45405"/>
                  </a:lnTo>
                  <a:cubicBezTo>
                    <a:pt x="862909" y="863313"/>
                    <a:pt x="1489673" y="1962910"/>
                    <a:pt x="1889805" y="3291102"/>
                  </a:cubicBezTo>
                  <a:lnTo>
                    <a:pt x="1912084" y="3370304"/>
                  </a:lnTo>
                  <a:lnTo>
                    <a:pt x="1477400" y="3631362"/>
                  </a:lnTo>
                  <a:lnTo>
                    <a:pt x="1472304" y="3599174"/>
                  </a:lnTo>
                  <a:cubicBezTo>
                    <a:pt x="1240507" y="2266284"/>
                    <a:pt x="792240" y="1178216"/>
                    <a:pt x="137249" y="201083"/>
                  </a:cubicBezTo>
                  <a:cubicBezTo>
                    <a:pt x="88233" y="134783"/>
                    <a:pt x="49016" y="66300"/>
                    <a:pt x="0" y="0"/>
                  </a:cubicBezTo>
                  <a:close/>
                </a:path>
              </a:pathLst>
            </a:custGeom>
            <a:solidFill>
              <a:srgbClr val="8B7A39"/>
            </a:solidFill>
          </p:spPr>
          <p:txBody>
            <a:bodyPr vert="horz" wrap="square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15"/>
            <p:cNvSpPr/>
            <p:nvPr userDrawn="1"/>
          </p:nvSpPr>
          <p:spPr>
            <a:xfrm>
              <a:off x="6835360" y="9627"/>
              <a:ext cx="2308641" cy="6857999"/>
            </a:xfrm>
            <a:custGeom>
              <a:avLst/>
              <a:gdLst>
                <a:gd name="connsiteX0" fmla="*/ 1977387 w 2308641"/>
                <a:gd name="connsiteY0" fmla="*/ 0 h 6857999"/>
                <a:gd name="connsiteX1" fmla="*/ 2308641 w 2308641"/>
                <a:gd name="connsiteY1" fmla="*/ 0 h 6857999"/>
                <a:gd name="connsiteX2" fmla="*/ 2308641 w 2308641"/>
                <a:gd name="connsiteY2" fmla="*/ 6857999 h 6857999"/>
                <a:gd name="connsiteX3" fmla="*/ 629671 w 2308641"/>
                <a:gd name="connsiteY3" fmla="*/ 6857999 h 6857999"/>
                <a:gd name="connsiteX4" fmla="*/ 534562 w 2308641"/>
                <a:gd name="connsiteY4" fmla="*/ 6597467 h 6857999"/>
                <a:gd name="connsiteX5" fmla="*/ 30552 w 2308641"/>
                <a:gd name="connsiteY5" fmla="*/ 2981291 h 6857999"/>
                <a:gd name="connsiteX6" fmla="*/ 1977387 w 2308641"/>
                <a:gd name="connsiteY6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8641" h="6857999">
                  <a:moveTo>
                    <a:pt x="1977387" y="0"/>
                  </a:moveTo>
                  <a:lnTo>
                    <a:pt x="2308641" y="0"/>
                  </a:lnTo>
                  <a:lnTo>
                    <a:pt x="2308641" y="6857999"/>
                  </a:lnTo>
                  <a:lnTo>
                    <a:pt x="629671" y="6857999"/>
                  </a:lnTo>
                  <a:lnTo>
                    <a:pt x="534562" y="6597467"/>
                  </a:lnTo>
                  <a:cubicBezTo>
                    <a:pt x="73950" y="5297546"/>
                    <a:pt x="-70360" y="4283247"/>
                    <a:pt x="30552" y="2981291"/>
                  </a:cubicBezTo>
                  <a:cubicBezTo>
                    <a:pt x="505020" y="1253583"/>
                    <a:pt x="1372741" y="501570"/>
                    <a:pt x="1977387" y="0"/>
                  </a:cubicBezTo>
                  <a:close/>
                </a:path>
              </a:pathLst>
            </a:custGeom>
            <a:solidFill>
              <a:srgbClr val="531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932329" y="2681288"/>
            <a:ext cx="537626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932328" y="3175429"/>
            <a:ext cx="5376269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909833" y="4769643"/>
            <a:ext cx="5488572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</p:spTree>
    <p:extLst>
      <p:ext uri="{BB962C8B-B14F-4D97-AF65-F5344CB8AC3E}">
        <p14:creationId xmlns:p14="http://schemas.microsoft.com/office/powerpoint/2010/main" val="1865395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2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/>
          </p:cNvSpPr>
          <p:nvPr userDrawn="1"/>
        </p:nvSpPr>
        <p:spPr>
          <a:xfrm rot="19740735" flipH="1">
            <a:off x="6452756" y="374205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03783 w 3212460"/>
              <a:gd name="connsiteY5" fmla="*/ 1736666 h 1920108"/>
              <a:gd name="connsiteX6" fmla="*/ 56031 w 3212460"/>
              <a:gd name="connsiteY6" fmla="*/ 374148 h 1920108"/>
              <a:gd name="connsiteX7" fmla="*/ 0 w 3212460"/>
              <a:gd name="connsiteY7" fmla="*/ 368316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cubicBezTo>
                  <a:pt x="3147620" y="1858596"/>
                  <a:pt x="3068623" y="1798178"/>
                  <a:pt x="3003783" y="1736666"/>
                </a:cubicBezTo>
                <a:cubicBezTo>
                  <a:pt x="2178374" y="997003"/>
                  <a:pt x="1193572" y="525963"/>
                  <a:pt x="56031" y="374148"/>
                </a:cubicBezTo>
                <a:lnTo>
                  <a:pt x="0" y="368316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 rot="19740735" flipH="1">
            <a:off x="6335027" y="3217353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92240" y="1178216"/>
                  <a:pt x="137249" y="201083"/>
                </a:cubicBezTo>
                <a:cubicBezTo>
                  <a:pt x="88233" y="134783"/>
                  <a:pt x="49016" y="66300"/>
                  <a:pt x="0" y="0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Freeform 19"/>
          <p:cNvSpPr/>
          <p:nvPr userDrawn="1"/>
        </p:nvSpPr>
        <p:spPr>
          <a:xfrm>
            <a:off x="7143369" y="2"/>
            <a:ext cx="2308641" cy="6857999"/>
          </a:xfrm>
          <a:custGeom>
            <a:avLst/>
            <a:gdLst>
              <a:gd name="connsiteX0" fmla="*/ 1977387 w 2308641"/>
              <a:gd name="connsiteY0" fmla="*/ 0 h 6857999"/>
              <a:gd name="connsiteX1" fmla="*/ 2308641 w 2308641"/>
              <a:gd name="connsiteY1" fmla="*/ 0 h 6857999"/>
              <a:gd name="connsiteX2" fmla="*/ 2308641 w 2308641"/>
              <a:gd name="connsiteY2" fmla="*/ 6857999 h 6857999"/>
              <a:gd name="connsiteX3" fmla="*/ 629671 w 2308641"/>
              <a:gd name="connsiteY3" fmla="*/ 6857999 h 6857999"/>
              <a:gd name="connsiteX4" fmla="*/ 534562 w 2308641"/>
              <a:gd name="connsiteY4" fmla="*/ 6597467 h 6857999"/>
              <a:gd name="connsiteX5" fmla="*/ 30552 w 2308641"/>
              <a:gd name="connsiteY5" fmla="*/ 2981291 h 6857999"/>
              <a:gd name="connsiteX6" fmla="*/ 1977387 w 2308641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641" h="6857999">
                <a:moveTo>
                  <a:pt x="1977387" y="0"/>
                </a:moveTo>
                <a:lnTo>
                  <a:pt x="2308641" y="0"/>
                </a:lnTo>
                <a:lnTo>
                  <a:pt x="2308641" y="6857999"/>
                </a:lnTo>
                <a:lnTo>
                  <a:pt x="629671" y="6857999"/>
                </a:lnTo>
                <a:lnTo>
                  <a:pt x="534562" y="6597467"/>
                </a:lnTo>
                <a:cubicBezTo>
                  <a:pt x="73950" y="5297546"/>
                  <a:pt x="-70360" y="4283247"/>
                  <a:pt x="30552" y="2981291"/>
                </a:cubicBezTo>
                <a:cubicBezTo>
                  <a:pt x="505020" y="1253583"/>
                  <a:pt x="1372741" y="501570"/>
                  <a:pt x="1977387" y="0"/>
                </a:cubicBezTo>
                <a:close/>
              </a:path>
            </a:pathLst>
          </a:custGeom>
          <a:solidFill>
            <a:srgbClr val="531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3"/>
            <a:ext cx="518246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7" y="4769643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</p:spTree>
    <p:extLst>
      <p:ext uri="{BB962C8B-B14F-4D97-AF65-F5344CB8AC3E}">
        <p14:creationId xmlns:p14="http://schemas.microsoft.com/office/powerpoint/2010/main" val="1449005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913077" y="2681288"/>
            <a:ext cx="5376268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913076" y="3175429"/>
            <a:ext cx="5376269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890581" y="4769643"/>
            <a:ext cx="5488572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 rot="1859265">
            <a:off x="-564428" y="374205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03783 w 3212460"/>
              <a:gd name="connsiteY5" fmla="*/ 1736666 h 1920108"/>
              <a:gd name="connsiteX6" fmla="*/ 56031 w 3212460"/>
              <a:gd name="connsiteY6" fmla="*/ 374148 h 1920108"/>
              <a:gd name="connsiteX7" fmla="*/ 0 w 3212460"/>
              <a:gd name="connsiteY7" fmla="*/ 368316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cubicBezTo>
                  <a:pt x="3147620" y="1858596"/>
                  <a:pt x="3068623" y="1798178"/>
                  <a:pt x="3003783" y="1736666"/>
                </a:cubicBezTo>
                <a:cubicBezTo>
                  <a:pt x="2178374" y="997003"/>
                  <a:pt x="1193572" y="525963"/>
                  <a:pt x="56031" y="374148"/>
                </a:cubicBezTo>
                <a:lnTo>
                  <a:pt x="0" y="368316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 rot="1859265">
            <a:off x="853677" y="3217353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92240" y="1178216"/>
                  <a:pt x="137249" y="201083"/>
                </a:cubicBezTo>
                <a:cubicBezTo>
                  <a:pt x="88233" y="134783"/>
                  <a:pt x="49016" y="66300"/>
                  <a:pt x="0" y="0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Freeform 16"/>
          <p:cNvSpPr/>
          <p:nvPr userDrawn="1"/>
        </p:nvSpPr>
        <p:spPr>
          <a:xfrm flipH="1">
            <a:off x="-351222" y="2"/>
            <a:ext cx="2308641" cy="6857999"/>
          </a:xfrm>
          <a:custGeom>
            <a:avLst/>
            <a:gdLst>
              <a:gd name="connsiteX0" fmla="*/ 1977387 w 2308641"/>
              <a:gd name="connsiteY0" fmla="*/ 0 h 6857999"/>
              <a:gd name="connsiteX1" fmla="*/ 2308641 w 2308641"/>
              <a:gd name="connsiteY1" fmla="*/ 0 h 6857999"/>
              <a:gd name="connsiteX2" fmla="*/ 2308641 w 2308641"/>
              <a:gd name="connsiteY2" fmla="*/ 6857999 h 6857999"/>
              <a:gd name="connsiteX3" fmla="*/ 629671 w 2308641"/>
              <a:gd name="connsiteY3" fmla="*/ 6857999 h 6857999"/>
              <a:gd name="connsiteX4" fmla="*/ 534562 w 2308641"/>
              <a:gd name="connsiteY4" fmla="*/ 6597467 h 6857999"/>
              <a:gd name="connsiteX5" fmla="*/ 30552 w 2308641"/>
              <a:gd name="connsiteY5" fmla="*/ 2981291 h 6857999"/>
              <a:gd name="connsiteX6" fmla="*/ 1977387 w 2308641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641" h="6857999">
                <a:moveTo>
                  <a:pt x="1977387" y="0"/>
                </a:moveTo>
                <a:lnTo>
                  <a:pt x="2308641" y="0"/>
                </a:lnTo>
                <a:lnTo>
                  <a:pt x="2308641" y="6857999"/>
                </a:lnTo>
                <a:lnTo>
                  <a:pt x="629671" y="6857999"/>
                </a:lnTo>
                <a:lnTo>
                  <a:pt x="534562" y="6597467"/>
                </a:lnTo>
                <a:cubicBezTo>
                  <a:pt x="73950" y="5297546"/>
                  <a:pt x="-70360" y="4283247"/>
                  <a:pt x="30552" y="2981291"/>
                </a:cubicBezTo>
                <a:cubicBezTo>
                  <a:pt x="505020" y="1253583"/>
                  <a:pt x="1372741" y="501570"/>
                  <a:pt x="19773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2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imag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97237" y="2681288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 b="1" i="0" spc="-100" baseline="0">
                <a:solidFill>
                  <a:srgbClr val="3D0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36" y="3184483"/>
            <a:ext cx="5182467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Sub headline goes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7237" y="4769643"/>
            <a:ext cx="518246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 spc="-3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Further contact information</a:t>
            </a:r>
          </a:p>
          <a:p>
            <a:pPr lvl="0"/>
            <a:r>
              <a:rPr lang="en-US" dirty="0"/>
              <a:t>Time and Date etc.</a:t>
            </a:r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 rot="19740735" flipH="1">
            <a:off x="6472005" y="374205"/>
            <a:ext cx="3212460" cy="1920108"/>
          </a:xfrm>
          <a:custGeom>
            <a:avLst/>
            <a:gdLst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17940 w 3212460"/>
              <a:gd name="connsiteY5" fmla="*/ 1735571 h 1920108"/>
              <a:gd name="connsiteX6" fmla="*/ 56031 w 3212460"/>
              <a:gd name="connsiteY6" fmla="*/ 374148 h 1920108"/>
              <a:gd name="connsiteX0" fmla="*/ 0 w 3212460"/>
              <a:gd name="connsiteY0" fmla="*/ 368316 h 1920108"/>
              <a:gd name="connsiteX1" fmla="*/ 613277 w 3212460"/>
              <a:gd name="connsiteY1" fmla="*/ 0 h 1920108"/>
              <a:gd name="connsiteX2" fmla="*/ 815519 w 3212460"/>
              <a:gd name="connsiteY2" fmla="*/ 72065 h 1920108"/>
              <a:gd name="connsiteX3" fmla="*/ 3156027 w 3212460"/>
              <a:gd name="connsiteY3" fmla="*/ 1843776 h 1920108"/>
              <a:gd name="connsiteX4" fmla="*/ 3212460 w 3212460"/>
              <a:gd name="connsiteY4" fmla="*/ 1920108 h 1920108"/>
              <a:gd name="connsiteX5" fmla="*/ 3003783 w 3212460"/>
              <a:gd name="connsiteY5" fmla="*/ 1736666 h 1920108"/>
              <a:gd name="connsiteX6" fmla="*/ 56031 w 3212460"/>
              <a:gd name="connsiteY6" fmla="*/ 374148 h 1920108"/>
              <a:gd name="connsiteX7" fmla="*/ 0 w 3212460"/>
              <a:gd name="connsiteY7" fmla="*/ 368316 h 19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2460" h="1920108">
                <a:moveTo>
                  <a:pt x="0" y="368316"/>
                </a:moveTo>
                <a:lnTo>
                  <a:pt x="613277" y="0"/>
                </a:lnTo>
                <a:lnTo>
                  <a:pt x="815519" y="72065"/>
                </a:lnTo>
                <a:cubicBezTo>
                  <a:pt x="1739867" y="437366"/>
                  <a:pt x="2527752" y="1040228"/>
                  <a:pt x="3156027" y="1843776"/>
                </a:cubicBezTo>
                <a:lnTo>
                  <a:pt x="3212460" y="1920108"/>
                </a:lnTo>
                <a:cubicBezTo>
                  <a:pt x="3147620" y="1858596"/>
                  <a:pt x="3068623" y="1798178"/>
                  <a:pt x="3003783" y="1736666"/>
                </a:cubicBezTo>
                <a:cubicBezTo>
                  <a:pt x="2178374" y="997003"/>
                  <a:pt x="1193572" y="525963"/>
                  <a:pt x="56031" y="374148"/>
                </a:cubicBezTo>
                <a:lnTo>
                  <a:pt x="0" y="368316"/>
                </a:lnTo>
                <a:close/>
              </a:path>
            </a:pathLst>
          </a:custGeom>
          <a:solidFill>
            <a:srgbClr val="BAA360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 rot="19740735" flipH="1">
            <a:off x="6354276" y="3217353"/>
            <a:ext cx="1912084" cy="3631362"/>
          </a:xfrm>
          <a:custGeom>
            <a:avLst/>
            <a:gdLst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47049 w 1912084"/>
              <a:gd name="connsiteY6" fmla="*/ 19890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  <a:gd name="connsiteX0" fmla="*/ 0 w 1912084"/>
              <a:gd name="connsiteY0" fmla="*/ 0 h 3631362"/>
              <a:gd name="connsiteX1" fmla="*/ 47861 w 1912084"/>
              <a:gd name="connsiteY1" fmla="*/ 45405 h 3631362"/>
              <a:gd name="connsiteX2" fmla="*/ 1889805 w 1912084"/>
              <a:gd name="connsiteY2" fmla="*/ 3291102 h 3631362"/>
              <a:gd name="connsiteX3" fmla="*/ 1912084 w 1912084"/>
              <a:gd name="connsiteY3" fmla="*/ 3370304 h 3631362"/>
              <a:gd name="connsiteX4" fmla="*/ 1477400 w 1912084"/>
              <a:gd name="connsiteY4" fmla="*/ 3631362 h 3631362"/>
              <a:gd name="connsiteX5" fmla="*/ 1472304 w 1912084"/>
              <a:gd name="connsiteY5" fmla="*/ 3599174 h 3631362"/>
              <a:gd name="connsiteX6" fmla="*/ 137249 w 1912084"/>
              <a:gd name="connsiteY6" fmla="*/ 201083 h 3631362"/>
              <a:gd name="connsiteX7" fmla="*/ 0 w 1912084"/>
              <a:gd name="connsiteY7" fmla="*/ 0 h 363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2084" h="3631362">
                <a:moveTo>
                  <a:pt x="0" y="0"/>
                </a:moveTo>
                <a:lnTo>
                  <a:pt x="47861" y="45405"/>
                </a:lnTo>
                <a:cubicBezTo>
                  <a:pt x="862909" y="863313"/>
                  <a:pt x="1489673" y="1962910"/>
                  <a:pt x="1889805" y="3291102"/>
                </a:cubicBezTo>
                <a:lnTo>
                  <a:pt x="1912084" y="3370304"/>
                </a:lnTo>
                <a:lnTo>
                  <a:pt x="1477400" y="3631362"/>
                </a:lnTo>
                <a:lnTo>
                  <a:pt x="1472304" y="3599174"/>
                </a:lnTo>
                <a:cubicBezTo>
                  <a:pt x="1240507" y="2266284"/>
                  <a:pt x="792240" y="1178216"/>
                  <a:pt x="137249" y="201083"/>
                </a:cubicBezTo>
                <a:cubicBezTo>
                  <a:pt x="88233" y="134783"/>
                  <a:pt x="49016" y="66300"/>
                  <a:pt x="0" y="0"/>
                </a:cubicBezTo>
                <a:close/>
              </a:path>
            </a:pathLst>
          </a:custGeom>
          <a:solidFill>
            <a:srgbClr val="8B7A39"/>
          </a:solidFill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7162618" y="2"/>
            <a:ext cx="2308641" cy="6857999"/>
          </a:xfrm>
          <a:custGeom>
            <a:avLst/>
            <a:gdLst>
              <a:gd name="connsiteX0" fmla="*/ 1977387 w 2308641"/>
              <a:gd name="connsiteY0" fmla="*/ 0 h 6857999"/>
              <a:gd name="connsiteX1" fmla="*/ 2308641 w 2308641"/>
              <a:gd name="connsiteY1" fmla="*/ 0 h 6857999"/>
              <a:gd name="connsiteX2" fmla="*/ 2308641 w 2308641"/>
              <a:gd name="connsiteY2" fmla="*/ 6857999 h 6857999"/>
              <a:gd name="connsiteX3" fmla="*/ 629671 w 2308641"/>
              <a:gd name="connsiteY3" fmla="*/ 6857999 h 6857999"/>
              <a:gd name="connsiteX4" fmla="*/ 534562 w 2308641"/>
              <a:gd name="connsiteY4" fmla="*/ 6597467 h 6857999"/>
              <a:gd name="connsiteX5" fmla="*/ 30552 w 2308641"/>
              <a:gd name="connsiteY5" fmla="*/ 2981291 h 6857999"/>
              <a:gd name="connsiteX6" fmla="*/ 1977387 w 2308641"/>
              <a:gd name="connsiteY6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641" h="6857999">
                <a:moveTo>
                  <a:pt x="1977387" y="0"/>
                </a:moveTo>
                <a:lnTo>
                  <a:pt x="2308641" y="0"/>
                </a:lnTo>
                <a:lnTo>
                  <a:pt x="2308641" y="6857999"/>
                </a:lnTo>
                <a:lnTo>
                  <a:pt x="629671" y="6857999"/>
                </a:lnTo>
                <a:lnTo>
                  <a:pt x="534562" y="6597467"/>
                </a:lnTo>
                <a:cubicBezTo>
                  <a:pt x="73950" y="5297546"/>
                  <a:pt x="-70360" y="4283247"/>
                  <a:pt x="30552" y="2981291"/>
                </a:cubicBezTo>
                <a:cubicBezTo>
                  <a:pt x="505020" y="1253583"/>
                  <a:pt x="1372741" y="501570"/>
                  <a:pt x="197738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13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rgbClr val="3D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110839" y="1"/>
            <a:ext cx="3389294" cy="6858000"/>
            <a:chOff x="5754705" y="1"/>
            <a:chExt cx="3389294" cy="6858000"/>
          </a:xfrm>
        </p:grpSpPr>
        <p:sp>
          <p:nvSpPr>
            <p:cNvPr id="25" name="Freeform 24"/>
            <p:cNvSpPr/>
            <p:nvPr userDrawn="1"/>
          </p:nvSpPr>
          <p:spPr>
            <a:xfrm>
              <a:off x="5754705" y="1"/>
              <a:ext cx="1327479" cy="1385522"/>
            </a:xfrm>
            <a:custGeom>
              <a:avLst/>
              <a:gdLst>
                <a:gd name="connsiteX0" fmla="*/ 0 w 1327479"/>
                <a:gd name="connsiteY0" fmla="*/ 0 h 1385522"/>
                <a:gd name="connsiteX1" fmla="*/ 510659 w 1327479"/>
                <a:gd name="connsiteY1" fmla="*/ 0 h 1385522"/>
                <a:gd name="connsiteX2" fmla="*/ 678178 w 1327479"/>
                <a:gd name="connsiteY2" fmla="*/ 235572 h 1385522"/>
                <a:gd name="connsiteX3" fmla="*/ 1284510 w 1327479"/>
                <a:gd name="connsiteY3" fmla="*/ 1290476 h 1385522"/>
                <a:gd name="connsiteX4" fmla="*/ 1327479 w 1327479"/>
                <a:gd name="connsiteY4" fmla="*/ 1385522 h 1385522"/>
                <a:gd name="connsiteX5" fmla="*/ 1122501 w 1327479"/>
                <a:gd name="connsiteY5" fmla="*/ 1124683 h 1385522"/>
                <a:gd name="connsiteX6" fmla="*/ 288518 w 1327479"/>
                <a:gd name="connsiteY6" fmla="*/ 249921 h 1385522"/>
                <a:gd name="connsiteX7" fmla="*/ 0 w 1327479"/>
                <a:gd name="connsiteY7" fmla="*/ 0 h 138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27479" h="1385522">
                  <a:moveTo>
                    <a:pt x="0" y="0"/>
                  </a:moveTo>
                  <a:lnTo>
                    <a:pt x="510659" y="0"/>
                  </a:lnTo>
                  <a:lnTo>
                    <a:pt x="678178" y="235572"/>
                  </a:lnTo>
                  <a:cubicBezTo>
                    <a:pt x="904637" y="570776"/>
                    <a:pt x="1107539" y="923203"/>
                    <a:pt x="1284510" y="1290476"/>
                  </a:cubicBezTo>
                  <a:lnTo>
                    <a:pt x="1327479" y="1385522"/>
                  </a:lnTo>
                  <a:lnTo>
                    <a:pt x="1122501" y="1124683"/>
                  </a:lnTo>
                  <a:cubicBezTo>
                    <a:pt x="865688" y="813498"/>
                    <a:pt x="586902" y="521119"/>
                    <a:pt x="288518" y="2499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B7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>
            <a:xfrm>
              <a:off x="7082183" y="1385523"/>
              <a:ext cx="1713414" cy="5472478"/>
            </a:xfrm>
            <a:custGeom>
              <a:avLst/>
              <a:gdLst>
                <a:gd name="connsiteX0" fmla="*/ 0 w 1713414"/>
                <a:gd name="connsiteY0" fmla="*/ 0 h 5472478"/>
                <a:gd name="connsiteX1" fmla="*/ 44422 w 1713414"/>
                <a:gd name="connsiteY1" fmla="*/ 56527 h 5472478"/>
                <a:gd name="connsiteX2" fmla="*/ 1713414 w 1713414"/>
                <a:gd name="connsiteY2" fmla="*/ 5083009 h 5472478"/>
                <a:gd name="connsiteX3" fmla="*/ 1703566 w 1713414"/>
                <a:gd name="connsiteY3" fmla="*/ 5472478 h 5472478"/>
                <a:gd name="connsiteX4" fmla="*/ 561192 w 1713414"/>
                <a:gd name="connsiteY4" fmla="*/ 5472478 h 5472478"/>
                <a:gd name="connsiteX5" fmla="*/ 614787 w 1713414"/>
                <a:gd name="connsiteY5" fmla="*/ 5240262 h 5472478"/>
                <a:gd name="connsiteX6" fmla="*/ 785466 w 1713414"/>
                <a:gd name="connsiteY6" fmla="*/ 3547157 h 5472478"/>
                <a:gd name="connsiteX7" fmla="*/ 125270 w 1713414"/>
                <a:gd name="connsiteY7" fmla="*/ 277089 h 5472478"/>
                <a:gd name="connsiteX8" fmla="*/ 0 w 1713414"/>
                <a:gd name="connsiteY8" fmla="*/ 0 h 547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3414" h="5472478">
                  <a:moveTo>
                    <a:pt x="0" y="0"/>
                  </a:moveTo>
                  <a:lnTo>
                    <a:pt x="44422" y="56527"/>
                  </a:lnTo>
                  <a:cubicBezTo>
                    <a:pt x="1092654" y="1458180"/>
                    <a:pt x="1713414" y="3198102"/>
                    <a:pt x="1713414" y="5083009"/>
                  </a:cubicBezTo>
                  <a:lnTo>
                    <a:pt x="1703566" y="5472478"/>
                  </a:lnTo>
                  <a:lnTo>
                    <a:pt x="561192" y="5472478"/>
                  </a:lnTo>
                  <a:lnTo>
                    <a:pt x="614787" y="5240262"/>
                  </a:lnTo>
                  <a:cubicBezTo>
                    <a:pt x="726696" y="4693373"/>
                    <a:pt x="785466" y="4127129"/>
                    <a:pt x="785466" y="3547157"/>
                  </a:cubicBezTo>
                  <a:cubicBezTo>
                    <a:pt x="785466" y="2387214"/>
                    <a:pt x="550386" y="1282177"/>
                    <a:pt x="125270" y="2770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AA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>
            <a:xfrm>
              <a:off x="6265363" y="1"/>
              <a:ext cx="2878636" cy="6858000"/>
            </a:xfrm>
            <a:custGeom>
              <a:avLst/>
              <a:gdLst>
                <a:gd name="connsiteX0" fmla="*/ 0 w 2878636"/>
                <a:gd name="connsiteY0" fmla="*/ 0 h 6858000"/>
                <a:gd name="connsiteX1" fmla="*/ 2878636 w 2878636"/>
                <a:gd name="connsiteY1" fmla="*/ 0 h 6858000"/>
                <a:gd name="connsiteX2" fmla="*/ 2878636 w 2878636"/>
                <a:gd name="connsiteY2" fmla="*/ 6858000 h 6858000"/>
                <a:gd name="connsiteX3" fmla="*/ 2520386 w 2878636"/>
                <a:gd name="connsiteY3" fmla="*/ 6858000 h 6858000"/>
                <a:gd name="connsiteX4" fmla="*/ 2530234 w 2878636"/>
                <a:gd name="connsiteY4" fmla="*/ 6468531 h 6858000"/>
                <a:gd name="connsiteX5" fmla="*/ 861242 w 2878636"/>
                <a:gd name="connsiteY5" fmla="*/ 1442049 h 6858000"/>
                <a:gd name="connsiteX6" fmla="*/ 816820 w 2878636"/>
                <a:gd name="connsiteY6" fmla="*/ 1385522 h 6858000"/>
                <a:gd name="connsiteX7" fmla="*/ 773851 w 2878636"/>
                <a:gd name="connsiteY7" fmla="*/ 1290476 h 6858000"/>
                <a:gd name="connsiteX8" fmla="*/ 167519 w 2878636"/>
                <a:gd name="connsiteY8" fmla="*/ 235572 h 6858000"/>
                <a:gd name="connsiteX9" fmla="*/ 0 w 2878636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8636" h="6858000">
                  <a:moveTo>
                    <a:pt x="0" y="0"/>
                  </a:moveTo>
                  <a:lnTo>
                    <a:pt x="2878636" y="0"/>
                  </a:lnTo>
                  <a:lnTo>
                    <a:pt x="2878636" y="6858000"/>
                  </a:lnTo>
                  <a:lnTo>
                    <a:pt x="2520386" y="6858000"/>
                  </a:lnTo>
                  <a:lnTo>
                    <a:pt x="2530234" y="6468531"/>
                  </a:lnTo>
                  <a:cubicBezTo>
                    <a:pt x="2530234" y="4583624"/>
                    <a:pt x="1909474" y="2843702"/>
                    <a:pt x="861242" y="1442049"/>
                  </a:cubicBezTo>
                  <a:lnTo>
                    <a:pt x="816820" y="1385522"/>
                  </a:lnTo>
                  <a:lnTo>
                    <a:pt x="773851" y="1290476"/>
                  </a:lnTo>
                  <a:cubicBezTo>
                    <a:pt x="596880" y="923203"/>
                    <a:pt x="393978" y="570776"/>
                    <a:pt x="167519" y="23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1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92684" y="2552869"/>
            <a:ext cx="5595226" cy="7033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1" i="0" spc="-1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title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92684" y="3256204"/>
            <a:ext cx="5595226" cy="5937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200" b="0" i="0" spc="-50" baseline="0">
                <a:solidFill>
                  <a:srgbClr val="BAA3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Divider descriptor</a:t>
            </a:r>
          </a:p>
        </p:txBody>
      </p:sp>
    </p:spTree>
    <p:extLst>
      <p:ext uri="{BB962C8B-B14F-4D97-AF65-F5344CB8AC3E}">
        <p14:creationId xmlns:p14="http://schemas.microsoft.com/office/powerpoint/2010/main" val="16962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slides</a:t>
            </a:r>
            <a:br>
              <a:rPr lang="en-US" dirty="0"/>
            </a:br>
            <a:r>
              <a:rPr lang="en-US" dirty="0"/>
              <a:t>(with images)</a:t>
            </a:r>
          </a:p>
        </p:txBody>
      </p:sp>
    </p:spTree>
    <p:extLst>
      <p:ext uri="{BB962C8B-B14F-4D97-AF65-F5344CB8AC3E}">
        <p14:creationId xmlns:p14="http://schemas.microsoft.com/office/powerpoint/2010/main" val="65014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5" r:id="rId2"/>
    <p:sldLayoutId id="2147483727" r:id="rId3"/>
    <p:sldLayoutId id="2147483733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slides</a:t>
            </a:r>
            <a:br>
              <a:rPr lang="en-US" dirty="0"/>
            </a:br>
            <a:r>
              <a:rPr lang="en-US" dirty="0"/>
              <a:t>(no image)</a:t>
            </a:r>
          </a:p>
        </p:txBody>
      </p:sp>
    </p:spTree>
    <p:extLst>
      <p:ext uri="{BB962C8B-B14F-4D97-AF65-F5344CB8AC3E}">
        <p14:creationId xmlns:p14="http://schemas.microsoft.com/office/powerpoint/2010/main" val="152022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Divider slides</a:t>
            </a:r>
          </a:p>
        </p:txBody>
      </p:sp>
    </p:spTree>
    <p:extLst>
      <p:ext uri="{BB962C8B-B14F-4D97-AF65-F5344CB8AC3E}">
        <p14:creationId xmlns:p14="http://schemas.microsoft.com/office/powerpoint/2010/main" val="28092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701" r:id="rId3"/>
    <p:sldLayoutId id="2147483702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 slides</a:t>
            </a:r>
          </a:p>
        </p:txBody>
      </p:sp>
    </p:spTree>
    <p:extLst>
      <p:ext uri="{BB962C8B-B14F-4D97-AF65-F5344CB8AC3E}">
        <p14:creationId xmlns:p14="http://schemas.microsoft.com/office/powerpoint/2010/main" val="143207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737" r:id="rId3"/>
    <p:sldLayoutId id="2147483738" r:id="rId4"/>
    <p:sldLayoutId id="2147483734" r:id="rId5"/>
    <p:sldLayoutId id="2147483735" r:id="rId6"/>
    <p:sldLayoutId id="2147483678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/nutrition-physical-activity-and-obesity-behavioral-risk-factor-surveillance-system" TargetMode="Externa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7237" y="2681288"/>
            <a:ext cx="4573572" cy="593725"/>
          </a:xfrm>
        </p:spPr>
        <p:txBody>
          <a:bodyPr/>
          <a:lstStyle/>
          <a:p>
            <a:r>
              <a:rPr lang="en-US"/>
              <a:t>Big Data Analysis of </a:t>
            </a:r>
            <a:br>
              <a:rPr lang="en-US"/>
            </a:br>
            <a:r>
              <a:rPr lang="en-US"/>
              <a:t>Educational Attainment and Nutritional Quality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Omid Hashemzadeh</a:t>
            </a:r>
          </a:p>
        </p:txBody>
      </p:sp>
    </p:spTree>
    <p:extLst>
      <p:ext uri="{BB962C8B-B14F-4D97-AF65-F5344CB8AC3E}">
        <p14:creationId xmlns:p14="http://schemas.microsoft.com/office/powerpoint/2010/main" val="2115765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6520E-B23A-D3B9-D286-BB60E0754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8160D7-D7FC-C55D-96F9-7AA4DE812F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237" y="1642934"/>
            <a:ext cx="7500339" cy="2591135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2000"/>
              <a:t>Apache Hive is used to run multiple complex queries on the dataset to gain insights, which will be discussed in the Key Insights section.</a:t>
            </a:r>
          </a:p>
          <a:p>
            <a:pPr algn="just">
              <a:spcAft>
                <a:spcPts val="600"/>
              </a:spcAft>
            </a:pPr>
            <a:r>
              <a:rPr lang="en-US" sz="2000"/>
              <a:t>I have taken Sample_Size into account to measure a </a:t>
            </a:r>
            <a:r>
              <a:rPr lang="en-US" sz="2000" u="sng"/>
              <a:t>weighted average </a:t>
            </a:r>
            <a:r>
              <a:rPr lang="en-US" sz="2000"/>
              <a:t>in the queries.</a:t>
            </a:r>
          </a:p>
          <a:p>
            <a:pPr algn="just">
              <a:spcAft>
                <a:spcPts val="600"/>
              </a:spcAft>
            </a:pPr>
            <a:r>
              <a:rPr lang="en-US" sz="2000"/>
              <a:t>The weighted average takes into account the sample size for each group, providing a more accurate representation of the data.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94C08-C163-5B4B-2999-7A186606B4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Hive Queries</a:t>
            </a:r>
            <a:endParaRPr lang="en-GB"/>
          </a:p>
        </p:txBody>
      </p:sp>
      <p:pic>
        <p:nvPicPr>
          <p:cNvPr id="4" name="Picture 3" descr="A yellow bee with black text&#10;&#10;AI-generated content may be incorrect.">
            <a:extLst>
              <a:ext uri="{FF2B5EF4-FFF2-40B4-BE49-F238E27FC236}">
                <a16:creationId xmlns:a16="http://schemas.microsoft.com/office/drawing/2014/main" id="{5B51472F-06AF-829E-206B-EBF07034E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492" y="209399"/>
            <a:ext cx="933132" cy="8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1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E50A6-F43F-6808-9CB9-2913D84FF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60A8B-77D3-4603-304A-00F0DD9AA5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237" y="1188288"/>
            <a:ext cx="7492606" cy="5269943"/>
          </a:xfrm>
        </p:spPr>
        <p:txBody>
          <a:bodyPr/>
          <a:lstStyle/>
          <a:p>
            <a:pPr marL="0" rtl="0">
              <a:buNone/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✅ Query 1 – Weighted Average Physical Activity by Education</a:t>
            </a:r>
          </a:p>
          <a:p>
            <a:pPr>
              <a:lnSpc>
                <a:spcPts val="1425"/>
              </a:lnSpc>
              <a:buNone/>
            </a:pPr>
            <a:endParaRPr lang="en-US" sz="24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+mn-lt"/>
              </a:rPr>
              <a:t>SELECT  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+mn-lt"/>
              </a:rPr>
              <a:t>  Education,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+mn-lt"/>
              </a:rPr>
              <a:t>  SUM(</a:t>
            </a:r>
            <a:r>
              <a:rPr lang="en-US" sz="1600" b="0" err="1">
                <a:solidFill>
                  <a:schemeClr val="tx1"/>
                </a:solidFill>
                <a:effectLst/>
                <a:latin typeface="+mn-lt"/>
              </a:rPr>
              <a:t>Data_Value</a:t>
            </a:r>
            <a:r>
              <a:rPr lang="en-US" sz="1600" b="0">
                <a:solidFill>
                  <a:schemeClr val="tx1"/>
                </a:solidFill>
                <a:effectLst/>
                <a:latin typeface="+mn-lt"/>
              </a:rPr>
              <a:t> * Sample_Size) / SUM(Sample_Size) AS </a:t>
            </a:r>
            <a:r>
              <a:rPr lang="en-US" sz="1600" b="0" err="1">
                <a:solidFill>
                  <a:schemeClr val="tx1"/>
                </a:solidFill>
                <a:effectLst/>
                <a:latin typeface="+mn-lt"/>
              </a:rPr>
              <a:t>weighted_avg_physical_activity</a:t>
            </a:r>
            <a:endParaRPr lang="en-US" sz="1600" b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+mn-lt"/>
              </a:rPr>
              <a:t>FROM omid_dataset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+mn-lt"/>
              </a:rPr>
              <a:t>WHERE Class = 'Physical Activity' AND </a:t>
            </a:r>
            <a:r>
              <a:rPr lang="en-US" sz="1600" b="0" err="1">
                <a:solidFill>
                  <a:schemeClr val="tx1"/>
                </a:solidFill>
                <a:effectLst/>
                <a:latin typeface="+mn-lt"/>
              </a:rPr>
              <a:t>Data_Value</a:t>
            </a:r>
            <a:r>
              <a:rPr lang="en-US" sz="1600" b="0">
                <a:solidFill>
                  <a:schemeClr val="tx1"/>
                </a:solidFill>
                <a:effectLst/>
                <a:latin typeface="+mn-lt"/>
              </a:rPr>
              <a:t> IS NOT NULL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+mn-lt"/>
              </a:rPr>
              <a:t>GROUP BY Education;</a:t>
            </a:r>
          </a:p>
          <a:p>
            <a:pPr marL="0" rtl="0">
              <a:buNone/>
            </a:pPr>
            <a:br>
              <a:rPr lang="en-US" sz="2400" b="0">
                <a:effectLst/>
              </a:rPr>
            </a:b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🟢 </a:t>
            </a:r>
            <a:r>
              <a:rPr lang="en-US" sz="1800" b="1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Gives average physical activity rate, weighted by the number of people</a:t>
            </a:r>
          </a:p>
          <a:p>
            <a:pPr marL="0">
              <a:buNone/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❓</a:t>
            </a:r>
            <a:r>
              <a:rPr lang="en-US" altLang="en-US" sz="1800" b="1">
                <a:solidFill>
                  <a:schemeClr val="tx1"/>
                </a:solidFill>
                <a:latin typeface="+mn-lt"/>
              </a:rPr>
              <a:t>Question</a:t>
            </a:r>
            <a:r>
              <a:rPr lang="en-US" altLang="en-US" sz="1800">
                <a:solidFill>
                  <a:schemeClr val="tx1"/>
                </a:solidFill>
                <a:latin typeface="+mn-lt"/>
              </a:rPr>
              <a:t>: What is the percentage of people engaging in physical activity across different levels of education?</a:t>
            </a:r>
            <a:endParaRPr lang="en-US" sz="1800" b="1" i="1">
              <a:solidFill>
                <a:srgbClr val="000000"/>
              </a:solidFill>
              <a:latin typeface="+mn-lt"/>
            </a:endParaRPr>
          </a:p>
          <a:p>
            <a:pPr marL="0" rtl="0">
              <a:buNone/>
            </a:pPr>
            <a:endParaRPr lang="en-US" sz="1800" b="1" i="1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0B69-EFD6-BE68-E676-143DCE5EA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Hive Queries</a:t>
            </a:r>
            <a:endParaRPr lang="en-GB"/>
          </a:p>
        </p:txBody>
      </p:sp>
      <p:pic>
        <p:nvPicPr>
          <p:cNvPr id="4" name="Picture 3" descr="A yellow bee with black text&#10;&#10;AI-generated content may be incorrect.">
            <a:extLst>
              <a:ext uri="{FF2B5EF4-FFF2-40B4-BE49-F238E27FC236}">
                <a16:creationId xmlns:a16="http://schemas.microsoft.com/office/drawing/2014/main" id="{4BE6DF75-83F3-7688-204C-3F22FB751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492" y="209399"/>
            <a:ext cx="933132" cy="840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58A03F-62A7-7A5C-516B-314A431C4921}"/>
              </a:ext>
            </a:extLst>
          </p:cNvPr>
          <p:cNvSpPr txBox="1"/>
          <p:nvPr/>
        </p:nvSpPr>
        <p:spPr>
          <a:xfrm>
            <a:off x="1943099" y="4846815"/>
            <a:ext cx="711144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rtl="0">
              <a:buNone/>
            </a:pPr>
            <a:r>
              <a:rPr lang="en-US" sz="1600"/>
              <a:t>📉 </a:t>
            </a:r>
            <a:r>
              <a:rPr lang="en-US" sz="1600" b="1" i="1">
                <a:solidFill>
                  <a:srgbClr val="000000"/>
                </a:solidFill>
                <a:latin typeface="Arial" panose="020B0604020202020204" pitchFamily="34" charset="0"/>
              </a:rPr>
              <a:t>Insights: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🔹 </a:t>
            </a:r>
            <a:r>
              <a:rPr lang="en-US" sz="1600" b="1"/>
              <a:t>College graduates</a:t>
            </a:r>
            <a:r>
              <a:rPr lang="en-US" sz="1600"/>
              <a:t> have the </a:t>
            </a:r>
            <a:r>
              <a:rPr lang="en-US" sz="1600" b="1"/>
              <a:t>highest weighted average</a:t>
            </a:r>
            <a:r>
              <a:rPr lang="en-US" sz="1600"/>
              <a:t> physical activity (~31.23%).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🔹 </a:t>
            </a:r>
            <a:r>
              <a:rPr lang="en-US" sz="1600" b="1"/>
              <a:t>Less educated groups</a:t>
            </a:r>
            <a:r>
              <a:rPr lang="en-US" sz="1600"/>
              <a:t> (especially "Less than high school") consistently have lower physical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🔹 📉 A clear </a:t>
            </a:r>
            <a:r>
              <a:rPr lang="en-US" sz="1600" b="1"/>
              <a:t>education–activity gradient</a:t>
            </a:r>
            <a:r>
              <a:rPr lang="en-US" sz="1600"/>
              <a:t> exists: more education → more physical activity.</a:t>
            </a:r>
          </a:p>
        </p:txBody>
      </p:sp>
    </p:spTree>
    <p:extLst>
      <p:ext uri="{BB962C8B-B14F-4D97-AF65-F5344CB8AC3E}">
        <p14:creationId xmlns:p14="http://schemas.microsoft.com/office/powerpoint/2010/main" val="284815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F3AA3-4820-56C9-1226-2A6FDFA17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791A5-E03E-D620-C911-52B5CE873F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413" y="1038703"/>
            <a:ext cx="7876794" cy="4115902"/>
          </a:xfrm>
        </p:spPr>
        <p:txBody>
          <a:bodyPr/>
          <a:lstStyle/>
          <a:p>
            <a:pPr marL="0" indent="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✅ Query 2 – Weighted Obesity Rate by Question and Education Level</a:t>
            </a:r>
            <a:endParaRPr lang="en-US" sz="7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SELECT 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 Education,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 Question,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 SUM(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Data_Value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*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Sample_Size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) / SUM(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Sample_Size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) AS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weighted_avg_obesity_rate</a:t>
            </a:r>
            <a:endParaRPr lang="en-US" sz="1600" b="0">
              <a:solidFill>
                <a:schemeClr val="tx1"/>
              </a:solidFill>
              <a:effectLst/>
              <a:latin typeface="Arial (Body)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FROM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omid_dataset</a:t>
            </a:r>
            <a:endParaRPr lang="en-US" sz="1600" b="0">
              <a:solidFill>
                <a:schemeClr val="tx1"/>
              </a:solidFill>
              <a:effectLst/>
              <a:latin typeface="Arial (Body)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WHERE Class = 'Obesity / Weight Status' AND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Data_Value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IS NOT NULL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GROUP BY Education, Question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ORDER BY Education,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weighted_avg_obesity_rate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DESC;</a:t>
            </a:r>
          </a:p>
          <a:p>
            <a:pPr>
              <a:lnSpc>
                <a:spcPts val="1800"/>
              </a:lnSpc>
              <a:buNone/>
            </a:pPr>
            <a:endParaRPr lang="en-US" sz="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rtl="0">
              <a:buNone/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🟢 </a:t>
            </a:r>
            <a:r>
              <a:rPr lang="en-US" sz="1800" b="1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Measures average obesity rates per question by education, giving more weight to larger samples.</a:t>
            </a:r>
          </a:p>
          <a:p>
            <a:pPr rtl="0">
              <a:buNone/>
            </a:pPr>
            <a:endParaRPr lang="en-US" sz="400" b="1" i="1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None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❓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each obesity-related question, what is the weighted average obesity rate among different education levels?</a:t>
            </a:r>
            <a:br>
              <a:rPr lang="en-US" sz="2800"/>
            </a:br>
            <a:endParaRPr lang="en-US" sz="2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91C36-BAAD-162B-14AF-43F9CBA15E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37" y="335692"/>
            <a:ext cx="6453371" cy="476034"/>
          </a:xfrm>
        </p:spPr>
        <p:txBody>
          <a:bodyPr/>
          <a:lstStyle/>
          <a:p>
            <a:r>
              <a:rPr lang="en-US"/>
              <a:t>Hive Queries</a:t>
            </a:r>
            <a:endParaRPr lang="en-GB"/>
          </a:p>
        </p:txBody>
      </p:sp>
      <p:pic>
        <p:nvPicPr>
          <p:cNvPr id="4" name="Picture 3" descr="A yellow bee with black text&#10;&#10;AI-generated content may be incorrect.">
            <a:extLst>
              <a:ext uri="{FF2B5EF4-FFF2-40B4-BE49-F238E27FC236}">
                <a16:creationId xmlns:a16="http://schemas.microsoft.com/office/drawing/2014/main" id="{4673FD37-3ADC-2B42-BFAE-2E54D8AA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492" y="209399"/>
            <a:ext cx="933132" cy="840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76C4F-9AF4-BDB1-7F48-654B7908F68C}"/>
              </a:ext>
            </a:extLst>
          </p:cNvPr>
          <p:cNvSpPr txBox="1"/>
          <p:nvPr/>
        </p:nvSpPr>
        <p:spPr>
          <a:xfrm>
            <a:off x="1982855" y="4953688"/>
            <a:ext cx="682509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/>
              <a:t>📉 </a:t>
            </a:r>
            <a:r>
              <a:rPr lang="en-US" sz="1700" b="1" i="1">
                <a:solidFill>
                  <a:srgbClr val="000000"/>
                </a:solidFill>
                <a:latin typeface="Arial" panose="020B0604020202020204" pitchFamily="34" charset="0"/>
              </a:rPr>
              <a:t>Insights:</a:t>
            </a:r>
          </a:p>
          <a:p>
            <a:pPr algn="just"/>
            <a:r>
              <a:rPr lang="en-US" sz="1700"/>
              <a:t>🔹 Obesity rates are </a:t>
            </a:r>
            <a:r>
              <a:rPr lang="en-US" sz="1700" b="1"/>
              <a:t>highest among lower education levels</a:t>
            </a:r>
            <a:r>
              <a:rPr lang="en-US" sz="1700"/>
              <a:t>.</a:t>
            </a:r>
          </a:p>
          <a:p>
            <a:pPr algn="just"/>
            <a:r>
              <a:rPr lang="en-US" sz="1700"/>
              <a:t>🔹 One key question shows "College graduates" at </a:t>
            </a:r>
            <a:r>
              <a:rPr lang="en-US" sz="1700" b="1"/>
              <a:t>~23.9% obesity</a:t>
            </a:r>
            <a:r>
              <a:rPr lang="en-US" sz="1700"/>
              <a:t>, vs. </a:t>
            </a:r>
            <a:r>
              <a:rPr lang="en-US" sz="1700" b="1"/>
              <a:t>~36.8%</a:t>
            </a:r>
            <a:r>
              <a:rPr lang="en-US" sz="1700"/>
              <a:t> for the same question among less educated.</a:t>
            </a:r>
          </a:p>
          <a:p>
            <a:pPr algn="just"/>
            <a:r>
              <a:rPr lang="en-US" sz="1700"/>
              <a:t>🔹 Consistently, </a:t>
            </a:r>
            <a:r>
              <a:rPr lang="en-US" sz="1700" b="1"/>
              <a:t>education appears protective</a:t>
            </a:r>
            <a:r>
              <a:rPr lang="en-US" sz="1700"/>
              <a:t> against obesity</a:t>
            </a:r>
          </a:p>
        </p:txBody>
      </p:sp>
    </p:spTree>
    <p:extLst>
      <p:ext uri="{BB962C8B-B14F-4D97-AF65-F5344CB8AC3E}">
        <p14:creationId xmlns:p14="http://schemas.microsoft.com/office/powerpoint/2010/main" val="1904186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40269-AC97-1596-FD17-C0230C8D2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253A5F-4285-7481-6EC4-4B5552E143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719" y="893421"/>
            <a:ext cx="7500339" cy="3902210"/>
          </a:xfrm>
        </p:spPr>
        <p:txBody>
          <a:bodyPr/>
          <a:lstStyle/>
          <a:p>
            <a:pPr marL="0" indent="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✅ Query 3 – Weighted Low Vegetable Intake by Location and Education Level</a:t>
            </a:r>
            <a:endParaRPr lang="en-US" sz="2000" b="1">
              <a:effectLst/>
            </a:endParaRPr>
          </a:p>
          <a:p>
            <a:pPr>
              <a:lnSpc>
                <a:spcPts val="1425"/>
              </a:lnSpc>
              <a:buNone/>
            </a:pPr>
            <a:endParaRPr lang="en-US" sz="400">
              <a:solidFill>
                <a:srgbClr val="0000FF"/>
              </a:solidFill>
              <a:latin typeface="+mj-lt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SELECT 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LocationDesc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 Education,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 SUM(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Data_Value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*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Sample_Size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) / SUM(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Sample_Size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) AS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weighted_avg_low_veg_intake</a:t>
            </a:r>
            <a:endParaRPr lang="en-US" sz="1600" b="0">
              <a:solidFill>
                <a:schemeClr val="tx1"/>
              </a:solidFill>
              <a:effectLst/>
              <a:latin typeface="Arial (Body)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FROM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omid_dataset</a:t>
            </a:r>
            <a:endParaRPr lang="en-US" sz="1600" b="0">
              <a:solidFill>
                <a:schemeClr val="tx1"/>
              </a:solidFill>
              <a:effectLst/>
              <a:latin typeface="Arial (Body)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WHERE Class = 'Fruits and Vegetables' AND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Data_Value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IS NOT NULL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GROUP BY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LocationDesc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, Education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ORDER BY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LocationDesc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,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weighted_avg_low_veg_intake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DESC;</a:t>
            </a:r>
            <a:endParaRPr 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🟢 </a:t>
            </a:r>
            <a:r>
              <a:rPr lang="en-US" sz="1800" b="1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Shows how often adults eat fewer vegetables (less than daily), accurately reflecting population size.</a:t>
            </a:r>
          </a:p>
          <a:p>
            <a:pPr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❓</a:t>
            </a:r>
            <a:r>
              <a:rPr lang="en-US" sz="1800" b="1" i="1">
                <a:solidFill>
                  <a:srgbClr val="000000"/>
                </a:solidFill>
                <a:latin typeface="Arial" panose="020B0604020202020204" pitchFamily="34" charset="0"/>
              </a:rPr>
              <a:t>Question: </a:t>
            </a:r>
            <a:r>
              <a:rPr 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In each U.S. state, what is the weighted average adults proportion who eat vegs less than 1 time each day, across education levels?</a:t>
            </a:r>
            <a:endParaRPr lang="en-US" sz="1800" b="1" i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b="0">
              <a:effectLst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AEA1A-D50B-0034-6EBC-BC04450240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37" y="335692"/>
            <a:ext cx="6453371" cy="476034"/>
          </a:xfrm>
        </p:spPr>
        <p:txBody>
          <a:bodyPr/>
          <a:lstStyle/>
          <a:p>
            <a:r>
              <a:rPr lang="en-US"/>
              <a:t>Hive Queries</a:t>
            </a:r>
            <a:endParaRPr lang="en-GB"/>
          </a:p>
        </p:txBody>
      </p:sp>
      <p:pic>
        <p:nvPicPr>
          <p:cNvPr id="4" name="Picture 3" descr="A yellow bee with black text&#10;&#10;AI-generated content may be incorrect.">
            <a:extLst>
              <a:ext uri="{FF2B5EF4-FFF2-40B4-BE49-F238E27FC236}">
                <a16:creationId xmlns:a16="http://schemas.microsoft.com/office/drawing/2014/main" id="{2BE8E3C5-90C1-E00D-90F8-0E06F9D2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492" y="209399"/>
            <a:ext cx="933132" cy="840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3A408-EC9C-3748-6331-81D2B46A291E}"/>
              </a:ext>
            </a:extLst>
          </p:cNvPr>
          <p:cNvSpPr txBox="1"/>
          <p:nvPr/>
        </p:nvSpPr>
        <p:spPr>
          <a:xfrm>
            <a:off x="1933159" y="5502914"/>
            <a:ext cx="7111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rtl="0">
              <a:buNone/>
            </a:pPr>
            <a:r>
              <a:rPr lang="en-US" sz="1800"/>
              <a:t>📉 </a:t>
            </a:r>
            <a:r>
              <a:rPr lang="en-US" b="1" i="1">
                <a:solidFill>
                  <a:srgbClr val="000000"/>
                </a:solidFill>
                <a:latin typeface="Arial" panose="020B0604020202020204" pitchFamily="34" charset="0"/>
              </a:rPr>
              <a:t>Insights: </a:t>
            </a:r>
          </a:p>
          <a:p>
            <a:pPr rtl="0">
              <a:buNone/>
            </a:pPr>
            <a:r>
              <a:rPr lang="en-US"/>
              <a:t>🔹 Across US states, this pattern holds consistently - </a:t>
            </a:r>
            <a:r>
              <a:rPr lang="en-US" b="1"/>
              <a:t>poor nutrition is more common in lower-educated populations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8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B20F-7464-CCDD-469B-F52DD7323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E9CEA-7C23-3207-1134-4B5E6D2288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1830" y="1141899"/>
            <a:ext cx="7500339" cy="3902210"/>
          </a:xfrm>
        </p:spPr>
        <p:txBody>
          <a:bodyPr/>
          <a:lstStyle/>
          <a:p>
            <a:pPr marL="0" indent="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✅ Query 4 – Weighted Trends in Physical Activity Over Time</a:t>
            </a:r>
            <a:endParaRPr lang="en-US" sz="24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SELECT 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YearStart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 Education,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 SUM(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Data_Value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*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Sample_Size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) / SUM(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Sample_Size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) AS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weighted_avg_physical_activity</a:t>
            </a:r>
            <a:endParaRPr lang="en-US" sz="1600" b="0">
              <a:solidFill>
                <a:schemeClr val="tx1"/>
              </a:solidFill>
              <a:effectLst/>
              <a:latin typeface="Arial (Body)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FROM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omid_dataset</a:t>
            </a:r>
            <a:endParaRPr lang="en-US" sz="1600" b="0">
              <a:solidFill>
                <a:schemeClr val="tx1"/>
              </a:solidFill>
              <a:effectLst/>
              <a:latin typeface="Arial (Body)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WHERE Class = 'Physical Activity' AND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Data_Value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IS NOT NULL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GROUP BY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YearStart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, Education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ORDER BY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YearStart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, Education;</a:t>
            </a:r>
            <a:endParaRPr 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🟢 </a:t>
            </a:r>
            <a:r>
              <a:rPr lang="en-US" sz="1800" b="1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Tracks changes in physical activity over time by education level, accounting for varying sample sizes.</a:t>
            </a:r>
          </a:p>
          <a:p>
            <a:pPr algn="just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❓</a:t>
            </a:r>
            <a:r>
              <a:rPr lang="en-US" sz="1800" b="1" i="1">
                <a:solidFill>
                  <a:srgbClr val="000000"/>
                </a:solidFill>
                <a:latin typeface="Arial" panose="020B0604020202020204" pitchFamily="34" charset="0"/>
              </a:rPr>
              <a:t>Question: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has the weighted average physical activity level changed over the years for each education group?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C83C8-186B-D0A9-D90E-C534720E28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37" y="335692"/>
            <a:ext cx="6453371" cy="476034"/>
          </a:xfrm>
        </p:spPr>
        <p:txBody>
          <a:bodyPr/>
          <a:lstStyle/>
          <a:p>
            <a:r>
              <a:rPr lang="en-US"/>
              <a:t>Hive Queries</a:t>
            </a:r>
            <a:endParaRPr lang="en-GB"/>
          </a:p>
        </p:txBody>
      </p:sp>
      <p:pic>
        <p:nvPicPr>
          <p:cNvPr id="4" name="Picture 3" descr="A yellow bee with black text&#10;&#10;AI-generated content may be incorrect.">
            <a:extLst>
              <a:ext uri="{FF2B5EF4-FFF2-40B4-BE49-F238E27FC236}">
                <a16:creationId xmlns:a16="http://schemas.microsoft.com/office/drawing/2014/main" id="{9A6F4122-023A-F9F2-878D-116D6884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492" y="209399"/>
            <a:ext cx="933132" cy="840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FA3E89-018E-869D-D54A-42E7C69E6116}"/>
              </a:ext>
            </a:extLst>
          </p:cNvPr>
          <p:cNvSpPr txBox="1"/>
          <p:nvPr/>
        </p:nvSpPr>
        <p:spPr>
          <a:xfrm>
            <a:off x="1913281" y="5254436"/>
            <a:ext cx="7111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en-US" sz="1800"/>
              <a:t>📉 </a:t>
            </a:r>
            <a:r>
              <a:rPr lang="en-US" b="1">
                <a:effectLst/>
              </a:rPr>
              <a:t>Insights</a:t>
            </a:r>
            <a:r>
              <a:rPr lang="en-US" b="0">
                <a:effectLst/>
              </a:rPr>
              <a:t>:</a:t>
            </a:r>
          </a:p>
          <a:p>
            <a:pPr algn="just" rtl="0">
              <a:buNone/>
            </a:pPr>
            <a:r>
              <a:rPr lang="en-US" b="0">
                <a:effectLst/>
              </a:rPr>
              <a:t>🔹 Over the years, physical activity has fluctuated, but the gap between education levels remains.</a:t>
            </a:r>
          </a:p>
        </p:txBody>
      </p:sp>
    </p:spTree>
    <p:extLst>
      <p:ext uri="{BB962C8B-B14F-4D97-AF65-F5344CB8AC3E}">
        <p14:creationId xmlns:p14="http://schemas.microsoft.com/office/powerpoint/2010/main" val="172617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28B56-9648-50EC-DFFA-3BE1E48A4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26908B-BC6B-033F-D041-B9C6E16F4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1830" y="1141899"/>
            <a:ext cx="7500339" cy="3902210"/>
          </a:xfrm>
        </p:spPr>
        <p:txBody>
          <a:bodyPr/>
          <a:lstStyle/>
          <a:p>
            <a:pPr marL="0" indent="0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✅ Query 5 – Weighted Average of Low Vegetable Intake by Education</a:t>
            </a:r>
            <a:endParaRPr lang="en-US" sz="2000" b="1">
              <a:effectLst/>
            </a:endParaRPr>
          </a:p>
          <a:p>
            <a:pPr>
              <a:lnSpc>
                <a:spcPts val="1425"/>
              </a:lnSpc>
              <a:buNone/>
            </a:pPr>
            <a:endParaRPr lang="en-US" sz="24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SELECT 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 Education,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 SUM(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Data_Value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*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Sample_Size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) / SUM(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Sample_Size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) AS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weighted_avg_low_veg_intake</a:t>
            </a:r>
            <a:endParaRPr lang="en-US" sz="1600" b="0">
              <a:solidFill>
                <a:schemeClr val="tx1"/>
              </a:solidFill>
              <a:effectLst/>
              <a:latin typeface="Arial (Body)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FROM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omid_dataset</a:t>
            </a:r>
            <a:endParaRPr lang="en-US" sz="1600" b="0">
              <a:solidFill>
                <a:schemeClr val="tx1"/>
              </a:solidFill>
              <a:effectLst/>
              <a:latin typeface="Arial (Body)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WHERE Class = 'Fruits and Vegetables' AND </a:t>
            </a:r>
            <a:r>
              <a:rPr lang="en-US" sz="1600" b="0" err="1">
                <a:solidFill>
                  <a:schemeClr val="tx1"/>
                </a:solidFill>
                <a:effectLst/>
                <a:latin typeface="Arial (Body)"/>
              </a:rPr>
              <a:t>Data_Value</a:t>
            </a: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 IS NOT NULL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>
                <a:solidFill>
                  <a:schemeClr val="tx1"/>
                </a:solidFill>
                <a:effectLst/>
                <a:latin typeface="Arial (Body)"/>
              </a:rPr>
              <a:t>GROUP BY Education;</a:t>
            </a:r>
            <a:endParaRPr 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🟢 </a:t>
            </a:r>
            <a:r>
              <a:rPr lang="en-US" sz="1800" b="1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Accurate measure of poor vegetable consumption by education level.</a:t>
            </a:r>
          </a:p>
          <a:p>
            <a:pPr algn="just">
              <a:buNone/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❓</a:t>
            </a:r>
            <a:r>
              <a:rPr lang="en-US" sz="1800" b="1" i="1">
                <a:solidFill>
                  <a:srgbClr val="000000"/>
                </a:solidFill>
                <a:latin typeface="Arial" panose="020B0604020202020204" pitchFamily="34" charset="0"/>
              </a:rPr>
              <a:t>Question: </a:t>
            </a:r>
            <a:r>
              <a:rPr lang="en-US" sz="1800" i="1">
                <a:solidFill>
                  <a:srgbClr val="000000"/>
                </a:solidFill>
                <a:latin typeface="Arial" panose="020B0604020202020204" pitchFamily="34" charset="0"/>
              </a:rPr>
              <a:t>What is the weighted average percentage of low vegetable consumption (less than once daily) for each education level?</a:t>
            </a:r>
            <a:endParaRPr lang="en-US" sz="1400" b="1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8F6B8-0BC9-3969-2747-0FBE209650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37" y="335692"/>
            <a:ext cx="6453371" cy="476034"/>
          </a:xfrm>
        </p:spPr>
        <p:txBody>
          <a:bodyPr/>
          <a:lstStyle/>
          <a:p>
            <a:r>
              <a:rPr lang="en-US"/>
              <a:t>Hive Queries</a:t>
            </a:r>
            <a:endParaRPr lang="en-GB"/>
          </a:p>
        </p:txBody>
      </p:sp>
      <p:pic>
        <p:nvPicPr>
          <p:cNvPr id="4" name="Picture 3" descr="A yellow bee with black text&#10;&#10;AI-generated content may be incorrect.">
            <a:extLst>
              <a:ext uri="{FF2B5EF4-FFF2-40B4-BE49-F238E27FC236}">
                <a16:creationId xmlns:a16="http://schemas.microsoft.com/office/drawing/2014/main" id="{8659BFB7-F8AF-07ED-FA66-7D21CD66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492" y="209399"/>
            <a:ext cx="933132" cy="840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F446CC-11BF-1EA7-64F8-2B3D9F8DAE05}"/>
              </a:ext>
            </a:extLst>
          </p:cNvPr>
          <p:cNvSpPr txBox="1"/>
          <p:nvPr/>
        </p:nvSpPr>
        <p:spPr>
          <a:xfrm>
            <a:off x="1953038" y="5136265"/>
            <a:ext cx="70418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en-US" sz="1800"/>
              <a:t>📉 </a:t>
            </a:r>
            <a:r>
              <a:rPr lang="en-US" b="1">
                <a:effectLst/>
              </a:rPr>
              <a:t>Insights</a:t>
            </a:r>
            <a:r>
              <a:rPr lang="en-US" b="0">
                <a:effectLst/>
              </a:rPr>
              <a:t>:</a:t>
            </a:r>
          </a:p>
          <a:p>
            <a:pPr algn="just" rtl="0">
              <a:buNone/>
            </a:pPr>
            <a:r>
              <a:rPr lang="en-US" b="0">
                <a:effectLst/>
              </a:rPr>
              <a:t>🔹 </a:t>
            </a:r>
            <a:r>
              <a:rPr lang="en-US" b="0">
                <a:solidFill>
                  <a:schemeClr val="tx1"/>
                </a:solidFill>
                <a:effectLst/>
              </a:rPr>
              <a:t>People with less than a high school education are most likely to consume vegetables less than once daily (~38.16%).</a:t>
            </a:r>
          </a:p>
          <a:p>
            <a:pPr algn="just" rtl="0">
              <a:buNone/>
            </a:pPr>
            <a:r>
              <a:rPr lang="en-US" b="0">
                <a:solidFill>
                  <a:schemeClr val="tx1"/>
                </a:solidFill>
                <a:effectLst/>
              </a:rPr>
              <a:t>🔹 College graduates are much less likely to have low vegetable intake (~22.5%).</a:t>
            </a:r>
          </a:p>
          <a:p>
            <a:pPr algn="just" rtl="0">
              <a:buNone/>
            </a:pPr>
            <a:endParaRPr lang="en-US" b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882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5F47B-2A9C-59DF-336D-8A446590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8759C-77DE-CFF0-15D5-2429B5F142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Analysis Goals</a:t>
            </a:r>
            <a:endParaRPr lang="en-GB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94C7D419-4992-5ED8-27B7-95D01249368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97237" y="1199721"/>
            <a:ext cx="7994135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Query 1 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– Physical Activity by Education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What is the percentage of people engaging in physical activity across different levels of education?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2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Obesity Rates by Education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obesity-related question, what is the weighted average obesity rate among different education levels?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3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Low Vegetable Intake by Location and Education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each U.S. state, what is the weighted average percentage of adults who consume vegetables less than once daily, across education levels?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4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Physical Activity Trends Over Time by Education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has the weighted average physical activity level changed over the years for each education group?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5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Low Vegetable Intake by Education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weighted average percentage of low vegetable consumption (less than once daily) for each education level?</a:t>
            </a:r>
          </a:p>
        </p:txBody>
      </p:sp>
    </p:spTree>
    <p:extLst>
      <p:ext uri="{BB962C8B-B14F-4D97-AF65-F5344CB8AC3E}">
        <p14:creationId xmlns:p14="http://schemas.microsoft.com/office/powerpoint/2010/main" val="283303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17802-0BDF-D39A-18F1-27A61C92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5B7FE2-5E63-B0F5-61C9-87A41E69E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1830" y="1156807"/>
            <a:ext cx="8025608" cy="534338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>
                <a:solidFill>
                  <a:schemeClr val="tx1"/>
                </a:solidFill>
              </a:rPr>
              <a:t>Hive Used to create interactive visualisations</a:t>
            </a:r>
          </a:p>
          <a:p>
            <a:pPr marL="0" indent="0" algn="just">
              <a:buNone/>
            </a:pPr>
            <a:endParaRPr lang="en-US" sz="1400"/>
          </a:p>
          <a:p>
            <a:pPr marL="0" indent="0" algn="just">
              <a:buNone/>
            </a:pPr>
            <a:r>
              <a:rPr lang="en-US" sz="2000" b="1"/>
              <a:t>Why Zeppelin?</a:t>
            </a:r>
          </a:p>
          <a:p>
            <a:pPr marL="0" indent="0" algn="just">
              <a:buNone/>
            </a:pPr>
            <a:endParaRPr lang="en-US" sz="1000" b="1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Ease of Use: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User-friendly interface with a visual layout, making it simple to navigate and instantly view outputs through its GUI [5].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SQL-Like Querying: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Leverages SQL-like queries for intuitive and efficient data analysis, allowing for seamless visualization of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 Data Compatibility: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Integrates seamlessly with Hive and Hadoop ecosystem tools, providing a powerful platform for processing and analyzing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Multi-language Support: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Offers support for multiple languages (e.g., SQL, Python, Scala), giving flexibility to choose the best language for your data analysis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Collaborative Environment: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Facilitates real-time collaboration on shared notebooks, promoting team-based analysis and enabling effective communication and discussions.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A9598-743F-8BE1-6C08-5ED3B5DAF3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1830" y="585336"/>
            <a:ext cx="6453371" cy="476034"/>
          </a:xfrm>
        </p:spPr>
        <p:txBody>
          <a:bodyPr/>
          <a:lstStyle/>
          <a:p>
            <a:r>
              <a:rPr lang="en-US" sz="2800"/>
              <a:t>Visualisation in Zeppelin</a:t>
            </a:r>
            <a:endParaRPr lang="en-GB" sz="2800"/>
          </a:p>
        </p:txBody>
      </p:sp>
      <p:pic>
        <p:nvPicPr>
          <p:cNvPr id="4" name="Picture 3" descr="A blue oval shaped object with text&#10;&#10;AI-generated content may be incorrect.">
            <a:extLst>
              <a:ext uri="{FF2B5EF4-FFF2-40B4-BE49-F238E27FC236}">
                <a16:creationId xmlns:a16="http://schemas.microsoft.com/office/drawing/2014/main" id="{521F961E-5B54-8FB2-63E1-05A31D666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201" y="112746"/>
            <a:ext cx="1664951" cy="9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839B3-7A15-3CE1-FA42-09A46CB4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of a physical activity&#10;&#10;AI-generated content may be incorrect.">
            <a:extLst>
              <a:ext uri="{FF2B5EF4-FFF2-40B4-BE49-F238E27FC236}">
                <a16:creationId xmlns:a16="http://schemas.microsoft.com/office/drawing/2014/main" id="{8E051640-2F30-A17C-7330-5D65064C1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7" y="1799151"/>
            <a:ext cx="5696723" cy="4242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F3E71-1D41-C6B9-233B-07DD47100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err="1"/>
              <a:t>Visualisation</a:t>
            </a:r>
            <a:r>
              <a:rPr lang="en-US"/>
              <a:t> in Zeppelin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CEF8F-3DA8-3417-917D-E9232AB18B34}"/>
              </a:ext>
            </a:extLst>
          </p:cNvPr>
          <p:cNvSpPr txBox="1"/>
          <p:nvPr/>
        </p:nvSpPr>
        <p:spPr>
          <a:xfrm>
            <a:off x="697237" y="1303327"/>
            <a:ext cx="616076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1" spc="-50"/>
              <a:t>Bar Chart: Physical Activity By Education Level</a:t>
            </a:r>
          </a:p>
        </p:txBody>
      </p:sp>
      <p:pic>
        <p:nvPicPr>
          <p:cNvPr id="2" name="Picture 1" descr="A blue oval shaped object with text&#10;&#10;AI-generated content may be incorrect.">
            <a:extLst>
              <a:ext uri="{FF2B5EF4-FFF2-40B4-BE49-F238E27FC236}">
                <a16:creationId xmlns:a16="http://schemas.microsoft.com/office/drawing/2014/main" id="{EB2F56A8-97BC-3B67-D35F-64A1A8C41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099" y="339136"/>
            <a:ext cx="1664951" cy="9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81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DC413-E7A0-82F1-05AE-1C1611BF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06130-BB6E-62B2-4116-06B03BDF6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Visualisation in Zeppelin</a:t>
            </a:r>
            <a:endParaRPr lang="en-GB"/>
          </a:p>
        </p:txBody>
      </p:sp>
      <p:pic>
        <p:nvPicPr>
          <p:cNvPr id="6" name="Picture 5" descr="A graph of obesity level&#10;&#10;AI-generated content may be incorrect.">
            <a:extLst>
              <a:ext uri="{FF2B5EF4-FFF2-40B4-BE49-F238E27FC236}">
                <a16:creationId xmlns:a16="http://schemas.microsoft.com/office/drawing/2014/main" id="{60096087-C8FC-A1FA-79A5-DC0AEC5A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6" y="1548264"/>
            <a:ext cx="5687579" cy="4242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41E709-7CBF-FE0F-CB91-89D3505F18DB}"/>
              </a:ext>
            </a:extLst>
          </p:cNvPr>
          <p:cNvSpPr txBox="1"/>
          <p:nvPr/>
        </p:nvSpPr>
        <p:spPr>
          <a:xfrm>
            <a:off x="607784" y="1128187"/>
            <a:ext cx="616076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1" spc="-50"/>
              <a:t>Bar Chart: Average Obesity Level By Education Level</a:t>
            </a:r>
          </a:p>
        </p:txBody>
      </p:sp>
      <p:pic>
        <p:nvPicPr>
          <p:cNvPr id="4" name="Picture 3" descr="A blue oval shaped object with text&#10;&#10;AI-generated content may be incorrect.">
            <a:extLst>
              <a:ext uri="{FF2B5EF4-FFF2-40B4-BE49-F238E27FC236}">
                <a16:creationId xmlns:a16="http://schemas.microsoft.com/office/drawing/2014/main" id="{A5049F3E-958F-A23B-2DE5-9CF43B4CD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201" y="112746"/>
            <a:ext cx="1664951" cy="9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4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40C620-A55E-4E91-B8BF-3DE7C8908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237" y="1317984"/>
            <a:ext cx="7500339" cy="297572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/>
              <a:t>This study explores the relationship between </a:t>
            </a:r>
            <a:r>
              <a:rPr lang="en-US" sz="2000" u="sng"/>
              <a:t>educational attainment</a:t>
            </a:r>
            <a:r>
              <a:rPr lang="en-US" sz="2000"/>
              <a:t> and </a:t>
            </a:r>
            <a:r>
              <a:rPr lang="en-US" sz="2000" u="sng"/>
              <a:t>nutritional quality</a:t>
            </a:r>
            <a:r>
              <a:rPr lang="en-US" sz="2000"/>
              <a:t>, aiming to identify patterns and gaps that can inform policy decisions in health and education systems.</a:t>
            </a: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buNone/>
            </a:pPr>
            <a:endParaRPr lang="en-US" sz="2000" b="1" spc="-50">
              <a:solidFill>
                <a:srgbClr val="BAA360"/>
              </a:solidFill>
            </a:endParaRP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b="1" spc="-50">
                <a:solidFill>
                  <a:srgbClr val="BAA360"/>
                </a:solidFill>
              </a:rPr>
              <a:t>Importance of the research</a:t>
            </a: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/>
              <a:t>Poor nutrition quality leads to serious health problems. [1] So the outcomes of this analysis can directly help educational and health systems implement better policies to minimize the health problems.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1C1E-8322-40D8-A359-FC7D79627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Introduction To The Problem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47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C24CB-D162-F29E-D00E-7051B2AA3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4AB74-9448-7184-D247-E480FAB243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Visualisation in Zeppelin</a:t>
            </a:r>
            <a:endParaRPr lang="en-GB"/>
          </a:p>
        </p:txBody>
      </p:sp>
      <p:pic>
        <p:nvPicPr>
          <p:cNvPr id="10" name="Picture 9" descr="A graph of a graph showing the amount of vegetables in the school&#10;&#10;AI-generated content may be incorrect.">
            <a:extLst>
              <a:ext uri="{FF2B5EF4-FFF2-40B4-BE49-F238E27FC236}">
                <a16:creationId xmlns:a16="http://schemas.microsoft.com/office/drawing/2014/main" id="{39B8E92B-1456-20B6-F83D-B85FEFAA5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7" y="1555227"/>
            <a:ext cx="5687579" cy="4242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16635B-F1FC-94CE-9126-85A8ACFE0245}"/>
              </a:ext>
            </a:extLst>
          </p:cNvPr>
          <p:cNvSpPr txBox="1"/>
          <p:nvPr/>
        </p:nvSpPr>
        <p:spPr>
          <a:xfrm>
            <a:off x="697237" y="1213595"/>
            <a:ext cx="616076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1" spc="-50"/>
              <a:t>Bar Chart: Low Vegetable Intake By Education Level</a:t>
            </a:r>
          </a:p>
        </p:txBody>
      </p:sp>
      <p:pic>
        <p:nvPicPr>
          <p:cNvPr id="4" name="Picture 3" descr="A blue oval shaped object with text&#10;&#10;AI-generated content may be incorrect.">
            <a:extLst>
              <a:ext uri="{FF2B5EF4-FFF2-40B4-BE49-F238E27FC236}">
                <a16:creationId xmlns:a16="http://schemas.microsoft.com/office/drawing/2014/main" id="{E593A50A-0331-E6FB-1378-8E79A18EC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201" y="112746"/>
            <a:ext cx="1664951" cy="9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2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CFB33-C7A4-E5F1-5290-85468FBA9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53C28-7699-4B31-1FAD-1955F79E4C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Visualisation in Zeppelin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C0790-F7FA-C310-6C75-3C88A73CAA4C}"/>
              </a:ext>
            </a:extLst>
          </p:cNvPr>
          <p:cNvSpPr txBox="1"/>
          <p:nvPr/>
        </p:nvSpPr>
        <p:spPr>
          <a:xfrm>
            <a:off x="697237" y="1377448"/>
            <a:ext cx="616076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1" spc="-50"/>
              <a:t>Line Chart – Obesity Trend Over Time by Education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1FB56AD-76B1-6716-6D7D-93D106B8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1977211"/>
            <a:ext cx="7613374" cy="37552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blue oval shaped object with text&#10;&#10;AI-generated content may be incorrect.">
            <a:extLst>
              <a:ext uri="{FF2B5EF4-FFF2-40B4-BE49-F238E27FC236}">
                <a16:creationId xmlns:a16="http://schemas.microsoft.com/office/drawing/2014/main" id="{6F982C21-26B6-1C3F-B59B-19987C902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201" y="112746"/>
            <a:ext cx="1664951" cy="9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7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D05FA-2986-D103-87CD-F0A3C9FCF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97413-4424-AABC-2C57-4C09D78799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Visualisation in Zeppelin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0E3C1C-51F9-F286-628D-92A4EBA71B40}"/>
              </a:ext>
            </a:extLst>
          </p:cNvPr>
          <p:cNvSpPr txBox="1"/>
          <p:nvPr/>
        </p:nvSpPr>
        <p:spPr>
          <a:xfrm>
            <a:off x="697237" y="1206632"/>
            <a:ext cx="616076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1" spc="-50"/>
              <a:t>heatmap: low veg intake by Year and Education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2F208236-C3C2-C4AD-1CE1-74399DA3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59" y="1625640"/>
            <a:ext cx="7054804" cy="44301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blue oval shaped object with text&#10;&#10;AI-generated content may be incorrect.">
            <a:extLst>
              <a:ext uri="{FF2B5EF4-FFF2-40B4-BE49-F238E27FC236}">
                <a16:creationId xmlns:a16="http://schemas.microsoft.com/office/drawing/2014/main" id="{80F67524-6816-D28D-F8EF-0FD632F24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201" y="112746"/>
            <a:ext cx="1664951" cy="9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80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C34A9-6927-08BA-5CC2-134E7FE8B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5A8A34-6BCE-6275-F78D-A18C9B9EF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237" y="946546"/>
            <a:ext cx="8252596" cy="5549840"/>
          </a:xfrm>
        </p:spPr>
        <p:txBody>
          <a:bodyPr/>
          <a:lstStyle/>
          <a:p>
            <a:pPr>
              <a:buNone/>
            </a:pPr>
            <a:r>
              <a:rPr lang="en-US" sz="1550" b="1"/>
              <a:t>Physical Activity (Query 1 &amp; 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50"/>
              <a:t>🔹 </a:t>
            </a:r>
            <a:r>
              <a:rPr lang="en-US" sz="1550" b="1"/>
              <a:t>College graduates</a:t>
            </a:r>
            <a:r>
              <a:rPr lang="en-US" sz="1550"/>
              <a:t> have the </a:t>
            </a:r>
            <a:r>
              <a:rPr lang="en-US" sz="1550" b="1"/>
              <a:t>highest weighted average</a:t>
            </a:r>
            <a:r>
              <a:rPr lang="en-US" sz="1550"/>
              <a:t> physical activity (~31.23%).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50"/>
              <a:t>🔹 </a:t>
            </a:r>
            <a:r>
              <a:rPr lang="en-US" sz="1550" b="1"/>
              <a:t>Less educated groups</a:t>
            </a:r>
            <a:r>
              <a:rPr lang="en-US" sz="1550"/>
              <a:t> (especially "Less than high school") consistently have lower physical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50"/>
              <a:t>🔹 📉 A clear </a:t>
            </a:r>
            <a:r>
              <a:rPr lang="en-US" sz="1550" b="1"/>
              <a:t>education–activity gradient</a:t>
            </a:r>
            <a:r>
              <a:rPr lang="en-US" sz="1550"/>
              <a:t> exists: more education → more physical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50"/>
              <a:t>🔹 Over the years (Query 4), </a:t>
            </a:r>
            <a:r>
              <a:rPr lang="en-US" sz="1550" b="1"/>
              <a:t>physical activity has fluctuated</a:t>
            </a:r>
            <a:r>
              <a:rPr lang="en-US" sz="1550"/>
              <a:t>, but the gap between education levels remains.</a:t>
            </a:r>
          </a:p>
          <a:p>
            <a:pPr marL="0" indent="0">
              <a:buNone/>
            </a:pPr>
            <a:endParaRPr lang="en-US" sz="1050"/>
          </a:p>
          <a:p>
            <a:pPr>
              <a:buNone/>
            </a:pPr>
            <a:r>
              <a:rPr lang="en-US" sz="1550" b="1"/>
              <a:t>Obesity / Weight Status (Query 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50"/>
              <a:t>🔹 Obesity rates are </a:t>
            </a:r>
            <a:r>
              <a:rPr lang="en-US" sz="1550" b="1"/>
              <a:t>highest among lower education levels</a:t>
            </a:r>
            <a:r>
              <a:rPr lang="en-US" sz="155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50"/>
              <a:t>🔹 One key question shows "College graduates" at </a:t>
            </a:r>
            <a:r>
              <a:rPr lang="en-US" sz="1550" b="1"/>
              <a:t>~23.9% obesity</a:t>
            </a:r>
            <a:r>
              <a:rPr lang="en-US" sz="1550"/>
              <a:t>, vs. </a:t>
            </a:r>
            <a:r>
              <a:rPr lang="en-US" sz="1550" b="1"/>
              <a:t>~36.8%</a:t>
            </a:r>
            <a:r>
              <a:rPr lang="en-US" sz="1550"/>
              <a:t> for the same question among less educated.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50"/>
              <a:t>🔹 Consistently, </a:t>
            </a:r>
            <a:r>
              <a:rPr lang="en-US" sz="1550" b="1"/>
              <a:t>education appears protective</a:t>
            </a:r>
            <a:r>
              <a:rPr lang="en-US" sz="1550"/>
              <a:t> against obesity.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50"/>
          </a:p>
          <a:p>
            <a:pPr>
              <a:buNone/>
            </a:pPr>
            <a:r>
              <a:rPr lang="en-US" sz="1550" b="1"/>
              <a:t>Vegetable Consumption (Query 3 &amp; 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50"/>
              <a:t>🔹 People with </a:t>
            </a:r>
            <a:r>
              <a:rPr lang="en-US" sz="1550" b="1"/>
              <a:t>less than high school</a:t>
            </a:r>
            <a:r>
              <a:rPr lang="en-US" sz="1550"/>
              <a:t> education are </a:t>
            </a:r>
            <a:r>
              <a:rPr lang="en-US" sz="1550" b="1"/>
              <a:t>most likely</a:t>
            </a:r>
            <a:r>
              <a:rPr lang="en-US" sz="1550"/>
              <a:t> to consume vegetables less than once daily (~38.16%).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50"/>
              <a:t>🔹 </a:t>
            </a:r>
            <a:r>
              <a:rPr lang="en-US" sz="1550" b="1"/>
              <a:t>College graduates</a:t>
            </a:r>
            <a:r>
              <a:rPr lang="en-US" sz="1550"/>
              <a:t> are much less likely to have low vegetable intake (~22.5%).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50"/>
              <a:t>🔹 Across US states (Query 3), this pattern holds consistently - </a:t>
            </a:r>
            <a:r>
              <a:rPr lang="en-US" sz="1550" b="1"/>
              <a:t>poor nutrition is more common in lower-educated populations</a:t>
            </a:r>
            <a:r>
              <a:rPr lang="en-US" sz="155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B77BF-C66E-FFAB-0D02-62477C6C4C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37" y="444500"/>
            <a:ext cx="6453371" cy="476034"/>
          </a:xfrm>
        </p:spPr>
        <p:txBody>
          <a:bodyPr/>
          <a:lstStyle/>
          <a:p>
            <a:r>
              <a:rPr lang="en-US"/>
              <a:t>Key Insights Obtained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9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B4264-7119-8DF4-D793-DB2FECFC9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E18E5-FCF7-6335-4904-A265497221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1830" y="1397613"/>
            <a:ext cx="8014057" cy="4347204"/>
          </a:xfrm>
        </p:spPr>
        <p:txBody>
          <a:bodyPr/>
          <a:lstStyle/>
          <a:p>
            <a:pPr marL="0" indent="0">
              <a:buNone/>
            </a:pPr>
            <a:r>
              <a:rPr lang="en-US" sz="2400" b="1">
                <a:solidFill>
                  <a:schemeClr val="tx1"/>
                </a:solidFill>
              </a:rPr>
              <a:t>Higher Education Level </a:t>
            </a:r>
            <a:r>
              <a:rPr lang="en-US" sz="2400">
                <a:solidFill>
                  <a:schemeClr val="tx1"/>
                </a:solidFill>
              </a:rPr>
              <a:t>leads to the </a:t>
            </a:r>
            <a:r>
              <a:rPr lang="en-US" sz="2400" b="1">
                <a:solidFill>
                  <a:schemeClr val="tx1"/>
                </a:solidFill>
              </a:rPr>
              <a:t>better nutrition and health outcomes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14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</a:rPr>
              <a:t>🎓 </a:t>
            </a:r>
            <a:r>
              <a:rPr lang="en-US" sz="2000">
                <a:solidFill>
                  <a:schemeClr val="tx1"/>
                </a:solidFill>
              </a:rPr>
              <a:t>Education level is a strong predictor of</a:t>
            </a:r>
            <a:r>
              <a:rPr lang="en-US" sz="2000" b="1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More physical 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Lower Obesity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Better nutrition (Fruits and Vegetables)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📉 Public health efforts should </a:t>
            </a:r>
            <a:r>
              <a:rPr lang="en-US" b="1">
                <a:solidFill>
                  <a:schemeClr val="tx1"/>
                </a:solidFill>
              </a:rPr>
              <a:t>target lower-educated groups</a:t>
            </a:r>
            <a:r>
              <a:rPr lang="en-US">
                <a:solidFill>
                  <a:schemeClr val="tx1"/>
                </a:solidFill>
              </a:rPr>
              <a:t> to address activity and nutrition gaps.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 successfully measured the relationship between educational attainment and nutrition quality using bigdata tools.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E0274-E921-7CAF-AF13-E90E21B75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8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0906-EAA3-2A49-7E18-D544D20BD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E60BEB-97DF-A0ED-3942-6EF3543E86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1830" y="1230250"/>
            <a:ext cx="7500339" cy="3902210"/>
          </a:xfrm>
        </p:spPr>
        <p:txBody>
          <a:bodyPr/>
          <a:lstStyle/>
          <a:p>
            <a:r>
              <a:rPr lang="en-US" sz="2000" b="1"/>
              <a:t>Data source: </a:t>
            </a:r>
            <a:r>
              <a:rPr lang="en-US" sz="2000"/>
              <a:t>U.S. Government’s Official Open Data [2]</a:t>
            </a:r>
          </a:p>
          <a:p>
            <a:r>
              <a:rPr lang="en-US" sz="2000">
                <a:hlinkClick r:id="rId2"/>
              </a:rPr>
              <a:t>https://catalog.data.gov/dataset/nutrition-physical-activity-and-obesity-behavioral-risk-factor-surveillance-system</a:t>
            </a:r>
            <a:endParaRPr lang="en-US" sz="2000"/>
          </a:p>
          <a:p>
            <a:r>
              <a:rPr lang="en-US" sz="2000" b="1"/>
              <a:t>Number of records: </a:t>
            </a:r>
            <a:r>
              <a:rPr lang="en-US" sz="2000"/>
              <a:t>104,273</a:t>
            </a:r>
          </a:p>
          <a:p>
            <a:r>
              <a:rPr lang="en-US" sz="2000" b="1"/>
              <a:t>Important Indicators</a:t>
            </a:r>
            <a:r>
              <a:rPr lang="en-US" sz="2000"/>
              <a:t>:</a:t>
            </a:r>
          </a:p>
          <a:p>
            <a:pPr lvl="1"/>
            <a:r>
              <a:rPr lang="en-US" sz="1800"/>
              <a:t>Educational Attainment</a:t>
            </a:r>
          </a:p>
          <a:p>
            <a:pPr lvl="1"/>
            <a:r>
              <a:rPr lang="en-US" sz="1800"/>
              <a:t>Fruit &amp; Vegetable Consumption</a:t>
            </a:r>
          </a:p>
          <a:p>
            <a:pPr lvl="1"/>
            <a:r>
              <a:rPr lang="en-US" sz="1800"/>
              <a:t>Obesity Level</a:t>
            </a:r>
          </a:p>
          <a:p>
            <a:pPr lvl="1"/>
            <a:r>
              <a:rPr lang="en-US" sz="1800"/>
              <a:t>Physical Activity Level</a:t>
            </a:r>
          </a:p>
          <a:p>
            <a:pPr lvl="1"/>
            <a:r>
              <a:rPr lang="en-US" sz="1800"/>
              <a:t>Geographical Location</a:t>
            </a:r>
          </a:p>
          <a:p>
            <a:pPr lvl="1"/>
            <a:endParaRPr lang="en-US" sz="800"/>
          </a:p>
          <a:p>
            <a:r>
              <a:rPr lang="en-US" sz="2000" b="1"/>
              <a:t>Dataset covers </a:t>
            </a:r>
            <a:r>
              <a:rPr lang="en-US" sz="2000"/>
              <a:t>US-wide data on health </a:t>
            </a:r>
            <a:r>
              <a:rPr lang="en-US" sz="2000" err="1"/>
              <a:t>behaviour</a:t>
            </a:r>
            <a:r>
              <a:rPr lang="en-US" sz="2000"/>
              <a:t> &amp; Education - between 2011 – 2023 (Over 13 years period)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78AFA-B28F-02D1-DA11-CEEA40986B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Dataset Overview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8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6C2F-319C-7360-E559-CCEEDB32B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D9C85F-C918-20D1-F154-AFBD8E1042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1830" y="1256199"/>
            <a:ext cx="7500339" cy="3057384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b="1" spc="-50">
                <a:solidFill>
                  <a:srgbClr val="BAA360"/>
                </a:solidFill>
              </a:rPr>
              <a:t>Why This Dataset ?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1800" b="1" spc="-50">
              <a:solidFill>
                <a:srgbClr val="BAA360"/>
              </a:solidFill>
            </a:endParaRPr>
          </a:p>
          <a:p>
            <a:r>
              <a:rPr lang="en-US" sz="2000"/>
              <a:t>Represents data relevant to the topic (both educational attainment and nutrition quality)</a:t>
            </a:r>
          </a:p>
          <a:p>
            <a:r>
              <a:rPr lang="en-US" sz="2000"/>
              <a:t>Publicly available</a:t>
            </a:r>
          </a:p>
          <a:p>
            <a:r>
              <a:rPr lang="en-US" sz="2000"/>
              <a:t>High validity, because it is downloaded from a valid resource (U.S government  website)</a:t>
            </a:r>
          </a:p>
          <a:p>
            <a:r>
              <a:rPr lang="en-US" sz="2000"/>
              <a:t>Easy integration with HDFS and Hive for big data processing </a:t>
            </a:r>
          </a:p>
          <a:p>
            <a:r>
              <a:rPr lang="en-US" sz="2000"/>
              <a:t>Clean, structured data ideal for HDFS-based processing (csv tabular data)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6EB7-DC5B-DE7D-0019-09C7823C20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Dataset Justification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6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DF635-BFFC-7DCE-C868-4D3E09342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9810A2-49D5-7251-9609-7893564923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237" y="1270354"/>
            <a:ext cx="6896259" cy="476035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b="1" spc="-50">
                <a:solidFill>
                  <a:srgbClr val="BAA360"/>
                </a:solidFill>
              </a:rPr>
              <a:t>System Architecture 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85E24-5653-518B-D3AD-925B1A954F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37" y="716721"/>
            <a:ext cx="7065224" cy="476036"/>
          </a:xfrm>
        </p:spPr>
        <p:txBody>
          <a:bodyPr/>
          <a:lstStyle/>
          <a:p>
            <a:r>
              <a:rPr lang="en-US" sz="2600"/>
              <a:t>Overview Of The Technical Solution Developed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C2D73F-DA2E-D9A3-C3DF-299071FE93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2971610"/>
              </p:ext>
            </p:extLst>
          </p:nvPr>
        </p:nvGraphicFramePr>
        <p:xfrm>
          <a:off x="697237" y="1493619"/>
          <a:ext cx="8087032" cy="2480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logo for a company&#10;&#10;AI-generated content may be incorrect.">
            <a:extLst>
              <a:ext uri="{FF2B5EF4-FFF2-40B4-BE49-F238E27FC236}">
                <a16:creationId xmlns:a16="http://schemas.microsoft.com/office/drawing/2014/main" id="{955FD341-F487-A1D9-19AD-B1B6AF00BA9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7618" t="18274" r="23960" b="32670"/>
          <a:stretch/>
        </p:blipFill>
        <p:spPr>
          <a:xfrm>
            <a:off x="2527056" y="3676905"/>
            <a:ext cx="1908573" cy="752523"/>
          </a:xfrm>
          <a:prstGeom prst="rect">
            <a:avLst/>
          </a:prstGeom>
        </p:spPr>
      </p:pic>
      <p:pic>
        <p:nvPicPr>
          <p:cNvPr id="6" name="Picture 5" descr="A yellow bee with black text&#10;&#10;AI-generated content may be incorrect.">
            <a:extLst>
              <a:ext uri="{FF2B5EF4-FFF2-40B4-BE49-F238E27FC236}">
                <a16:creationId xmlns:a16="http://schemas.microsoft.com/office/drawing/2014/main" id="{02B46094-8CCE-E3D7-A611-0B14A3CA50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413" y="3721215"/>
            <a:ext cx="933132" cy="840344"/>
          </a:xfrm>
          <a:prstGeom prst="rect">
            <a:avLst/>
          </a:prstGeom>
        </p:spPr>
      </p:pic>
      <p:pic>
        <p:nvPicPr>
          <p:cNvPr id="7" name="Picture 6" descr="A blue oval shaped object with text&#10;&#10;AI-generated content may be incorrect.">
            <a:extLst>
              <a:ext uri="{FF2B5EF4-FFF2-40B4-BE49-F238E27FC236}">
                <a16:creationId xmlns:a16="http://schemas.microsoft.com/office/drawing/2014/main" id="{A681CD51-1CF3-BFEB-224E-8400492FF6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9985" y="3616379"/>
            <a:ext cx="1664951" cy="9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2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3FD1C-0BC1-37D2-F053-DD8F86C2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49521C-AF8E-C536-8DC7-B2253D08B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237" y="1209783"/>
            <a:ext cx="6896259" cy="476035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b="1" spc="-50">
                <a:solidFill>
                  <a:srgbClr val="BAA360"/>
                </a:solidFill>
              </a:rPr>
              <a:t>Technical Solution In More Detail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US" sz="2000" b="1" spc="-50">
              <a:solidFill>
                <a:srgbClr val="BAA360"/>
              </a:solidFill>
            </a:endParaRPr>
          </a:p>
        </p:txBody>
      </p:sp>
      <p:pic>
        <p:nvPicPr>
          <p:cNvPr id="5" name="Picture 4" descr="A logo for a company&#10;&#10;AI-generated content may be incorrect.">
            <a:extLst>
              <a:ext uri="{FF2B5EF4-FFF2-40B4-BE49-F238E27FC236}">
                <a16:creationId xmlns:a16="http://schemas.microsoft.com/office/drawing/2014/main" id="{1D16376C-68D2-3BEF-54F7-BC5F4F63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18" t="18274" r="23960" b="32670"/>
          <a:stretch/>
        </p:blipFill>
        <p:spPr>
          <a:xfrm>
            <a:off x="6812816" y="1785591"/>
            <a:ext cx="1554318" cy="752523"/>
          </a:xfrm>
          <a:prstGeom prst="rect">
            <a:avLst/>
          </a:prstGeom>
        </p:spPr>
      </p:pic>
      <p:pic>
        <p:nvPicPr>
          <p:cNvPr id="6" name="Picture 5" descr="A yellow bee with black text&#10;&#10;AI-generated content may be incorrect.">
            <a:extLst>
              <a:ext uri="{FF2B5EF4-FFF2-40B4-BE49-F238E27FC236}">
                <a16:creationId xmlns:a16="http://schemas.microsoft.com/office/drawing/2014/main" id="{6598CF85-3E13-EE07-93E9-F842F7734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175" y="3095071"/>
            <a:ext cx="933132" cy="840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114F98-C82C-4B09-AEC5-20DEE937D97A}"/>
              </a:ext>
            </a:extLst>
          </p:cNvPr>
          <p:cNvSpPr txBox="1"/>
          <p:nvPr/>
        </p:nvSpPr>
        <p:spPr>
          <a:xfrm>
            <a:off x="697237" y="1785591"/>
            <a:ext cx="62629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Aft>
                <a:spcPts val="3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Uploading Files into HDFS:</a:t>
            </a:r>
            <a:endParaRPr lang="en-US" sz="1200" kern="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Aft>
                <a:spcPts val="3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 HDFS services.</a:t>
            </a:r>
          </a:p>
          <a:p>
            <a:pPr marL="742950" marR="0" lvl="1" indent="-285750">
              <a:spcAft>
                <a:spcPts val="3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target directory in HDFS (if not existing).</a:t>
            </a:r>
          </a:p>
          <a:p>
            <a:pPr marL="742950" marR="0" lvl="1" indent="-285750">
              <a:spcAft>
                <a:spcPts val="3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Upload the local CSV dataset into the HDFS directory.</a:t>
            </a:r>
          </a:p>
          <a:p>
            <a:pPr marL="342900" marR="0" lvl="0" indent="-342900">
              <a:spcAft>
                <a:spcPts val="3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Converting Dataset into Hive Tables:</a:t>
            </a:r>
            <a:endParaRPr lang="en-US" sz="1200" kern="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Aft>
                <a:spcPts val="3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Launch Hive shell.</a:t>
            </a:r>
          </a:p>
          <a:p>
            <a:pPr marL="742950" marR="0" lvl="1" indent="-285750">
              <a:spcAft>
                <a:spcPts val="3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 Hive table structure matching the CSV schema.</a:t>
            </a:r>
          </a:p>
          <a:p>
            <a:pPr marL="742950" marR="0" lvl="1" indent="-285750">
              <a:spcAft>
                <a:spcPts val="3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Load the CSV data from HDFS into the Hive table.</a:t>
            </a:r>
          </a:p>
          <a:p>
            <a:pPr marL="342900" marR="0" lvl="0" indent="-342900">
              <a:spcAft>
                <a:spcPts val="3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Running Hive Queries:</a:t>
            </a:r>
            <a:endParaRPr lang="en-US" sz="1200" kern="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Aft>
                <a:spcPts val="3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Execute SQL-like queries with HiveQL on the Hive table to explore, filter, and aggregate data.</a:t>
            </a:r>
          </a:p>
          <a:p>
            <a:pPr marL="342900" marR="0" lvl="0" indent="-342900">
              <a:spcAft>
                <a:spcPts val="3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Visualisation (Using Zeppelin):</a:t>
            </a:r>
            <a:endParaRPr lang="en-US" sz="1200" kern="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spcAft>
                <a:spcPts val="3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 Zeppelin for visualization</a:t>
            </a:r>
          </a:p>
          <a:p>
            <a:pPr marL="742950" marR="0" lvl="1" indent="-285750">
              <a:spcAft>
                <a:spcPts val="3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graphs, charts, and summary statistics based on the dataset insights.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0320C93-5770-9AD2-1C02-391276B5A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37" y="646980"/>
            <a:ext cx="7065224" cy="476036"/>
          </a:xfrm>
        </p:spPr>
        <p:txBody>
          <a:bodyPr/>
          <a:lstStyle/>
          <a:p>
            <a:r>
              <a:rPr lang="en-US" sz="2600"/>
              <a:t>Overview Of The Technical Solution Developed</a:t>
            </a:r>
          </a:p>
        </p:txBody>
      </p:sp>
      <p:pic>
        <p:nvPicPr>
          <p:cNvPr id="3" name="Picture 2" descr="A blue oval shaped object with text&#10;&#10;AI-generated content may be incorrect.">
            <a:extLst>
              <a:ext uri="{FF2B5EF4-FFF2-40B4-BE49-F238E27FC236}">
                <a16:creationId xmlns:a16="http://schemas.microsoft.com/office/drawing/2014/main" id="{BC7A0B86-9979-31E5-E4F2-EC921484D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985" y="4319887"/>
            <a:ext cx="1664951" cy="9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9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2DCB6-BA73-5B5C-E098-F025240EB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94A52-44B7-D55D-C0F3-8AAF47478F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1830" y="1256199"/>
            <a:ext cx="7500339" cy="3902210"/>
          </a:xfrm>
        </p:spPr>
        <p:txBody>
          <a:bodyPr/>
          <a:lstStyle/>
          <a:p>
            <a:r>
              <a:rPr lang="en-US" sz="2000" b="0" i="0">
                <a:effectLst/>
                <a:latin typeface="+mn-lt"/>
              </a:rPr>
              <a:t>HDFS: Hadoop Distributed File System</a:t>
            </a:r>
          </a:p>
          <a:p>
            <a:r>
              <a:rPr lang="en-US" sz="2000"/>
              <a:t>Downloading dataset and moving it from local machine to Hadoop (HDFS) ecosystem for data processing.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42A0F-DEE8-029A-BF8D-CC20DF8251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/>
              <a:t>HDFS Data Ingestion</a:t>
            </a:r>
            <a:endParaRPr lang="en-GB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4DE8D-8BFF-F6BE-6FD5-6CA414912B40}"/>
              </a:ext>
            </a:extLst>
          </p:cNvPr>
          <p:cNvSpPr txBox="1"/>
          <p:nvPr/>
        </p:nvSpPr>
        <p:spPr>
          <a:xfrm>
            <a:off x="697237" y="2602279"/>
            <a:ext cx="53258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US" sz="16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wget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https://data.cdc.gov/api/views/hn4x-zwk7/rows.csv  --no-check-certificate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US" sz="16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hdfs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dfs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</a:t>
            </a:r>
            <a:r>
              <a:rPr lang="en-US" sz="16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mkdir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-p /user/</a:t>
            </a:r>
            <a:r>
              <a:rPr lang="en-US" sz="16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hadoop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/data/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cd D:\+UlsterProjects\BigData\Dataset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US" sz="16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hdfs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dfs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-put omid_dataset.csv /user/</a:t>
            </a:r>
            <a:r>
              <a:rPr lang="en-US" sz="16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hadoop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/data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US" sz="16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hdfs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dfs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-du /user/</a:t>
            </a:r>
            <a:r>
              <a:rPr lang="en-US" sz="16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hadoop</a:t>
            </a:r>
            <a:r>
              <a:rPr lang="en-US" sz="16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7C22E-743D-4E54-AEC9-F83417DD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14" y="4234976"/>
            <a:ext cx="5485923" cy="22491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logo for a company&#10;&#10;AI-generated content may be incorrect.">
            <a:extLst>
              <a:ext uri="{FF2B5EF4-FFF2-40B4-BE49-F238E27FC236}">
                <a16:creationId xmlns:a16="http://schemas.microsoft.com/office/drawing/2014/main" id="{0271F8BC-5939-2CD0-DAAC-D8EAE504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18" t="18274" r="23960" b="32670"/>
          <a:stretch/>
        </p:blipFill>
        <p:spPr>
          <a:xfrm>
            <a:off x="7018264" y="297220"/>
            <a:ext cx="1908573" cy="752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C98253-ECAE-C41A-F951-830EAEE40FF7}"/>
              </a:ext>
            </a:extLst>
          </p:cNvPr>
          <p:cNvSpPr txBox="1"/>
          <p:nvPr/>
        </p:nvSpPr>
        <p:spPr>
          <a:xfrm>
            <a:off x="5413923" y="2883913"/>
            <a:ext cx="3240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Downloads the dataset from the given URL.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D3637-3198-1745-7448-4F3C74DF7CB1}"/>
              </a:ext>
            </a:extLst>
          </p:cNvPr>
          <p:cNvSpPr txBox="1"/>
          <p:nvPr/>
        </p:nvSpPr>
        <p:spPr>
          <a:xfrm>
            <a:off x="5437707" y="3134354"/>
            <a:ext cx="33283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Creates a directory in HDFS to store the data.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0AAE1-62F0-48C7-0F0C-CA9EEFBB1B55}"/>
              </a:ext>
            </a:extLst>
          </p:cNvPr>
          <p:cNvSpPr txBox="1"/>
          <p:nvPr/>
        </p:nvSpPr>
        <p:spPr>
          <a:xfrm>
            <a:off x="6335599" y="3603562"/>
            <a:ext cx="26503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Uploads the local dataset to HDFS.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3E8EB-A1E9-9D70-134B-D3DB45EC3696}"/>
              </a:ext>
            </a:extLst>
          </p:cNvPr>
          <p:cNvSpPr txBox="1"/>
          <p:nvPr/>
        </p:nvSpPr>
        <p:spPr>
          <a:xfrm>
            <a:off x="5481208" y="3891688"/>
            <a:ext cx="3504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Displays the disk usage of the directory in HDFS.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6214BA-FE08-F9EA-4FC9-96EAFA2967B3}"/>
              </a:ext>
            </a:extLst>
          </p:cNvPr>
          <p:cNvCxnSpPr>
            <a:cxnSpLocks/>
          </p:cNvCxnSpPr>
          <p:nvPr/>
        </p:nvCxnSpPr>
        <p:spPr>
          <a:xfrm>
            <a:off x="3975652" y="4017045"/>
            <a:ext cx="1488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0BE66E-0B69-BE6B-7723-47BA23024F38}"/>
              </a:ext>
            </a:extLst>
          </p:cNvPr>
          <p:cNvCxnSpPr>
            <a:cxnSpLocks/>
          </p:cNvCxnSpPr>
          <p:nvPr/>
        </p:nvCxnSpPr>
        <p:spPr>
          <a:xfrm>
            <a:off x="5678557" y="3742062"/>
            <a:ext cx="672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4365F1-E68E-456A-A94B-A9112DFD1866}"/>
              </a:ext>
            </a:extLst>
          </p:cNvPr>
          <p:cNvCxnSpPr>
            <a:cxnSpLocks/>
          </p:cNvCxnSpPr>
          <p:nvPr/>
        </p:nvCxnSpPr>
        <p:spPr>
          <a:xfrm>
            <a:off x="4650065" y="3022413"/>
            <a:ext cx="672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52FAF5-F5E3-649B-56E6-37018D92D953}"/>
              </a:ext>
            </a:extLst>
          </p:cNvPr>
          <p:cNvCxnSpPr>
            <a:cxnSpLocks/>
          </p:cNvCxnSpPr>
          <p:nvPr/>
        </p:nvCxnSpPr>
        <p:spPr>
          <a:xfrm>
            <a:off x="4663317" y="3274205"/>
            <a:ext cx="672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85EE08-8E18-1E00-767E-706C19C898C3}"/>
              </a:ext>
            </a:extLst>
          </p:cNvPr>
          <p:cNvCxnSpPr>
            <a:cxnSpLocks/>
          </p:cNvCxnSpPr>
          <p:nvPr/>
        </p:nvCxnSpPr>
        <p:spPr>
          <a:xfrm>
            <a:off x="4676569" y="3506118"/>
            <a:ext cx="672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036539-2889-4202-3D8D-31B6DCD5B1BF}"/>
              </a:ext>
            </a:extLst>
          </p:cNvPr>
          <p:cNvSpPr txBox="1"/>
          <p:nvPr/>
        </p:nvSpPr>
        <p:spPr>
          <a:xfrm>
            <a:off x="5421141" y="3366267"/>
            <a:ext cx="33283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Change Directory.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2E785-9BD8-3762-5EDD-5999E2A87AA0}"/>
              </a:ext>
            </a:extLst>
          </p:cNvPr>
          <p:cNvSpPr txBox="1"/>
          <p:nvPr/>
        </p:nvSpPr>
        <p:spPr>
          <a:xfrm>
            <a:off x="3360175" y="6478094"/>
            <a:ext cx="44718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Fig 1. </a:t>
            </a:r>
            <a:r>
              <a:rPr lang="en-US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Proof Of File Upload in HDFS GUI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9911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1F5D3-EA9D-F4DF-327E-FB2242D15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F0A3E-4572-9B40-77AB-6ACAE3D22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236" y="1192696"/>
            <a:ext cx="7500338" cy="4621696"/>
          </a:xfrm>
        </p:spPr>
        <p:txBody>
          <a:bodyPr/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900" b="1" spc="-50">
              <a:solidFill>
                <a:srgbClr val="BAA360"/>
              </a:solidFill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spc="-50">
                <a:solidFill>
                  <a:srgbClr val="BAA360"/>
                </a:solidFill>
              </a:rPr>
              <a:t>Why Apache Hive ?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Why I preferred Apache Hive over other options (Spark, and Pig)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0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SQL-like Querying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Hive uses HiveQL, a SQL-like language to query data [3], making it more structured (compared to spark)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Good Compatibility with tabular dataset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For my CSV dataset (compared to Spark and Pig), because my dataset was tabular, so Hive is the best option available.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Integration with Hadoop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Hive can be integrated well with Hadoop to process large-scale CSV data stored in HDFS [4].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Scalability and Cost-Effectiveness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Hive can scale horizontally to handle massive datasets and is often more cost-effective for batch processing workloads (compared to Spark).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FFF47-33A7-0EC1-534C-B7EFFFAB99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7236" y="629571"/>
            <a:ext cx="7500339" cy="476034"/>
          </a:xfrm>
        </p:spPr>
        <p:txBody>
          <a:bodyPr/>
          <a:lstStyle/>
          <a:p>
            <a:r>
              <a:rPr lang="en-US" sz="2800"/>
              <a:t>Data Analysis Using Hive</a:t>
            </a:r>
            <a:endParaRPr lang="en-GB" sz="2800"/>
          </a:p>
        </p:txBody>
      </p:sp>
      <p:pic>
        <p:nvPicPr>
          <p:cNvPr id="4" name="Picture 3" descr="A yellow bee with black text&#10;&#10;AI-generated content may be incorrect.">
            <a:extLst>
              <a:ext uri="{FF2B5EF4-FFF2-40B4-BE49-F238E27FC236}">
                <a16:creationId xmlns:a16="http://schemas.microsoft.com/office/drawing/2014/main" id="{B72F3251-AC09-C8F7-0D4E-32DFA589F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492" y="209399"/>
            <a:ext cx="933132" cy="8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8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B44D6-6BC3-DEB8-05F7-F4768E95D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998676-909F-9312-7885-F1E3A5668E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639" y="1778276"/>
            <a:ext cx="4941126" cy="3301448"/>
          </a:xfrm>
        </p:spPr>
        <p:txBody>
          <a:bodyPr/>
          <a:lstStyle/>
          <a:p>
            <a:pPr>
              <a:lnSpc>
                <a:spcPts val="1100"/>
              </a:lnSpc>
              <a:buNone/>
            </a:pPr>
            <a:endParaRPr lang="en-US" sz="2400" b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0000FF"/>
                </a:solidFill>
                <a:effectLst/>
                <a:latin typeface="+mn-lt"/>
              </a:rPr>
              <a:t>CREATE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</a:t>
            </a:r>
            <a:r>
              <a:rPr lang="en-US" sz="1100" b="0">
                <a:solidFill>
                  <a:srgbClr val="0000FF"/>
                </a:solidFill>
                <a:effectLst/>
                <a:latin typeface="+mn-lt"/>
              </a:rPr>
              <a:t>EXTERNAL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</a:t>
            </a:r>
            <a:r>
              <a:rPr lang="en-US" sz="1100" b="0">
                <a:solidFill>
                  <a:srgbClr val="0000FF"/>
                </a:solidFill>
                <a:effectLst/>
                <a:latin typeface="+mn-lt"/>
              </a:rPr>
              <a:t>TABLE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omid_dataset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(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YearStart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</a:t>
            </a:r>
            <a:r>
              <a:rPr lang="en-US" sz="1100" b="0">
                <a:solidFill>
                  <a:srgbClr val="0000FF"/>
                </a:solidFill>
                <a:effectLst/>
                <a:latin typeface="+mn-lt"/>
              </a:rPr>
              <a:t>INT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YearEnd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</a:t>
            </a:r>
            <a:r>
              <a:rPr lang="en-US" sz="1100" b="0">
                <a:solidFill>
                  <a:srgbClr val="0000FF"/>
                </a:solidFill>
                <a:effectLst/>
                <a:latin typeface="+mn-lt"/>
              </a:rPr>
              <a:t>INT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LocationAbbr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STRING,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LocationDesc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STRING,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Class STRING,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Topic STRING,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Question STRING,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Data_Value_Unit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DOUBLE,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Data_Value_Type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STRING,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Data_Value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DOUBLE,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Data_Value_Alt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DOUBLE,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Low_Confidence_Limit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DOUBLE,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High_Confidence_Limit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DOUBLE,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Sample_Size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DOUBLE,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Education STRING,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Sex STRING,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GeoLocation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STRING,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ClassID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STRING,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TopicID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STRING,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QuestionID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STRING,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</a:t>
            </a:r>
            <a:r>
              <a:rPr lang="en-US" sz="1100" b="0" err="1">
                <a:solidFill>
                  <a:srgbClr val="3B3B3B"/>
                </a:solidFill>
                <a:effectLst/>
                <a:latin typeface="+mn-lt"/>
              </a:rPr>
              <a:t>LocationID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</a:t>
            </a:r>
            <a:r>
              <a:rPr lang="en-US" sz="1100" b="0">
                <a:solidFill>
                  <a:srgbClr val="0000FF"/>
                </a:solidFill>
                <a:effectLst/>
                <a:latin typeface="+mn-lt"/>
              </a:rPr>
              <a:t>INT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StratificationCategory1 STRING,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Stratification1 STRING,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StratificationCategoryId1 STRING,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  StratificationID1 STRING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)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0000FF"/>
                </a:solidFill>
                <a:effectLst/>
                <a:latin typeface="+mn-lt"/>
              </a:rPr>
              <a:t>ROW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FORMAT SERDE </a:t>
            </a:r>
            <a:r>
              <a:rPr lang="en-US" sz="1100" b="0">
                <a:solidFill>
                  <a:srgbClr val="A31515"/>
                </a:solidFill>
                <a:effectLst/>
                <a:latin typeface="+mn-lt"/>
              </a:rPr>
              <a:t>'org.apache.hadoop.hive.serde2.OpenCSVSerde'</a:t>
            </a:r>
            <a:endParaRPr lang="en-US" sz="1100" b="0">
              <a:solidFill>
                <a:srgbClr val="3B3B3B"/>
              </a:solidFill>
              <a:effectLst/>
              <a:latin typeface="+mn-lt"/>
            </a:endParaRP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STORED </a:t>
            </a:r>
            <a:r>
              <a:rPr lang="en-US" sz="1100" b="0">
                <a:solidFill>
                  <a:srgbClr val="0000FF"/>
                </a:solidFill>
                <a:effectLst/>
                <a:latin typeface="+mn-lt"/>
              </a:rPr>
              <a:t>AS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TEXTFILE</a:t>
            </a: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0000FF"/>
                </a:solidFill>
                <a:effectLst/>
                <a:latin typeface="+mn-lt"/>
              </a:rPr>
              <a:t>LOCATION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 </a:t>
            </a:r>
            <a:r>
              <a:rPr lang="en-US" sz="1100" b="0">
                <a:solidFill>
                  <a:srgbClr val="A31515"/>
                </a:solidFill>
                <a:effectLst/>
                <a:latin typeface="+mn-lt"/>
              </a:rPr>
              <a:t>'/user/</a:t>
            </a:r>
            <a:r>
              <a:rPr lang="en-US" sz="1100" b="0" err="1">
                <a:solidFill>
                  <a:srgbClr val="A31515"/>
                </a:solidFill>
                <a:effectLst/>
                <a:latin typeface="+mn-lt"/>
              </a:rPr>
              <a:t>hadoop</a:t>
            </a:r>
            <a:r>
              <a:rPr lang="en-US" sz="1100" b="0">
                <a:solidFill>
                  <a:srgbClr val="A31515"/>
                </a:solidFill>
                <a:effectLst/>
                <a:latin typeface="+mn-lt"/>
              </a:rPr>
              <a:t>/data'</a:t>
            </a:r>
            <a:endParaRPr lang="en-US" sz="1100" b="0">
              <a:solidFill>
                <a:srgbClr val="3B3B3B"/>
              </a:solidFill>
              <a:effectLst/>
              <a:latin typeface="+mn-lt"/>
            </a:endParaRPr>
          </a:p>
          <a:p>
            <a:pPr>
              <a:lnSpc>
                <a:spcPts val="1100"/>
              </a:lnSpc>
              <a:buNone/>
            </a:pP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TBLPROPERTIES (</a:t>
            </a:r>
            <a:r>
              <a:rPr lang="en-US" sz="1100" b="0">
                <a:solidFill>
                  <a:srgbClr val="A31515"/>
                </a:solidFill>
                <a:effectLst/>
                <a:latin typeface="+mn-lt"/>
              </a:rPr>
              <a:t>"</a:t>
            </a:r>
            <a:r>
              <a:rPr lang="en-US" sz="1100" b="0" err="1">
                <a:solidFill>
                  <a:srgbClr val="A31515"/>
                </a:solidFill>
                <a:effectLst/>
                <a:latin typeface="+mn-lt"/>
              </a:rPr>
              <a:t>skip.header.line.count</a:t>
            </a:r>
            <a:r>
              <a:rPr lang="en-US" sz="1100" b="0">
                <a:solidFill>
                  <a:srgbClr val="A31515"/>
                </a:solidFill>
                <a:effectLst/>
                <a:latin typeface="+mn-lt"/>
              </a:rPr>
              <a:t>"</a:t>
            </a:r>
            <a:r>
              <a:rPr lang="en-US" sz="1100" b="0">
                <a:solidFill>
                  <a:srgbClr val="000000"/>
                </a:solidFill>
                <a:effectLst/>
                <a:latin typeface="+mn-lt"/>
              </a:rPr>
              <a:t>=</a:t>
            </a:r>
            <a:r>
              <a:rPr lang="en-US" sz="1100" b="0">
                <a:solidFill>
                  <a:srgbClr val="A31515"/>
                </a:solidFill>
                <a:effectLst/>
                <a:latin typeface="+mn-lt"/>
              </a:rPr>
              <a:t>"1"</a:t>
            </a:r>
            <a:r>
              <a:rPr lang="en-US" sz="1100" b="0">
                <a:solidFill>
                  <a:srgbClr val="3B3B3B"/>
                </a:solidFill>
                <a:effectLst/>
                <a:latin typeface="+mn-lt"/>
              </a:rPr>
              <a:t>);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7310C-46EC-836C-5F4D-2D3AC152CE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Hive Table Creation</a:t>
            </a:r>
            <a:endParaRPr lang="en-GB"/>
          </a:p>
        </p:txBody>
      </p:sp>
      <p:pic>
        <p:nvPicPr>
          <p:cNvPr id="4" name="Picture 3" descr="A yellow bee with black text&#10;&#10;AI-generated content may be incorrect.">
            <a:extLst>
              <a:ext uri="{FF2B5EF4-FFF2-40B4-BE49-F238E27FC236}">
                <a16:creationId xmlns:a16="http://schemas.microsoft.com/office/drawing/2014/main" id="{D3772451-DCA2-9488-8BA8-16FB1164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492" y="209399"/>
            <a:ext cx="933132" cy="840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01390-DBBE-2ABF-FE53-BCEC62B90B86}"/>
              </a:ext>
            </a:extLst>
          </p:cNvPr>
          <p:cNvSpPr txBox="1"/>
          <p:nvPr/>
        </p:nvSpPr>
        <p:spPr>
          <a:xfrm>
            <a:off x="697236" y="1201554"/>
            <a:ext cx="7144737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>
                <a:solidFill>
                  <a:schemeClr val="tx1"/>
                </a:solidFill>
                <a:effectLst/>
                <a:latin typeface="+mn-lt"/>
              </a:rPr>
              <a:t>I used below Hive commands to convert the dataset I had in HDFS into Hive Table: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191A4-A6F0-B51B-EB0E-5BFDA4E6CBDF}"/>
              </a:ext>
            </a:extLst>
          </p:cNvPr>
          <p:cNvSpPr txBox="1"/>
          <p:nvPr/>
        </p:nvSpPr>
        <p:spPr>
          <a:xfrm>
            <a:off x="411486" y="3682349"/>
            <a:ext cx="2597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Column names and their Datatype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FE10D-21BF-EA31-5B55-C8BB01164814}"/>
              </a:ext>
            </a:extLst>
          </p:cNvPr>
          <p:cNvSpPr txBox="1"/>
          <p:nvPr/>
        </p:nvSpPr>
        <p:spPr>
          <a:xfrm>
            <a:off x="6254199" y="2434512"/>
            <a:ext cx="2597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Table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7C3AA5-CCD2-5D60-0DE5-FCD37FB6E284}"/>
              </a:ext>
            </a:extLst>
          </p:cNvPr>
          <p:cNvSpPr txBox="1"/>
          <p:nvPr/>
        </p:nvSpPr>
        <p:spPr>
          <a:xfrm>
            <a:off x="6732954" y="5905320"/>
            <a:ext cx="2597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Dataset File Location On HDFS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F1161B-976D-E9F7-A504-BC8993AF6224}"/>
              </a:ext>
            </a:extLst>
          </p:cNvPr>
          <p:cNvSpPr txBox="1"/>
          <p:nvPr/>
        </p:nvSpPr>
        <p:spPr>
          <a:xfrm>
            <a:off x="6101608" y="6351418"/>
            <a:ext cx="25970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>
                <a:solidFill>
                  <a:srgbClr val="FF0000"/>
                </a:solidFill>
              </a:rPr>
              <a:t>To Consider the first row as 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949764-DFF7-A081-DCEC-CCD6CA769BD1}"/>
              </a:ext>
            </a:extLst>
          </p:cNvPr>
          <p:cNvCxnSpPr>
            <a:cxnSpLocks/>
          </p:cNvCxnSpPr>
          <p:nvPr/>
        </p:nvCxnSpPr>
        <p:spPr>
          <a:xfrm flipH="1" flipV="1">
            <a:off x="2900221" y="3793930"/>
            <a:ext cx="348049" cy="1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DDA962C0-55BF-3B8E-D812-69CF2B204B39}"/>
              </a:ext>
            </a:extLst>
          </p:cNvPr>
          <p:cNvSpPr/>
          <p:nvPr/>
        </p:nvSpPr>
        <p:spPr>
          <a:xfrm>
            <a:off x="3359427" y="2158864"/>
            <a:ext cx="191932" cy="33014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46C585-758B-C9A7-1419-5017D4639214}"/>
              </a:ext>
            </a:extLst>
          </p:cNvPr>
          <p:cNvCxnSpPr>
            <a:cxnSpLocks/>
          </p:cNvCxnSpPr>
          <p:nvPr/>
        </p:nvCxnSpPr>
        <p:spPr>
          <a:xfrm>
            <a:off x="6079643" y="2180026"/>
            <a:ext cx="214488" cy="23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2993EC-94F0-8D17-4BDD-95CD2453530B}"/>
              </a:ext>
            </a:extLst>
          </p:cNvPr>
          <p:cNvCxnSpPr>
            <a:cxnSpLocks/>
          </p:cNvCxnSpPr>
          <p:nvPr/>
        </p:nvCxnSpPr>
        <p:spPr>
          <a:xfrm>
            <a:off x="5566121" y="6064982"/>
            <a:ext cx="1166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2EB814-285C-8266-E9D7-156BB4EB20B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319049" y="6324725"/>
            <a:ext cx="782559" cy="16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9855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options - with imag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 options - no imag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r slide optio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 slide optio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1515</TotalTime>
  <Words>2257</Words>
  <Application>Microsoft Office PowerPoint</Application>
  <PresentationFormat>On-screen Show (4:3)</PresentationFormat>
  <Paragraphs>258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(Body)</vt:lpstr>
      <vt:lpstr>Calibri</vt:lpstr>
      <vt:lpstr>Consolas</vt:lpstr>
      <vt:lpstr>Title slide options - with image</vt:lpstr>
      <vt:lpstr>Title slide options - no image</vt:lpstr>
      <vt:lpstr>Divider slide options</vt:lpstr>
      <vt:lpstr>Content slide options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Easson</dc:creator>
  <cp:lastModifiedBy>Omid Hashemzadeh</cp:lastModifiedBy>
  <cp:revision>326</cp:revision>
  <dcterms:created xsi:type="dcterms:W3CDTF">2017-06-14T16:15:53Z</dcterms:created>
  <dcterms:modified xsi:type="dcterms:W3CDTF">2025-05-22T14:05:06Z</dcterms:modified>
</cp:coreProperties>
</file>