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1" r:id="rId3"/>
    <p:sldId id="282" r:id="rId4"/>
    <p:sldId id="283" r:id="rId5"/>
    <p:sldId id="259" r:id="rId6"/>
    <p:sldId id="284" r:id="rId7"/>
    <p:sldId id="285" r:id="rId8"/>
    <p:sldId id="288" r:id="rId9"/>
    <p:sldId id="289" r:id="rId10"/>
    <p:sldId id="290" r:id="rId11"/>
    <p:sldId id="291" r:id="rId12"/>
    <p:sldId id="265" r:id="rId13"/>
    <p:sldId id="266" r:id="rId14"/>
    <p:sldId id="268" r:id="rId15"/>
    <p:sldId id="267" r:id="rId16"/>
    <p:sldId id="292" r:id="rId17"/>
    <p:sldId id="262" r:id="rId18"/>
    <p:sldId id="272" r:id="rId19"/>
    <p:sldId id="293" r:id="rId20"/>
    <p:sldId id="273" r:id="rId21"/>
    <p:sldId id="295" r:id="rId22"/>
    <p:sldId id="296" r:id="rId23"/>
    <p:sldId id="280" r:id="rId24"/>
    <p:sldId id="297" r:id="rId2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9A63-820C-E9B1-24C5-2E4C7E362730}" v="68" dt="2021-02-04T20:15:40.059"/>
    <p1510:client id="{2C33CEEE-1953-3F11-6D32-821C96711C3D}" v="2702" dt="2021-01-30T00:21:28.239"/>
    <p1510:client id="{4B26BCCF-8712-A841-5455-38148E26033E}" v="668" dt="2021-01-17T12:52:04.171"/>
    <p1510:client id="{9552E896-2EA7-CE5B-53B4-178CCC8677C9}" v="144" dt="2021-01-17T12:31:42.752"/>
    <p1510:client id="{F8D62D66-3FB9-4418-9B2F-8BA2F03C7EC1}" v="3859" dt="2021-01-17T12:25:1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F91F6-F616-47BA-AD8C-A964BFD6D00E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FED726-9B4F-46B2-9167-A46DB9CE5EED}">
      <dgm:prSet/>
      <dgm:spPr/>
      <dgm:t>
        <a:bodyPr/>
        <a:lstStyle/>
        <a:p>
          <a:r>
            <a:rPr lang="en-GB" dirty="0"/>
            <a:t>Genres </a:t>
          </a:r>
          <a:endParaRPr lang="en-US" dirty="0"/>
        </a:p>
      </dgm:t>
    </dgm:pt>
    <dgm:pt modelId="{08E59144-D99F-4D02-85DA-7BF66AC74229}" type="parTrans" cxnId="{5A21F599-BF46-4716-BB90-7110EBDF15E1}">
      <dgm:prSet/>
      <dgm:spPr/>
      <dgm:t>
        <a:bodyPr/>
        <a:lstStyle/>
        <a:p>
          <a:endParaRPr lang="en-US"/>
        </a:p>
      </dgm:t>
    </dgm:pt>
    <dgm:pt modelId="{2CDB6148-CAD0-4638-87D1-B202976AAC63}" type="sibTrans" cxnId="{5A21F599-BF46-4716-BB90-7110EBDF15E1}">
      <dgm:prSet/>
      <dgm:spPr/>
      <dgm:t>
        <a:bodyPr/>
        <a:lstStyle/>
        <a:p>
          <a:endParaRPr lang="en-US"/>
        </a:p>
      </dgm:t>
    </dgm:pt>
    <dgm:pt modelId="{67C64A6C-0F11-4FB9-9BEF-1C2E33437B14}">
      <dgm:prSet/>
      <dgm:spPr/>
      <dgm:t>
        <a:bodyPr/>
        <a:lstStyle/>
        <a:p>
          <a:r>
            <a:rPr lang="en-GB" dirty="0"/>
            <a:t>Number of genres</a:t>
          </a:r>
          <a:endParaRPr lang="en-US" dirty="0"/>
        </a:p>
      </dgm:t>
    </dgm:pt>
    <dgm:pt modelId="{127497B8-F889-4239-A55B-3019177E4639}" type="parTrans" cxnId="{EF14F2E7-56CE-40AE-B10A-8D2C320BB467}">
      <dgm:prSet/>
      <dgm:spPr/>
      <dgm:t>
        <a:bodyPr/>
        <a:lstStyle/>
        <a:p>
          <a:endParaRPr lang="en-US"/>
        </a:p>
      </dgm:t>
    </dgm:pt>
    <dgm:pt modelId="{A42BE4E0-7065-46F5-BD57-D1DC27516A65}" type="sibTrans" cxnId="{EF14F2E7-56CE-40AE-B10A-8D2C320BB467}">
      <dgm:prSet/>
      <dgm:spPr/>
      <dgm:t>
        <a:bodyPr/>
        <a:lstStyle/>
        <a:p>
          <a:endParaRPr lang="en-US"/>
        </a:p>
      </dgm:t>
    </dgm:pt>
    <dgm:pt modelId="{630B365A-5C58-4BCC-8F5A-B64E3D160215}">
      <dgm:prSet/>
      <dgm:spPr/>
      <dgm:t>
        <a:bodyPr/>
        <a:lstStyle/>
        <a:p>
          <a:r>
            <a:rPr lang="en-GB" dirty="0"/>
            <a:t>Genres dummy</a:t>
          </a:r>
          <a:endParaRPr lang="en-US" dirty="0"/>
        </a:p>
      </dgm:t>
    </dgm:pt>
    <dgm:pt modelId="{F07C9D9C-E2AA-4DDC-96AA-0AC7D0EE9EA0}" type="parTrans" cxnId="{C96F90D0-9A14-42CD-9F8D-B9D3B662746D}">
      <dgm:prSet/>
      <dgm:spPr/>
      <dgm:t>
        <a:bodyPr/>
        <a:lstStyle/>
        <a:p>
          <a:endParaRPr lang="en-US"/>
        </a:p>
      </dgm:t>
    </dgm:pt>
    <dgm:pt modelId="{9C9F00E1-A8B9-45B9-9491-477F259F3B67}" type="sibTrans" cxnId="{C96F90D0-9A14-42CD-9F8D-B9D3B662746D}">
      <dgm:prSet/>
      <dgm:spPr/>
      <dgm:t>
        <a:bodyPr/>
        <a:lstStyle/>
        <a:p>
          <a:endParaRPr lang="en-US"/>
        </a:p>
      </dgm:t>
    </dgm:pt>
    <dgm:pt modelId="{D5AECA6C-E9D9-40FA-8EB6-AF025B01C2BB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Spoken language</a:t>
          </a:r>
          <a:endParaRPr lang="en-GB" dirty="0"/>
        </a:p>
      </dgm:t>
    </dgm:pt>
    <dgm:pt modelId="{CE7DB103-E5C7-4C33-BFE1-6882717FA295}" type="parTrans" cxnId="{E667EBD2-5216-4C7C-B39C-67859F047792}">
      <dgm:prSet/>
      <dgm:spPr/>
      <dgm:t>
        <a:bodyPr/>
        <a:lstStyle/>
        <a:p>
          <a:endParaRPr lang="en-US"/>
        </a:p>
      </dgm:t>
    </dgm:pt>
    <dgm:pt modelId="{B47966B9-2A08-40F6-AB51-D03CF7701446}" type="sibTrans" cxnId="{E667EBD2-5216-4C7C-B39C-67859F047792}">
      <dgm:prSet/>
      <dgm:spPr/>
      <dgm:t>
        <a:bodyPr/>
        <a:lstStyle/>
        <a:p>
          <a:endParaRPr lang="en-US"/>
        </a:p>
      </dgm:t>
    </dgm:pt>
    <dgm:pt modelId="{C2F3DE62-9E43-4D47-8568-FC3708DA7760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Companies</a:t>
          </a:r>
        </a:p>
      </dgm:t>
    </dgm:pt>
    <dgm:pt modelId="{40948C56-3E55-4C42-93BF-4DCA7B6B1416}" type="parTrans" cxnId="{F0A5DF6F-0DC3-4F78-B6AC-99E14A5140EC}">
      <dgm:prSet/>
      <dgm:spPr/>
    </dgm:pt>
    <dgm:pt modelId="{8A979974-6EB3-4DA1-A792-1BFC69DECFEB}" type="sibTrans" cxnId="{F0A5DF6F-0DC3-4F78-B6AC-99E14A5140EC}">
      <dgm:prSet/>
      <dgm:spPr/>
    </dgm:pt>
    <dgm:pt modelId="{D2112520-E402-462B-B32C-3121B561B698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Countries</a:t>
          </a:r>
        </a:p>
      </dgm:t>
    </dgm:pt>
    <dgm:pt modelId="{88AFF032-2CB9-49B9-BD4C-FF852CDDBA5D}" type="parTrans" cxnId="{7FE928A6-CCB2-4D25-A381-7ADFDBB41978}">
      <dgm:prSet/>
      <dgm:spPr/>
    </dgm:pt>
    <dgm:pt modelId="{329F1CEE-111D-45A7-BC55-D65B89995EC1}" type="sibTrans" cxnId="{7FE928A6-CCB2-4D25-A381-7ADFDBB41978}">
      <dgm:prSet/>
      <dgm:spPr/>
    </dgm:pt>
    <dgm:pt modelId="{5DCD8871-CB17-43F5-8423-2530B5843ECF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Number of language</a:t>
          </a:r>
        </a:p>
      </dgm:t>
    </dgm:pt>
    <dgm:pt modelId="{63BED5B0-9E90-4B5F-AD8E-346DB21D260C}" type="parTrans" cxnId="{FE725248-2F9E-4967-9D5E-CD401BCDBF3E}">
      <dgm:prSet/>
      <dgm:spPr/>
    </dgm:pt>
    <dgm:pt modelId="{954A7F12-3B7D-4B9B-9CAB-DB46DB997D0A}" type="sibTrans" cxnId="{FE725248-2F9E-4967-9D5E-CD401BCDBF3E}">
      <dgm:prSet/>
      <dgm:spPr/>
    </dgm:pt>
    <dgm:pt modelId="{96113A25-307F-4CAC-A77D-FEE4A9BF88BB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Is </a:t>
          </a:r>
          <a:r>
            <a:rPr lang="en-GB" dirty="0" err="1">
              <a:latin typeface="Century Gothic" panose="020B0502020202020204"/>
            </a:rPr>
            <a:t>english</a:t>
          </a:r>
        </a:p>
      </dgm:t>
    </dgm:pt>
    <dgm:pt modelId="{1D227B89-1E0B-4FCA-A2C2-A332159CA723}" type="parTrans" cxnId="{6F1056F4-87A6-40E9-AFB5-5C6A61B51ACA}">
      <dgm:prSet/>
      <dgm:spPr/>
    </dgm:pt>
    <dgm:pt modelId="{0441C595-72F8-4CE1-86B9-B67BE57790BA}" type="sibTrans" cxnId="{6F1056F4-87A6-40E9-AFB5-5C6A61B51ACA}">
      <dgm:prSet/>
      <dgm:spPr/>
    </dgm:pt>
    <dgm:pt modelId="{4154BA26-3EFE-481E-A83A-4E46FE7E1E81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Number of companies</a:t>
          </a:r>
        </a:p>
      </dgm:t>
    </dgm:pt>
    <dgm:pt modelId="{5C7020EC-8293-42DE-9494-2C96B962F1C6}" type="parTrans" cxnId="{583A5003-B5A9-4736-8267-60387887723E}">
      <dgm:prSet/>
      <dgm:spPr/>
    </dgm:pt>
    <dgm:pt modelId="{3F6DE70A-0002-48F7-871F-3154745F76B1}" type="sibTrans" cxnId="{583A5003-B5A9-4736-8267-60387887723E}">
      <dgm:prSet/>
      <dgm:spPr/>
    </dgm:pt>
    <dgm:pt modelId="{F62B9A24-2E85-4370-BD08-F01D5C974B43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Number of top companies</a:t>
          </a:r>
        </a:p>
      </dgm:t>
    </dgm:pt>
    <dgm:pt modelId="{93506032-2503-48D3-85CE-3F4F60604114}" type="parTrans" cxnId="{1A40DA0D-398B-4787-A0B6-C9DBB38ECF62}">
      <dgm:prSet/>
      <dgm:spPr/>
    </dgm:pt>
    <dgm:pt modelId="{A429BE0D-454C-4386-BDB2-1FD9098E55DD}" type="sibTrans" cxnId="{1A40DA0D-398B-4787-A0B6-C9DBB38ECF62}">
      <dgm:prSet/>
      <dgm:spPr/>
    </dgm:pt>
    <dgm:pt modelId="{61F3AE61-CA1C-4B2C-B403-920C38A9FFD0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Number of countries</a:t>
          </a:r>
        </a:p>
      </dgm:t>
    </dgm:pt>
    <dgm:pt modelId="{77040A3B-C7B5-4FE0-ACE8-E4D5D2AF2C31}" type="parTrans" cxnId="{E00645A2-5971-46F6-82F8-7AA11F3CB322}">
      <dgm:prSet/>
      <dgm:spPr/>
    </dgm:pt>
    <dgm:pt modelId="{52D8DF09-2744-4346-8A0B-598C55F9B441}" type="sibTrans" cxnId="{E00645A2-5971-46F6-82F8-7AA11F3CB322}">
      <dgm:prSet/>
      <dgm:spPr/>
    </dgm:pt>
    <dgm:pt modelId="{3690EDF1-0015-4138-9038-F5FD633BC041}" type="pres">
      <dgm:prSet presAssocID="{414F91F6-F616-47BA-AD8C-A964BFD6D00E}" presName="linear" presStyleCnt="0">
        <dgm:presLayoutVars>
          <dgm:dir/>
          <dgm:animLvl val="lvl"/>
          <dgm:resizeHandles val="exact"/>
        </dgm:presLayoutVars>
      </dgm:prSet>
      <dgm:spPr/>
    </dgm:pt>
    <dgm:pt modelId="{F061D3F5-2AC4-4E32-B61F-A8374BE60417}" type="pres">
      <dgm:prSet presAssocID="{45FED726-9B4F-46B2-9167-A46DB9CE5EED}" presName="parentLin" presStyleCnt="0"/>
      <dgm:spPr/>
    </dgm:pt>
    <dgm:pt modelId="{F41E0CC6-4845-475D-978F-734CDFEEF2EE}" type="pres">
      <dgm:prSet presAssocID="{45FED726-9B4F-46B2-9167-A46DB9CE5EED}" presName="parentLeftMargin" presStyleLbl="node1" presStyleIdx="0" presStyleCnt="4"/>
      <dgm:spPr/>
    </dgm:pt>
    <dgm:pt modelId="{EB068204-8881-4190-AD77-63B6D5B56ABD}" type="pres">
      <dgm:prSet presAssocID="{45FED726-9B4F-46B2-9167-A46DB9CE5E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EC59D2-6D44-43D3-9AED-1D5745177E2B}" type="pres">
      <dgm:prSet presAssocID="{45FED726-9B4F-46B2-9167-A46DB9CE5EED}" presName="negativeSpace" presStyleCnt="0"/>
      <dgm:spPr/>
    </dgm:pt>
    <dgm:pt modelId="{27CA7638-C81C-470B-9FF1-FA3B9EA3B4CC}" type="pres">
      <dgm:prSet presAssocID="{45FED726-9B4F-46B2-9167-A46DB9CE5EED}" presName="childText" presStyleLbl="conFgAcc1" presStyleIdx="0" presStyleCnt="4">
        <dgm:presLayoutVars>
          <dgm:bulletEnabled val="1"/>
        </dgm:presLayoutVars>
      </dgm:prSet>
      <dgm:spPr/>
    </dgm:pt>
    <dgm:pt modelId="{0519046A-A12B-41D0-82B6-58F1B2923353}" type="pres">
      <dgm:prSet presAssocID="{2CDB6148-CAD0-4638-87D1-B202976AAC63}" presName="spaceBetweenRectangles" presStyleCnt="0"/>
      <dgm:spPr/>
    </dgm:pt>
    <dgm:pt modelId="{40505146-6C95-4A55-99FA-D9032FE2ADA9}" type="pres">
      <dgm:prSet presAssocID="{D5AECA6C-E9D9-40FA-8EB6-AF025B01C2BB}" presName="parentLin" presStyleCnt="0"/>
      <dgm:spPr/>
    </dgm:pt>
    <dgm:pt modelId="{6B7BEF12-CC04-45E3-A739-6A2771C7C71B}" type="pres">
      <dgm:prSet presAssocID="{D5AECA6C-E9D9-40FA-8EB6-AF025B01C2BB}" presName="parentLeftMargin" presStyleLbl="node1" presStyleIdx="0" presStyleCnt="4"/>
      <dgm:spPr/>
    </dgm:pt>
    <dgm:pt modelId="{3EABE6DE-8C02-4936-9307-A3DFECB35183}" type="pres">
      <dgm:prSet presAssocID="{D5AECA6C-E9D9-40FA-8EB6-AF025B01C2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0042A8-7E77-48A9-9073-E25C5312B40F}" type="pres">
      <dgm:prSet presAssocID="{D5AECA6C-E9D9-40FA-8EB6-AF025B01C2BB}" presName="negativeSpace" presStyleCnt="0"/>
      <dgm:spPr/>
    </dgm:pt>
    <dgm:pt modelId="{75736072-1EE9-4DB3-A1FD-45DA087067A6}" type="pres">
      <dgm:prSet presAssocID="{D5AECA6C-E9D9-40FA-8EB6-AF025B01C2BB}" presName="childText" presStyleLbl="conFgAcc1" presStyleIdx="1" presStyleCnt="4">
        <dgm:presLayoutVars>
          <dgm:bulletEnabled val="1"/>
        </dgm:presLayoutVars>
      </dgm:prSet>
      <dgm:spPr/>
    </dgm:pt>
    <dgm:pt modelId="{26977BAF-0CDA-4BF7-BDC4-97727D196F0A}" type="pres">
      <dgm:prSet presAssocID="{B47966B9-2A08-40F6-AB51-D03CF7701446}" presName="spaceBetweenRectangles" presStyleCnt="0"/>
      <dgm:spPr/>
    </dgm:pt>
    <dgm:pt modelId="{36C40652-56CF-4E99-9E45-49F2672A2269}" type="pres">
      <dgm:prSet presAssocID="{C2F3DE62-9E43-4D47-8568-FC3708DA7760}" presName="parentLin" presStyleCnt="0"/>
      <dgm:spPr/>
    </dgm:pt>
    <dgm:pt modelId="{05456B00-5390-49AA-9F70-4EF4ACA46399}" type="pres">
      <dgm:prSet presAssocID="{C2F3DE62-9E43-4D47-8568-FC3708DA7760}" presName="parentLeftMargin" presStyleLbl="node1" presStyleIdx="1" presStyleCnt="4"/>
      <dgm:spPr/>
    </dgm:pt>
    <dgm:pt modelId="{FD78A432-B555-401D-8E23-93D9914EAB3B}" type="pres">
      <dgm:prSet presAssocID="{C2F3DE62-9E43-4D47-8568-FC3708DA77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956F58-B427-4BFC-9092-F2A450321AC9}" type="pres">
      <dgm:prSet presAssocID="{C2F3DE62-9E43-4D47-8568-FC3708DA7760}" presName="negativeSpace" presStyleCnt="0"/>
      <dgm:spPr/>
    </dgm:pt>
    <dgm:pt modelId="{5118BCA7-54BD-4241-B4DE-0EC8FB082164}" type="pres">
      <dgm:prSet presAssocID="{C2F3DE62-9E43-4D47-8568-FC3708DA7760}" presName="childText" presStyleLbl="conFgAcc1" presStyleIdx="2" presStyleCnt="4">
        <dgm:presLayoutVars>
          <dgm:bulletEnabled val="1"/>
        </dgm:presLayoutVars>
      </dgm:prSet>
      <dgm:spPr/>
    </dgm:pt>
    <dgm:pt modelId="{87CF725B-CF8F-4F18-B449-E39F61C31A8F}" type="pres">
      <dgm:prSet presAssocID="{8A979974-6EB3-4DA1-A792-1BFC69DECFEB}" presName="spaceBetweenRectangles" presStyleCnt="0"/>
      <dgm:spPr/>
    </dgm:pt>
    <dgm:pt modelId="{2D10D0D3-2E05-4710-ADDC-90F295DA07F2}" type="pres">
      <dgm:prSet presAssocID="{D2112520-E402-462B-B32C-3121B561B698}" presName="parentLin" presStyleCnt="0"/>
      <dgm:spPr/>
    </dgm:pt>
    <dgm:pt modelId="{3BC17B67-030B-4243-91E5-90F77DFB40B4}" type="pres">
      <dgm:prSet presAssocID="{D2112520-E402-462B-B32C-3121B561B698}" presName="parentLeftMargin" presStyleLbl="node1" presStyleIdx="2" presStyleCnt="4"/>
      <dgm:spPr/>
    </dgm:pt>
    <dgm:pt modelId="{2241866C-DF81-4463-9C70-E2669B1E5F6E}" type="pres">
      <dgm:prSet presAssocID="{D2112520-E402-462B-B32C-3121B561B6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C89FD81-E0F1-40A8-8930-DEAF7AE21B88}" type="pres">
      <dgm:prSet presAssocID="{D2112520-E402-462B-B32C-3121B561B698}" presName="negativeSpace" presStyleCnt="0"/>
      <dgm:spPr/>
    </dgm:pt>
    <dgm:pt modelId="{E02E0D99-0174-4BA9-8790-CED6B8A63DCB}" type="pres">
      <dgm:prSet presAssocID="{D2112520-E402-462B-B32C-3121B561B6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3A5003-B5A9-4736-8267-60387887723E}" srcId="{C2F3DE62-9E43-4D47-8568-FC3708DA7760}" destId="{4154BA26-3EFE-481E-A83A-4E46FE7E1E81}" srcOrd="0" destOrd="0" parTransId="{5C7020EC-8293-42DE-9494-2C96B962F1C6}" sibTransId="{3F6DE70A-0002-48F7-871F-3154745F76B1}"/>
    <dgm:cxn modelId="{1A40DA0D-398B-4787-A0B6-C9DBB38ECF62}" srcId="{C2F3DE62-9E43-4D47-8568-FC3708DA7760}" destId="{F62B9A24-2E85-4370-BD08-F01D5C974B43}" srcOrd="1" destOrd="0" parTransId="{93506032-2503-48D3-85CE-3F4F60604114}" sibTransId="{A429BE0D-454C-4386-BDB2-1FD9098E55DD}"/>
    <dgm:cxn modelId="{EF83570E-762B-4351-A282-F400643DE0A9}" type="presOf" srcId="{D5AECA6C-E9D9-40FA-8EB6-AF025B01C2BB}" destId="{6B7BEF12-CC04-45E3-A739-6A2771C7C71B}" srcOrd="0" destOrd="0" presId="urn:microsoft.com/office/officeart/2005/8/layout/list1"/>
    <dgm:cxn modelId="{B4707B0E-4859-41C8-9EA5-671938F0EB5F}" type="presOf" srcId="{67C64A6C-0F11-4FB9-9BEF-1C2E33437B14}" destId="{27CA7638-C81C-470B-9FF1-FA3B9EA3B4CC}" srcOrd="0" destOrd="0" presId="urn:microsoft.com/office/officeart/2005/8/layout/list1"/>
    <dgm:cxn modelId="{7E4C4F1B-2FFB-47D5-965F-C78023479375}" type="presOf" srcId="{96113A25-307F-4CAC-A77D-FEE4A9BF88BB}" destId="{75736072-1EE9-4DB3-A1FD-45DA087067A6}" srcOrd="0" destOrd="1" presId="urn:microsoft.com/office/officeart/2005/8/layout/list1"/>
    <dgm:cxn modelId="{ADEF9E1B-7188-403D-8166-B70A7567C280}" type="presOf" srcId="{4154BA26-3EFE-481E-A83A-4E46FE7E1E81}" destId="{5118BCA7-54BD-4241-B4DE-0EC8FB082164}" srcOrd="0" destOrd="0" presId="urn:microsoft.com/office/officeart/2005/8/layout/list1"/>
    <dgm:cxn modelId="{DC1B475F-513A-4622-96E4-88BD4A4652AA}" type="presOf" srcId="{D2112520-E402-462B-B32C-3121B561B698}" destId="{3BC17B67-030B-4243-91E5-90F77DFB40B4}" srcOrd="0" destOrd="0" presId="urn:microsoft.com/office/officeart/2005/8/layout/list1"/>
    <dgm:cxn modelId="{FE725248-2F9E-4967-9D5E-CD401BCDBF3E}" srcId="{D5AECA6C-E9D9-40FA-8EB6-AF025B01C2BB}" destId="{5DCD8871-CB17-43F5-8423-2530B5843ECF}" srcOrd="0" destOrd="0" parTransId="{63BED5B0-9E90-4B5F-AD8E-346DB21D260C}" sibTransId="{954A7F12-3B7D-4B9B-9CAB-DB46DB997D0A}"/>
    <dgm:cxn modelId="{6ADE004B-4B3B-4022-A403-4B8F3405CBD3}" type="presOf" srcId="{45FED726-9B4F-46B2-9167-A46DB9CE5EED}" destId="{EB068204-8881-4190-AD77-63B6D5B56ABD}" srcOrd="1" destOrd="0" presId="urn:microsoft.com/office/officeart/2005/8/layout/list1"/>
    <dgm:cxn modelId="{5627784F-6CA0-4701-9DB4-B27BABB7AA30}" type="presOf" srcId="{D2112520-E402-462B-B32C-3121B561B698}" destId="{2241866C-DF81-4463-9C70-E2669B1E5F6E}" srcOrd="1" destOrd="0" presId="urn:microsoft.com/office/officeart/2005/8/layout/list1"/>
    <dgm:cxn modelId="{F0A5DF6F-0DC3-4F78-B6AC-99E14A5140EC}" srcId="{414F91F6-F616-47BA-AD8C-A964BFD6D00E}" destId="{C2F3DE62-9E43-4D47-8568-FC3708DA7760}" srcOrd="2" destOrd="0" parTransId="{40948C56-3E55-4C42-93BF-4DCA7B6B1416}" sibTransId="{8A979974-6EB3-4DA1-A792-1BFC69DECFEB}"/>
    <dgm:cxn modelId="{71871994-DB5B-451B-ADAA-9815399247A9}" type="presOf" srcId="{61F3AE61-CA1C-4B2C-B403-920C38A9FFD0}" destId="{E02E0D99-0174-4BA9-8790-CED6B8A63DCB}" srcOrd="0" destOrd="0" presId="urn:microsoft.com/office/officeart/2005/8/layout/list1"/>
    <dgm:cxn modelId="{F7A35196-F06B-47F6-8E19-19B4F97B8AE9}" type="presOf" srcId="{414F91F6-F616-47BA-AD8C-A964BFD6D00E}" destId="{3690EDF1-0015-4138-9038-F5FD633BC041}" srcOrd="0" destOrd="0" presId="urn:microsoft.com/office/officeart/2005/8/layout/list1"/>
    <dgm:cxn modelId="{5A21F599-BF46-4716-BB90-7110EBDF15E1}" srcId="{414F91F6-F616-47BA-AD8C-A964BFD6D00E}" destId="{45FED726-9B4F-46B2-9167-A46DB9CE5EED}" srcOrd="0" destOrd="0" parTransId="{08E59144-D99F-4D02-85DA-7BF66AC74229}" sibTransId="{2CDB6148-CAD0-4638-87D1-B202976AAC63}"/>
    <dgm:cxn modelId="{E00645A2-5971-46F6-82F8-7AA11F3CB322}" srcId="{D2112520-E402-462B-B32C-3121B561B698}" destId="{61F3AE61-CA1C-4B2C-B403-920C38A9FFD0}" srcOrd="0" destOrd="0" parTransId="{77040A3B-C7B5-4FE0-ACE8-E4D5D2AF2C31}" sibTransId="{52D8DF09-2744-4346-8A0B-598C55F9B441}"/>
    <dgm:cxn modelId="{7FE928A6-CCB2-4D25-A381-7ADFDBB41978}" srcId="{414F91F6-F616-47BA-AD8C-A964BFD6D00E}" destId="{D2112520-E402-462B-B32C-3121B561B698}" srcOrd="3" destOrd="0" parTransId="{88AFF032-2CB9-49B9-BD4C-FF852CDDBA5D}" sibTransId="{329F1CEE-111D-45A7-BC55-D65B89995EC1}"/>
    <dgm:cxn modelId="{BB4ECBB9-109C-41C8-967B-2CAEF2F19F5A}" type="presOf" srcId="{F62B9A24-2E85-4370-BD08-F01D5C974B43}" destId="{5118BCA7-54BD-4241-B4DE-0EC8FB082164}" srcOrd="0" destOrd="1" presId="urn:microsoft.com/office/officeart/2005/8/layout/list1"/>
    <dgm:cxn modelId="{1D227EBB-F3A7-4280-A85D-7B73531DBA6B}" type="presOf" srcId="{5DCD8871-CB17-43F5-8423-2530B5843ECF}" destId="{75736072-1EE9-4DB3-A1FD-45DA087067A6}" srcOrd="0" destOrd="0" presId="urn:microsoft.com/office/officeart/2005/8/layout/list1"/>
    <dgm:cxn modelId="{14AAE8BD-54C6-4EFF-8074-A56B8C41FD59}" type="presOf" srcId="{D5AECA6C-E9D9-40FA-8EB6-AF025B01C2BB}" destId="{3EABE6DE-8C02-4936-9307-A3DFECB35183}" srcOrd="1" destOrd="0" presId="urn:microsoft.com/office/officeart/2005/8/layout/list1"/>
    <dgm:cxn modelId="{EF30A8C6-F367-4192-8FF8-05FE3D44B271}" type="presOf" srcId="{C2F3DE62-9E43-4D47-8568-FC3708DA7760}" destId="{05456B00-5390-49AA-9F70-4EF4ACA46399}" srcOrd="0" destOrd="0" presId="urn:microsoft.com/office/officeart/2005/8/layout/list1"/>
    <dgm:cxn modelId="{C96F90D0-9A14-42CD-9F8D-B9D3B662746D}" srcId="{45FED726-9B4F-46B2-9167-A46DB9CE5EED}" destId="{630B365A-5C58-4BCC-8F5A-B64E3D160215}" srcOrd="1" destOrd="0" parTransId="{F07C9D9C-E2AA-4DDC-96AA-0AC7D0EE9EA0}" sibTransId="{9C9F00E1-A8B9-45B9-9491-477F259F3B67}"/>
    <dgm:cxn modelId="{F0AB02D1-4B8F-468E-9535-6EFE5B110E5F}" type="presOf" srcId="{C2F3DE62-9E43-4D47-8568-FC3708DA7760}" destId="{FD78A432-B555-401D-8E23-93D9914EAB3B}" srcOrd="1" destOrd="0" presId="urn:microsoft.com/office/officeart/2005/8/layout/list1"/>
    <dgm:cxn modelId="{E667EBD2-5216-4C7C-B39C-67859F047792}" srcId="{414F91F6-F616-47BA-AD8C-A964BFD6D00E}" destId="{D5AECA6C-E9D9-40FA-8EB6-AF025B01C2BB}" srcOrd="1" destOrd="0" parTransId="{CE7DB103-E5C7-4C33-BFE1-6882717FA295}" sibTransId="{B47966B9-2A08-40F6-AB51-D03CF7701446}"/>
    <dgm:cxn modelId="{1C7184D9-459C-43F3-921A-83A3B616747A}" type="presOf" srcId="{45FED726-9B4F-46B2-9167-A46DB9CE5EED}" destId="{F41E0CC6-4845-475D-978F-734CDFEEF2EE}" srcOrd="0" destOrd="0" presId="urn:microsoft.com/office/officeart/2005/8/layout/list1"/>
    <dgm:cxn modelId="{EF14F2E7-56CE-40AE-B10A-8D2C320BB467}" srcId="{45FED726-9B4F-46B2-9167-A46DB9CE5EED}" destId="{67C64A6C-0F11-4FB9-9BEF-1C2E33437B14}" srcOrd="0" destOrd="0" parTransId="{127497B8-F889-4239-A55B-3019177E4639}" sibTransId="{A42BE4E0-7065-46F5-BD57-D1DC27516A65}"/>
    <dgm:cxn modelId="{6F1056F4-87A6-40E9-AFB5-5C6A61B51ACA}" srcId="{D5AECA6C-E9D9-40FA-8EB6-AF025B01C2BB}" destId="{96113A25-307F-4CAC-A77D-FEE4A9BF88BB}" srcOrd="1" destOrd="0" parTransId="{1D227B89-1E0B-4FCA-A2C2-A332159CA723}" sibTransId="{0441C595-72F8-4CE1-86B9-B67BE57790BA}"/>
    <dgm:cxn modelId="{2B27D2F5-EFCE-4888-B7BD-8722E8D08CEC}" type="presOf" srcId="{630B365A-5C58-4BCC-8F5A-B64E3D160215}" destId="{27CA7638-C81C-470B-9FF1-FA3B9EA3B4CC}" srcOrd="0" destOrd="1" presId="urn:microsoft.com/office/officeart/2005/8/layout/list1"/>
    <dgm:cxn modelId="{30361546-80FE-4778-9DAE-249F45E82BC7}" type="presParOf" srcId="{3690EDF1-0015-4138-9038-F5FD633BC041}" destId="{F061D3F5-2AC4-4E32-B61F-A8374BE60417}" srcOrd="0" destOrd="0" presId="urn:microsoft.com/office/officeart/2005/8/layout/list1"/>
    <dgm:cxn modelId="{BFD1BA59-F0C2-43B6-AA64-2C70F5AFAD87}" type="presParOf" srcId="{F061D3F5-2AC4-4E32-B61F-A8374BE60417}" destId="{F41E0CC6-4845-475D-978F-734CDFEEF2EE}" srcOrd="0" destOrd="0" presId="urn:microsoft.com/office/officeart/2005/8/layout/list1"/>
    <dgm:cxn modelId="{0ED7352C-A914-4A5F-A75C-DE54F9C6F8B6}" type="presParOf" srcId="{F061D3F5-2AC4-4E32-B61F-A8374BE60417}" destId="{EB068204-8881-4190-AD77-63B6D5B56ABD}" srcOrd="1" destOrd="0" presId="urn:microsoft.com/office/officeart/2005/8/layout/list1"/>
    <dgm:cxn modelId="{A902399A-4446-4852-ABE2-434AAFAF79C8}" type="presParOf" srcId="{3690EDF1-0015-4138-9038-F5FD633BC041}" destId="{F7EC59D2-6D44-43D3-9AED-1D5745177E2B}" srcOrd="1" destOrd="0" presId="urn:microsoft.com/office/officeart/2005/8/layout/list1"/>
    <dgm:cxn modelId="{1A5EA467-90FC-4AC4-9BB6-5808AC33E58C}" type="presParOf" srcId="{3690EDF1-0015-4138-9038-F5FD633BC041}" destId="{27CA7638-C81C-470B-9FF1-FA3B9EA3B4CC}" srcOrd="2" destOrd="0" presId="urn:microsoft.com/office/officeart/2005/8/layout/list1"/>
    <dgm:cxn modelId="{7CCCA079-4291-4F84-B767-65AAD6963EE4}" type="presParOf" srcId="{3690EDF1-0015-4138-9038-F5FD633BC041}" destId="{0519046A-A12B-41D0-82B6-58F1B2923353}" srcOrd="3" destOrd="0" presId="urn:microsoft.com/office/officeart/2005/8/layout/list1"/>
    <dgm:cxn modelId="{F36DD552-3281-4F8F-AA2F-90EF5F31867E}" type="presParOf" srcId="{3690EDF1-0015-4138-9038-F5FD633BC041}" destId="{40505146-6C95-4A55-99FA-D9032FE2ADA9}" srcOrd="4" destOrd="0" presId="urn:microsoft.com/office/officeart/2005/8/layout/list1"/>
    <dgm:cxn modelId="{346EFBD3-E82F-4D1E-B930-4E0DA0FFE783}" type="presParOf" srcId="{40505146-6C95-4A55-99FA-D9032FE2ADA9}" destId="{6B7BEF12-CC04-45E3-A739-6A2771C7C71B}" srcOrd="0" destOrd="0" presId="urn:microsoft.com/office/officeart/2005/8/layout/list1"/>
    <dgm:cxn modelId="{0A63BBA2-B91B-4BB8-B16A-9D25BFF25ED3}" type="presParOf" srcId="{40505146-6C95-4A55-99FA-D9032FE2ADA9}" destId="{3EABE6DE-8C02-4936-9307-A3DFECB35183}" srcOrd="1" destOrd="0" presId="urn:microsoft.com/office/officeart/2005/8/layout/list1"/>
    <dgm:cxn modelId="{3FF5CD1E-AA1C-473B-8C89-0FAFA6BD3D8B}" type="presParOf" srcId="{3690EDF1-0015-4138-9038-F5FD633BC041}" destId="{670042A8-7E77-48A9-9073-E25C5312B40F}" srcOrd="5" destOrd="0" presId="urn:microsoft.com/office/officeart/2005/8/layout/list1"/>
    <dgm:cxn modelId="{0DBC6C22-10C6-4D88-AEBF-CBF18FD04FBD}" type="presParOf" srcId="{3690EDF1-0015-4138-9038-F5FD633BC041}" destId="{75736072-1EE9-4DB3-A1FD-45DA087067A6}" srcOrd="6" destOrd="0" presId="urn:microsoft.com/office/officeart/2005/8/layout/list1"/>
    <dgm:cxn modelId="{BE2A47FE-B581-4B52-B325-3FDB3E18DCE6}" type="presParOf" srcId="{3690EDF1-0015-4138-9038-F5FD633BC041}" destId="{26977BAF-0CDA-4BF7-BDC4-97727D196F0A}" srcOrd="7" destOrd="0" presId="urn:microsoft.com/office/officeart/2005/8/layout/list1"/>
    <dgm:cxn modelId="{C2F0C496-41DA-4B22-A8F0-DE98FDC230C7}" type="presParOf" srcId="{3690EDF1-0015-4138-9038-F5FD633BC041}" destId="{36C40652-56CF-4E99-9E45-49F2672A2269}" srcOrd="8" destOrd="0" presId="urn:microsoft.com/office/officeart/2005/8/layout/list1"/>
    <dgm:cxn modelId="{623202BB-A397-41B9-A83B-602B811A7737}" type="presParOf" srcId="{36C40652-56CF-4E99-9E45-49F2672A2269}" destId="{05456B00-5390-49AA-9F70-4EF4ACA46399}" srcOrd="0" destOrd="0" presId="urn:microsoft.com/office/officeart/2005/8/layout/list1"/>
    <dgm:cxn modelId="{F6C6FB6D-5B1F-402F-A175-E60F023DE026}" type="presParOf" srcId="{36C40652-56CF-4E99-9E45-49F2672A2269}" destId="{FD78A432-B555-401D-8E23-93D9914EAB3B}" srcOrd="1" destOrd="0" presId="urn:microsoft.com/office/officeart/2005/8/layout/list1"/>
    <dgm:cxn modelId="{E2A6475C-C553-4585-B2F3-3EB59CFBADC6}" type="presParOf" srcId="{3690EDF1-0015-4138-9038-F5FD633BC041}" destId="{85956F58-B427-4BFC-9092-F2A450321AC9}" srcOrd="9" destOrd="0" presId="urn:microsoft.com/office/officeart/2005/8/layout/list1"/>
    <dgm:cxn modelId="{433BBB59-CE7E-4A25-8469-338CD601DF42}" type="presParOf" srcId="{3690EDF1-0015-4138-9038-F5FD633BC041}" destId="{5118BCA7-54BD-4241-B4DE-0EC8FB082164}" srcOrd="10" destOrd="0" presId="urn:microsoft.com/office/officeart/2005/8/layout/list1"/>
    <dgm:cxn modelId="{B1A30AD8-1D05-4AFC-B351-8602C0B72389}" type="presParOf" srcId="{3690EDF1-0015-4138-9038-F5FD633BC041}" destId="{87CF725B-CF8F-4F18-B449-E39F61C31A8F}" srcOrd="11" destOrd="0" presId="urn:microsoft.com/office/officeart/2005/8/layout/list1"/>
    <dgm:cxn modelId="{2A38BC97-D8B9-4824-BF07-A354CEC3D7D7}" type="presParOf" srcId="{3690EDF1-0015-4138-9038-F5FD633BC041}" destId="{2D10D0D3-2E05-4710-ADDC-90F295DA07F2}" srcOrd="12" destOrd="0" presId="urn:microsoft.com/office/officeart/2005/8/layout/list1"/>
    <dgm:cxn modelId="{DAF00B1A-FD9C-4241-920A-FBE18AD99F04}" type="presParOf" srcId="{2D10D0D3-2E05-4710-ADDC-90F295DA07F2}" destId="{3BC17B67-030B-4243-91E5-90F77DFB40B4}" srcOrd="0" destOrd="0" presId="urn:microsoft.com/office/officeart/2005/8/layout/list1"/>
    <dgm:cxn modelId="{5336C337-3C5A-469C-BB10-BCAA58BFAAC2}" type="presParOf" srcId="{2D10D0D3-2E05-4710-ADDC-90F295DA07F2}" destId="{2241866C-DF81-4463-9C70-E2669B1E5F6E}" srcOrd="1" destOrd="0" presId="urn:microsoft.com/office/officeart/2005/8/layout/list1"/>
    <dgm:cxn modelId="{FB84D4A4-ABCB-4D51-BC71-E81BC7998C34}" type="presParOf" srcId="{3690EDF1-0015-4138-9038-F5FD633BC041}" destId="{CC89FD81-E0F1-40A8-8930-DEAF7AE21B88}" srcOrd="13" destOrd="0" presId="urn:microsoft.com/office/officeart/2005/8/layout/list1"/>
    <dgm:cxn modelId="{F1AD3C7E-D594-4A5F-A847-E2551EF1362A}" type="presParOf" srcId="{3690EDF1-0015-4138-9038-F5FD633BC041}" destId="{E02E0D99-0174-4BA9-8790-CED6B8A63D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04D5C5-18AC-4A8A-AD72-D239FD59434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BCB02C-B4CA-41F9-830C-1184DF4163B1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RMSE</a:t>
          </a:r>
          <a:endParaRPr lang="en-GB" dirty="0"/>
        </a:p>
      </dgm:t>
    </dgm:pt>
    <dgm:pt modelId="{4CE90491-C07E-4A70-82AC-5B0356244D8C}" type="parTrans" cxnId="{24BF35DA-B353-4738-8BCB-379CEE287632}">
      <dgm:prSet/>
      <dgm:spPr/>
      <dgm:t>
        <a:bodyPr/>
        <a:lstStyle/>
        <a:p>
          <a:endParaRPr lang="en-GB"/>
        </a:p>
      </dgm:t>
    </dgm:pt>
    <dgm:pt modelId="{E1D72EDE-8555-4E77-86B8-819CE4BC4A66}" type="sibTrans" cxnId="{24BF35DA-B353-4738-8BCB-379CEE287632}">
      <dgm:prSet/>
      <dgm:spPr/>
      <dgm:t>
        <a:bodyPr/>
        <a:lstStyle/>
        <a:p>
          <a:endParaRPr lang="en-GB"/>
        </a:p>
      </dgm:t>
    </dgm:pt>
    <dgm:pt modelId="{F2A3E166-1585-4E9E-A5F0-30CAC52E346F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MAE</a:t>
          </a:r>
          <a:endParaRPr lang="en-GB" dirty="0"/>
        </a:p>
      </dgm:t>
    </dgm:pt>
    <dgm:pt modelId="{E07A9675-0AE7-4953-924A-EDF6306579A9}" type="parTrans" cxnId="{54E3F81C-0F89-4982-BFAA-8556C025B32E}">
      <dgm:prSet/>
      <dgm:spPr/>
      <dgm:t>
        <a:bodyPr/>
        <a:lstStyle/>
        <a:p>
          <a:endParaRPr lang="en-GB"/>
        </a:p>
      </dgm:t>
    </dgm:pt>
    <dgm:pt modelId="{FE40B48E-3380-4003-AE10-16F665AD5751}" type="sibTrans" cxnId="{54E3F81C-0F89-4982-BFAA-8556C025B32E}">
      <dgm:prSet/>
      <dgm:spPr/>
      <dgm:t>
        <a:bodyPr/>
        <a:lstStyle/>
        <a:p>
          <a:endParaRPr lang="en-GB"/>
        </a:p>
      </dgm:t>
    </dgm:pt>
    <dgm:pt modelId="{3A1F8E96-FCDE-4E23-A824-CE57AAFDB4C0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Cat boost tuned</a:t>
          </a:r>
        </a:p>
      </dgm:t>
    </dgm:pt>
    <dgm:pt modelId="{E07795ED-703B-4E56-B77B-E9B2F36ED51C}" type="parTrans" cxnId="{177901B0-51D5-4840-955E-E3BCA922529E}">
      <dgm:prSet/>
      <dgm:spPr/>
      <dgm:t>
        <a:bodyPr/>
        <a:lstStyle/>
        <a:p>
          <a:endParaRPr lang="en-GB"/>
        </a:p>
      </dgm:t>
    </dgm:pt>
    <dgm:pt modelId="{44AB7BB9-F5AE-4929-8CFF-2663988BCFB2}" type="sibTrans" cxnId="{177901B0-51D5-4840-955E-E3BCA922529E}">
      <dgm:prSet/>
      <dgm:spPr/>
    </dgm:pt>
    <dgm:pt modelId="{24D4958F-85FF-4C11-8F6C-9FD625FE99FF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Lighting GBM tuned</a:t>
          </a:r>
        </a:p>
      </dgm:t>
    </dgm:pt>
    <dgm:pt modelId="{6D847F4B-0D13-4683-A1A2-5612CDC0EC02}" type="parTrans" cxnId="{75081B77-E265-46E2-8B6D-0B3AA51F4242}">
      <dgm:prSet/>
      <dgm:spPr/>
      <dgm:t>
        <a:bodyPr/>
        <a:lstStyle/>
        <a:p>
          <a:endParaRPr lang="en-GB"/>
        </a:p>
      </dgm:t>
    </dgm:pt>
    <dgm:pt modelId="{E572C25B-DF84-4B99-8B6F-6066D7840EE7}" type="sibTrans" cxnId="{75081B77-E265-46E2-8B6D-0B3AA51F4242}">
      <dgm:prSet/>
      <dgm:spPr/>
    </dgm:pt>
    <dgm:pt modelId="{0C0A3879-4984-499B-8D5F-B4E22EBA8896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1.6588</a:t>
          </a:r>
        </a:p>
      </dgm:t>
    </dgm:pt>
    <dgm:pt modelId="{F2657BF9-CFC2-4519-87D7-465352DA033A}" type="parTrans" cxnId="{8D01F056-7C47-479E-8C08-6B22F2152451}">
      <dgm:prSet/>
      <dgm:spPr/>
      <dgm:t>
        <a:bodyPr/>
        <a:lstStyle/>
        <a:p>
          <a:endParaRPr lang="en-GB"/>
        </a:p>
      </dgm:t>
    </dgm:pt>
    <dgm:pt modelId="{B16D3305-A0EE-4D02-91CC-01725A430AEF}" type="sibTrans" cxnId="{8D01F056-7C47-479E-8C08-6B22F2152451}">
      <dgm:prSet/>
      <dgm:spPr/>
    </dgm:pt>
    <dgm:pt modelId="{FF1D0AEF-70D8-46B3-8C75-988060B9FE6F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1.1198</a:t>
          </a:r>
        </a:p>
      </dgm:t>
    </dgm:pt>
    <dgm:pt modelId="{D0858E08-DE89-43C7-97DD-CFED3700163D}" type="parTrans" cxnId="{E53D61EB-839B-4860-BA06-B5A301979F32}">
      <dgm:prSet/>
      <dgm:spPr/>
      <dgm:t>
        <a:bodyPr/>
        <a:lstStyle/>
        <a:p>
          <a:endParaRPr lang="en-GB"/>
        </a:p>
      </dgm:t>
    </dgm:pt>
    <dgm:pt modelId="{EC655405-18EE-4C2F-9559-A383C52E0375}" type="sibTrans" cxnId="{E53D61EB-839B-4860-BA06-B5A301979F32}">
      <dgm:prSet/>
      <dgm:spPr/>
    </dgm:pt>
    <dgm:pt modelId="{1416D836-B160-4EE8-8333-6C0699A98D51}" type="pres">
      <dgm:prSet presAssocID="{E704D5C5-18AC-4A8A-AD72-D239FD594340}" presName="linearFlow" presStyleCnt="0">
        <dgm:presLayoutVars>
          <dgm:dir/>
          <dgm:animLvl val="lvl"/>
          <dgm:resizeHandles val="exact"/>
        </dgm:presLayoutVars>
      </dgm:prSet>
      <dgm:spPr/>
    </dgm:pt>
    <dgm:pt modelId="{C163FC76-F71E-453D-9704-C162E7136087}" type="pres">
      <dgm:prSet presAssocID="{9FBCB02C-B4CA-41F9-830C-1184DF4163B1}" presName="composite" presStyleCnt="0"/>
      <dgm:spPr/>
    </dgm:pt>
    <dgm:pt modelId="{0A97B352-7BD8-47F8-82B9-78A6100010DE}" type="pres">
      <dgm:prSet presAssocID="{9FBCB02C-B4CA-41F9-830C-1184DF4163B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9BC8ED4-1365-4749-8C3D-A9421A1304C6}" type="pres">
      <dgm:prSet presAssocID="{9FBCB02C-B4CA-41F9-830C-1184DF4163B1}" presName="descendantText" presStyleLbl="alignAcc1" presStyleIdx="0" presStyleCnt="2">
        <dgm:presLayoutVars>
          <dgm:bulletEnabled val="1"/>
        </dgm:presLayoutVars>
      </dgm:prSet>
      <dgm:spPr/>
    </dgm:pt>
    <dgm:pt modelId="{4ACE4C23-7206-4122-9BA3-CB8055287A74}" type="pres">
      <dgm:prSet presAssocID="{E1D72EDE-8555-4E77-86B8-819CE4BC4A66}" presName="sp" presStyleCnt="0"/>
      <dgm:spPr/>
    </dgm:pt>
    <dgm:pt modelId="{6C3A3F53-400A-41B7-B4BB-1F8A8B3D7964}" type="pres">
      <dgm:prSet presAssocID="{F2A3E166-1585-4E9E-A5F0-30CAC52E346F}" presName="composite" presStyleCnt="0"/>
      <dgm:spPr/>
    </dgm:pt>
    <dgm:pt modelId="{79C13BB9-F8F9-4877-82B5-20453D2E61CF}" type="pres">
      <dgm:prSet presAssocID="{F2A3E166-1585-4E9E-A5F0-30CAC52E346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D60C03A-A55B-4F1E-8FAC-305B2767878D}" type="pres">
      <dgm:prSet presAssocID="{F2A3E166-1585-4E9E-A5F0-30CAC52E346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4E3F81C-0F89-4982-BFAA-8556C025B32E}" srcId="{E704D5C5-18AC-4A8A-AD72-D239FD594340}" destId="{F2A3E166-1585-4E9E-A5F0-30CAC52E346F}" srcOrd="1" destOrd="0" parTransId="{E07A9675-0AE7-4953-924A-EDF6306579A9}" sibTransId="{FE40B48E-3380-4003-AE10-16F665AD5751}"/>
    <dgm:cxn modelId="{E692B16D-6AD3-42D8-B87F-C0B5C39D2F01}" type="presOf" srcId="{0C0A3879-4984-499B-8D5F-B4E22EBA8896}" destId="{D9BC8ED4-1365-4749-8C3D-A9421A1304C6}" srcOrd="0" destOrd="1" presId="urn:microsoft.com/office/officeart/2005/8/layout/chevron2"/>
    <dgm:cxn modelId="{A6FCF74E-9D35-4674-B9D1-D6070B5F3B97}" type="presOf" srcId="{3A1F8E96-FCDE-4E23-A824-CE57AAFDB4C0}" destId="{D9BC8ED4-1365-4749-8C3D-A9421A1304C6}" srcOrd="0" destOrd="0" presId="urn:microsoft.com/office/officeart/2005/8/layout/chevron2"/>
    <dgm:cxn modelId="{A99A826F-B1E2-4E0C-89CA-62FB1112D216}" type="presOf" srcId="{F2A3E166-1585-4E9E-A5F0-30CAC52E346F}" destId="{79C13BB9-F8F9-4877-82B5-20453D2E61CF}" srcOrd="0" destOrd="0" presId="urn:microsoft.com/office/officeart/2005/8/layout/chevron2"/>
    <dgm:cxn modelId="{2AD39971-AB0A-4A66-9FEF-97C0B2BD3D3B}" type="presOf" srcId="{E704D5C5-18AC-4A8A-AD72-D239FD594340}" destId="{1416D836-B160-4EE8-8333-6C0699A98D51}" srcOrd="0" destOrd="0" presId="urn:microsoft.com/office/officeart/2005/8/layout/chevron2"/>
    <dgm:cxn modelId="{8D01F056-7C47-479E-8C08-6B22F2152451}" srcId="{3A1F8E96-FCDE-4E23-A824-CE57AAFDB4C0}" destId="{0C0A3879-4984-499B-8D5F-B4E22EBA8896}" srcOrd="0" destOrd="0" parTransId="{F2657BF9-CFC2-4519-87D7-465352DA033A}" sibTransId="{B16D3305-A0EE-4D02-91CC-01725A430AEF}"/>
    <dgm:cxn modelId="{75081B77-E265-46E2-8B6D-0B3AA51F4242}" srcId="{F2A3E166-1585-4E9E-A5F0-30CAC52E346F}" destId="{24D4958F-85FF-4C11-8F6C-9FD625FE99FF}" srcOrd="0" destOrd="0" parTransId="{6D847F4B-0D13-4683-A1A2-5612CDC0EC02}" sibTransId="{E572C25B-DF84-4B99-8B6F-6066D7840EE7}"/>
    <dgm:cxn modelId="{6A346F83-C522-4F3E-8D8A-5896DBA43FE2}" type="presOf" srcId="{24D4958F-85FF-4C11-8F6C-9FD625FE99FF}" destId="{5D60C03A-A55B-4F1E-8FAC-305B2767878D}" srcOrd="0" destOrd="0" presId="urn:microsoft.com/office/officeart/2005/8/layout/chevron2"/>
    <dgm:cxn modelId="{0CB9A69A-D12D-4B23-8BCE-5F4D26439598}" type="presOf" srcId="{FF1D0AEF-70D8-46B3-8C75-988060B9FE6F}" destId="{5D60C03A-A55B-4F1E-8FAC-305B2767878D}" srcOrd="0" destOrd="1" presId="urn:microsoft.com/office/officeart/2005/8/layout/chevron2"/>
    <dgm:cxn modelId="{177901B0-51D5-4840-955E-E3BCA922529E}" srcId="{9FBCB02C-B4CA-41F9-830C-1184DF4163B1}" destId="{3A1F8E96-FCDE-4E23-A824-CE57AAFDB4C0}" srcOrd="0" destOrd="0" parTransId="{E07795ED-703B-4E56-B77B-E9B2F36ED51C}" sibTransId="{44AB7BB9-F5AE-4929-8CFF-2663988BCFB2}"/>
    <dgm:cxn modelId="{24BF35DA-B353-4738-8BCB-379CEE287632}" srcId="{E704D5C5-18AC-4A8A-AD72-D239FD594340}" destId="{9FBCB02C-B4CA-41F9-830C-1184DF4163B1}" srcOrd="0" destOrd="0" parTransId="{4CE90491-C07E-4A70-82AC-5B0356244D8C}" sibTransId="{E1D72EDE-8555-4E77-86B8-819CE4BC4A66}"/>
    <dgm:cxn modelId="{081815E1-0BC9-4FF0-982C-55BE128C58E4}" type="presOf" srcId="{9FBCB02C-B4CA-41F9-830C-1184DF4163B1}" destId="{0A97B352-7BD8-47F8-82B9-78A6100010DE}" srcOrd="0" destOrd="0" presId="urn:microsoft.com/office/officeart/2005/8/layout/chevron2"/>
    <dgm:cxn modelId="{E53D61EB-839B-4860-BA06-B5A301979F32}" srcId="{24D4958F-85FF-4C11-8F6C-9FD625FE99FF}" destId="{FF1D0AEF-70D8-46B3-8C75-988060B9FE6F}" srcOrd="0" destOrd="0" parTransId="{D0858E08-DE89-43C7-97DD-CFED3700163D}" sibTransId="{EC655405-18EE-4C2F-9559-A383C52E0375}"/>
    <dgm:cxn modelId="{19665990-A335-4832-82A0-9B7BD16F339C}" type="presParOf" srcId="{1416D836-B160-4EE8-8333-6C0699A98D51}" destId="{C163FC76-F71E-453D-9704-C162E7136087}" srcOrd="0" destOrd="0" presId="urn:microsoft.com/office/officeart/2005/8/layout/chevron2"/>
    <dgm:cxn modelId="{111734F6-011B-4D2D-AC1A-206BAF70BBF0}" type="presParOf" srcId="{C163FC76-F71E-453D-9704-C162E7136087}" destId="{0A97B352-7BD8-47F8-82B9-78A6100010DE}" srcOrd="0" destOrd="0" presId="urn:microsoft.com/office/officeart/2005/8/layout/chevron2"/>
    <dgm:cxn modelId="{42E0CA7D-026C-4EC0-9FB6-6547C96CD932}" type="presParOf" srcId="{C163FC76-F71E-453D-9704-C162E7136087}" destId="{D9BC8ED4-1365-4749-8C3D-A9421A1304C6}" srcOrd="1" destOrd="0" presId="urn:microsoft.com/office/officeart/2005/8/layout/chevron2"/>
    <dgm:cxn modelId="{C2B0E8CF-7B2B-4857-818E-34E093C82B4B}" type="presParOf" srcId="{1416D836-B160-4EE8-8333-6C0699A98D51}" destId="{4ACE4C23-7206-4122-9BA3-CB8055287A74}" srcOrd="1" destOrd="0" presId="urn:microsoft.com/office/officeart/2005/8/layout/chevron2"/>
    <dgm:cxn modelId="{79319A77-020B-4BBD-B26B-63684C03888F}" type="presParOf" srcId="{1416D836-B160-4EE8-8333-6C0699A98D51}" destId="{6C3A3F53-400A-41B7-B4BB-1F8A8B3D7964}" srcOrd="2" destOrd="0" presId="urn:microsoft.com/office/officeart/2005/8/layout/chevron2"/>
    <dgm:cxn modelId="{A4FFEAEC-363E-41B1-B839-D4AB6C1E6BEB}" type="presParOf" srcId="{6C3A3F53-400A-41B7-B4BB-1F8A8B3D7964}" destId="{79C13BB9-F8F9-4877-82B5-20453D2E61CF}" srcOrd="0" destOrd="0" presId="urn:microsoft.com/office/officeart/2005/8/layout/chevron2"/>
    <dgm:cxn modelId="{D0DC7269-9AA9-4D3D-8F61-74BC2FE097E6}" type="presParOf" srcId="{6C3A3F53-400A-41B7-B4BB-1F8A8B3D7964}" destId="{5D60C03A-A55B-4F1E-8FAC-305B276787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04D5C5-18AC-4A8A-AD72-D239FD59434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FBDE07-41F9-4860-93F5-24D3A7C57712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Cross Validation</a:t>
          </a:r>
          <a:endParaRPr lang="en-GB" dirty="0"/>
        </a:p>
      </dgm:t>
    </dgm:pt>
    <dgm:pt modelId="{C5D22526-BF91-46DA-8256-E21256229088}" type="parTrans" cxnId="{575A5FD0-71AC-4D44-B40E-F9DB638C7DFF}">
      <dgm:prSet/>
      <dgm:spPr/>
      <dgm:t>
        <a:bodyPr/>
        <a:lstStyle/>
        <a:p>
          <a:endParaRPr lang="en-GB"/>
        </a:p>
      </dgm:t>
    </dgm:pt>
    <dgm:pt modelId="{DE34B671-3318-4AC1-82CD-45EB866F56FC}" type="sibTrans" cxnId="{575A5FD0-71AC-4D44-B40E-F9DB638C7DFF}">
      <dgm:prSet/>
      <dgm:spPr/>
      <dgm:t>
        <a:bodyPr/>
        <a:lstStyle/>
        <a:p>
          <a:endParaRPr lang="en-GB"/>
        </a:p>
      </dgm:t>
    </dgm:pt>
    <dgm:pt modelId="{8FC7F533-66BD-45A2-BCFB-18B12D97D839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Accuracy</a:t>
          </a:r>
          <a:endParaRPr lang="en-GB" dirty="0"/>
        </a:p>
      </dgm:t>
    </dgm:pt>
    <dgm:pt modelId="{23C21898-D938-4E2F-A030-8C129B382EE4}" type="parTrans" cxnId="{D36F66F7-2865-4EBA-A7D9-299DDFE8BA4F}">
      <dgm:prSet/>
      <dgm:spPr/>
      <dgm:t>
        <a:bodyPr/>
        <a:lstStyle/>
        <a:p>
          <a:endParaRPr lang="en-GB"/>
        </a:p>
      </dgm:t>
    </dgm:pt>
    <dgm:pt modelId="{90D8FDBD-D716-4A80-947B-F242709109C4}" type="sibTrans" cxnId="{D36F66F7-2865-4EBA-A7D9-299DDFE8BA4F}">
      <dgm:prSet/>
      <dgm:spPr/>
      <dgm:t>
        <a:bodyPr/>
        <a:lstStyle/>
        <a:p>
          <a:endParaRPr lang="en-GB"/>
        </a:p>
      </dgm:t>
    </dgm:pt>
    <dgm:pt modelId="{B0E46EAE-DFB5-4553-A231-BAA98B89945E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Cat boost base</a:t>
          </a:r>
        </a:p>
      </dgm:t>
    </dgm:pt>
    <dgm:pt modelId="{C3E63D4E-673C-46E7-BCD6-47E11749CDCD}" type="parTrans" cxnId="{79F73837-BA3A-481A-879A-6E7FD2B3EA2B}">
      <dgm:prSet/>
      <dgm:spPr/>
      <dgm:t>
        <a:bodyPr/>
        <a:lstStyle/>
        <a:p>
          <a:endParaRPr lang="en-GB"/>
        </a:p>
      </dgm:t>
    </dgm:pt>
    <dgm:pt modelId="{3C9985B6-7E8E-448A-9FAD-F9920D24B46A}" type="sibTrans" cxnId="{79F73837-BA3A-481A-879A-6E7FD2B3EA2B}">
      <dgm:prSet/>
      <dgm:spPr/>
    </dgm:pt>
    <dgm:pt modelId="{EC6DEAD1-8382-4D1E-BFCC-9A70121E721F}">
      <dgm:prSet phldr="0"/>
      <dgm:spPr/>
      <dgm:t>
        <a:bodyPr/>
        <a:lstStyle/>
        <a:p>
          <a:pPr rtl="0"/>
          <a:r>
            <a:rPr lang="en-GB" dirty="0"/>
            <a:t>Lighting GBM tuned</a:t>
          </a:r>
          <a:endParaRPr lang="en-GB" dirty="0">
            <a:latin typeface="Century Gothic" panose="020B0502020202020204"/>
          </a:endParaRPr>
        </a:p>
      </dgm:t>
    </dgm:pt>
    <dgm:pt modelId="{50AD3CB2-3CF4-43F2-9BA1-194ACFED9168}" type="parTrans" cxnId="{A0A266BD-21A7-46D9-89D1-E60E5C8102BA}">
      <dgm:prSet/>
      <dgm:spPr/>
      <dgm:t>
        <a:bodyPr/>
        <a:lstStyle/>
        <a:p>
          <a:endParaRPr lang="en-GB"/>
        </a:p>
      </dgm:t>
    </dgm:pt>
    <dgm:pt modelId="{92433AE9-CE52-4C35-9C0B-BF1046EB1C6C}" type="sibTrans" cxnId="{A0A266BD-21A7-46D9-89D1-E60E5C8102BA}">
      <dgm:prSet/>
      <dgm:spPr/>
    </dgm:pt>
    <dgm:pt modelId="{2DA93D43-0B95-4A7C-BD24-89C2700FA144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1.1965</a:t>
          </a:r>
        </a:p>
      </dgm:t>
    </dgm:pt>
    <dgm:pt modelId="{FB6A68F8-BD09-4FE5-B595-F8E87D94D091}" type="parTrans" cxnId="{021CAAC3-DA1D-41A0-AD2D-9156AE8E45F4}">
      <dgm:prSet/>
      <dgm:spPr/>
      <dgm:t>
        <a:bodyPr/>
        <a:lstStyle/>
        <a:p>
          <a:endParaRPr lang="en-GB"/>
        </a:p>
      </dgm:t>
    </dgm:pt>
    <dgm:pt modelId="{C0053573-BD3D-4F5D-AEE1-20BD81F8E6BD}" type="sibTrans" cxnId="{021CAAC3-DA1D-41A0-AD2D-9156AE8E45F4}">
      <dgm:prSet/>
      <dgm:spPr/>
    </dgm:pt>
    <dgm:pt modelId="{A9AE0C54-7B77-4B52-9EBB-B1ABD392BA27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90.</a:t>
          </a:r>
          <a:r>
            <a:rPr lang="en-US" dirty="0">
              <a:latin typeface="Century Gothic" panose="020B0502020202020204"/>
            </a:rPr>
            <a:t>6477</a:t>
          </a:r>
          <a:endParaRPr lang="en-US" dirty="0"/>
        </a:p>
      </dgm:t>
    </dgm:pt>
    <dgm:pt modelId="{E429EFCD-61BE-4631-9BF6-A80E8EFEB0E8}" type="parTrans" cxnId="{5FD668E6-9170-4EF9-B5F3-8E5986305D57}">
      <dgm:prSet/>
      <dgm:spPr/>
      <dgm:t>
        <a:bodyPr/>
        <a:lstStyle/>
        <a:p>
          <a:endParaRPr lang="en-GB"/>
        </a:p>
      </dgm:t>
    </dgm:pt>
    <dgm:pt modelId="{4B6EF49A-CC88-404F-AF7C-3AC3B603C6C3}" type="sibTrans" cxnId="{5FD668E6-9170-4EF9-B5F3-8E5986305D57}">
      <dgm:prSet/>
      <dgm:spPr/>
    </dgm:pt>
    <dgm:pt modelId="{1416D836-B160-4EE8-8333-6C0699A98D51}" type="pres">
      <dgm:prSet presAssocID="{E704D5C5-18AC-4A8A-AD72-D239FD594340}" presName="linearFlow" presStyleCnt="0">
        <dgm:presLayoutVars>
          <dgm:dir/>
          <dgm:animLvl val="lvl"/>
          <dgm:resizeHandles val="exact"/>
        </dgm:presLayoutVars>
      </dgm:prSet>
      <dgm:spPr/>
    </dgm:pt>
    <dgm:pt modelId="{35BE6BD4-1A07-4EDF-A33B-355780A2B8D7}" type="pres">
      <dgm:prSet presAssocID="{D9FBDE07-41F9-4860-93F5-24D3A7C57712}" presName="composite" presStyleCnt="0"/>
      <dgm:spPr/>
    </dgm:pt>
    <dgm:pt modelId="{7EE79091-25BE-4A53-BBD5-B4BB392C73A5}" type="pres">
      <dgm:prSet presAssocID="{D9FBDE07-41F9-4860-93F5-24D3A7C5771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79EDAB9-D19D-4C77-96F6-C8C69F2B2047}" type="pres">
      <dgm:prSet presAssocID="{D9FBDE07-41F9-4860-93F5-24D3A7C57712}" presName="descendantText" presStyleLbl="alignAcc1" presStyleIdx="0" presStyleCnt="2">
        <dgm:presLayoutVars>
          <dgm:bulletEnabled val="1"/>
        </dgm:presLayoutVars>
      </dgm:prSet>
      <dgm:spPr/>
    </dgm:pt>
    <dgm:pt modelId="{D0A9A8CA-13D6-497F-A4F5-3EE925920281}" type="pres">
      <dgm:prSet presAssocID="{DE34B671-3318-4AC1-82CD-45EB866F56FC}" presName="sp" presStyleCnt="0"/>
      <dgm:spPr/>
    </dgm:pt>
    <dgm:pt modelId="{C4EE4862-DB3D-4C60-82C2-497CD50A4D1B}" type="pres">
      <dgm:prSet presAssocID="{8FC7F533-66BD-45A2-BCFB-18B12D97D839}" presName="composite" presStyleCnt="0"/>
      <dgm:spPr/>
    </dgm:pt>
    <dgm:pt modelId="{0A5FA330-AFE6-4248-9428-4DF72A8C28BD}" type="pres">
      <dgm:prSet presAssocID="{8FC7F533-66BD-45A2-BCFB-18B12D97D83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FCAF3A4-4AEE-465B-9430-C0650958E1B7}" type="pres">
      <dgm:prSet presAssocID="{8FC7F533-66BD-45A2-BCFB-18B12D97D83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DC0620B-799C-435A-9322-3E219CC6FAAD}" type="presOf" srcId="{B0E46EAE-DFB5-4553-A231-BAA98B89945E}" destId="{C79EDAB9-D19D-4C77-96F6-C8C69F2B2047}" srcOrd="0" destOrd="0" presId="urn:microsoft.com/office/officeart/2005/8/layout/chevron2"/>
    <dgm:cxn modelId="{2318990E-8CF1-4F48-B28A-0E4FF3D09A53}" type="presOf" srcId="{8FC7F533-66BD-45A2-BCFB-18B12D97D839}" destId="{0A5FA330-AFE6-4248-9428-4DF72A8C28BD}" srcOrd="0" destOrd="0" presId="urn:microsoft.com/office/officeart/2005/8/layout/chevron2"/>
    <dgm:cxn modelId="{79F73837-BA3A-481A-879A-6E7FD2B3EA2B}" srcId="{D9FBDE07-41F9-4860-93F5-24D3A7C57712}" destId="{B0E46EAE-DFB5-4553-A231-BAA98B89945E}" srcOrd="0" destOrd="0" parTransId="{C3E63D4E-673C-46E7-BCD6-47E11749CDCD}" sibTransId="{3C9985B6-7E8E-448A-9FAD-F9920D24B46A}"/>
    <dgm:cxn modelId="{3A4A153C-0EE0-4A82-886F-F9E6C712175F}" type="presOf" srcId="{EC6DEAD1-8382-4D1E-BFCC-9A70121E721F}" destId="{0FCAF3A4-4AEE-465B-9430-C0650958E1B7}" srcOrd="0" destOrd="0" presId="urn:microsoft.com/office/officeart/2005/8/layout/chevron2"/>
    <dgm:cxn modelId="{70F2AD6C-3EEA-4D25-9AB8-20137836B0F3}" type="presOf" srcId="{D9FBDE07-41F9-4860-93F5-24D3A7C57712}" destId="{7EE79091-25BE-4A53-BBD5-B4BB392C73A5}" srcOrd="0" destOrd="0" presId="urn:microsoft.com/office/officeart/2005/8/layout/chevron2"/>
    <dgm:cxn modelId="{2AD39971-AB0A-4A66-9FEF-97C0B2BD3D3B}" type="presOf" srcId="{E704D5C5-18AC-4A8A-AD72-D239FD594340}" destId="{1416D836-B160-4EE8-8333-6C0699A98D51}" srcOrd="0" destOrd="0" presId="urn:microsoft.com/office/officeart/2005/8/layout/chevron2"/>
    <dgm:cxn modelId="{A0A266BD-21A7-46D9-89D1-E60E5C8102BA}" srcId="{8FC7F533-66BD-45A2-BCFB-18B12D97D839}" destId="{EC6DEAD1-8382-4D1E-BFCC-9A70121E721F}" srcOrd="0" destOrd="0" parTransId="{50AD3CB2-3CF4-43F2-9BA1-194ACFED9168}" sibTransId="{92433AE9-CE52-4C35-9C0B-BF1046EB1C6C}"/>
    <dgm:cxn modelId="{A73EC3BE-B917-4D66-B1A0-2FA0FBB35F0E}" type="presOf" srcId="{A9AE0C54-7B77-4B52-9EBB-B1ABD392BA27}" destId="{0FCAF3A4-4AEE-465B-9430-C0650958E1B7}" srcOrd="0" destOrd="1" presId="urn:microsoft.com/office/officeart/2005/8/layout/chevron2"/>
    <dgm:cxn modelId="{021CAAC3-DA1D-41A0-AD2D-9156AE8E45F4}" srcId="{B0E46EAE-DFB5-4553-A231-BAA98B89945E}" destId="{2DA93D43-0B95-4A7C-BD24-89C2700FA144}" srcOrd="0" destOrd="0" parTransId="{FB6A68F8-BD09-4FE5-B595-F8E87D94D091}" sibTransId="{C0053573-BD3D-4F5D-AEE1-20BD81F8E6BD}"/>
    <dgm:cxn modelId="{575A5FD0-71AC-4D44-B40E-F9DB638C7DFF}" srcId="{E704D5C5-18AC-4A8A-AD72-D239FD594340}" destId="{D9FBDE07-41F9-4860-93F5-24D3A7C57712}" srcOrd="0" destOrd="0" parTransId="{C5D22526-BF91-46DA-8256-E21256229088}" sibTransId="{DE34B671-3318-4AC1-82CD-45EB866F56FC}"/>
    <dgm:cxn modelId="{CE351ED4-1978-43F2-B71B-7CBB606001F8}" type="presOf" srcId="{2DA93D43-0B95-4A7C-BD24-89C2700FA144}" destId="{C79EDAB9-D19D-4C77-96F6-C8C69F2B2047}" srcOrd="0" destOrd="1" presId="urn:microsoft.com/office/officeart/2005/8/layout/chevron2"/>
    <dgm:cxn modelId="{5FD668E6-9170-4EF9-B5F3-8E5986305D57}" srcId="{EC6DEAD1-8382-4D1E-BFCC-9A70121E721F}" destId="{A9AE0C54-7B77-4B52-9EBB-B1ABD392BA27}" srcOrd="0" destOrd="0" parTransId="{E429EFCD-61BE-4631-9BF6-A80E8EFEB0E8}" sibTransId="{4B6EF49A-CC88-404F-AF7C-3AC3B603C6C3}"/>
    <dgm:cxn modelId="{D36F66F7-2865-4EBA-A7D9-299DDFE8BA4F}" srcId="{E704D5C5-18AC-4A8A-AD72-D239FD594340}" destId="{8FC7F533-66BD-45A2-BCFB-18B12D97D839}" srcOrd="1" destOrd="0" parTransId="{23C21898-D938-4E2F-A030-8C129B382EE4}" sibTransId="{90D8FDBD-D716-4A80-947B-F242709109C4}"/>
    <dgm:cxn modelId="{77DB47C1-97D0-4E75-8A65-8FA94A92BD92}" type="presParOf" srcId="{1416D836-B160-4EE8-8333-6C0699A98D51}" destId="{35BE6BD4-1A07-4EDF-A33B-355780A2B8D7}" srcOrd="0" destOrd="0" presId="urn:microsoft.com/office/officeart/2005/8/layout/chevron2"/>
    <dgm:cxn modelId="{1102E3CB-5702-48E8-B6E8-F21D67A06407}" type="presParOf" srcId="{35BE6BD4-1A07-4EDF-A33B-355780A2B8D7}" destId="{7EE79091-25BE-4A53-BBD5-B4BB392C73A5}" srcOrd="0" destOrd="0" presId="urn:microsoft.com/office/officeart/2005/8/layout/chevron2"/>
    <dgm:cxn modelId="{E899CFA4-C673-48E9-844B-CB6E159AB30C}" type="presParOf" srcId="{35BE6BD4-1A07-4EDF-A33B-355780A2B8D7}" destId="{C79EDAB9-D19D-4C77-96F6-C8C69F2B2047}" srcOrd="1" destOrd="0" presId="urn:microsoft.com/office/officeart/2005/8/layout/chevron2"/>
    <dgm:cxn modelId="{66359F4E-574E-41B3-8C74-450A958BAC4E}" type="presParOf" srcId="{1416D836-B160-4EE8-8333-6C0699A98D51}" destId="{D0A9A8CA-13D6-497F-A4F5-3EE925920281}" srcOrd="1" destOrd="0" presId="urn:microsoft.com/office/officeart/2005/8/layout/chevron2"/>
    <dgm:cxn modelId="{45993B5C-4CB2-4A5D-B276-C1AA55C6E653}" type="presParOf" srcId="{1416D836-B160-4EE8-8333-6C0699A98D51}" destId="{C4EE4862-DB3D-4C60-82C2-497CD50A4D1B}" srcOrd="2" destOrd="0" presId="urn:microsoft.com/office/officeart/2005/8/layout/chevron2"/>
    <dgm:cxn modelId="{0536B92E-850C-4324-9E59-FED0329A23F0}" type="presParOf" srcId="{C4EE4862-DB3D-4C60-82C2-497CD50A4D1B}" destId="{0A5FA330-AFE6-4248-9428-4DF72A8C28BD}" srcOrd="0" destOrd="0" presId="urn:microsoft.com/office/officeart/2005/8/layout/chevron2"/>
    <dgm:cxn modelId="{49CCC1DD-7052-42CB-BBF6-005258AE28F6}" type="presParOf" srcId="{C4EE4862-DB3D-4C60-82C2-497CD50A4D1B}" destId="{0FCAF3A4-4AEE-465B-9430-C0650958E1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6D7511-68C8-40F1-BD06-4F2DED14BE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AB1B31F-2E89-40DF-AEDC-3BC673CEB054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Cat</a:t>
          </a:r>
          <a:endParaRPr lang="en-GB" dirty="0"/>
        </a:p>
      </dgm:t>
    </dgm:pt>
    <dgm:pt modelId="{2C181EBE-C169-4548-BB23-0C6DED1E6288}" type="parTrans" cxnId="{F84AA699-0A03-4DC3-9E60-D1CACAFF1A25}">
      <dgm:prSet/>
      <dgm:spPr/>
    </dgm:pt>
    <dgm:pt modelId="{493002E5-48CA-44FA-B18E-8A36F5599A83}" type="sibTrans" cxnId="{F84AA699-0A03-4DC3-9E60-D1CACAFF1A25}">
      <dgm:prSet/>
      <dgm:spPr/>
      <dgm:t>
        <a:bodyPr/>
        <a:lstStyle/>
        <a:p>
          <a:endParaRPr lang="en-GB"/>
        </a:p>
      </dgm:t>
    </dgm:pt>
    <dgm:pt modelId="{EBA1837C-D8D6-4F55-B056-580F23B7236E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LGBM</a:t>
          </a:r>
          <a:endParaRPr lang="en-GB" dirty="0"/>
        </a:p>
      </dgm:t>
    </dgm:pt>
    <dgm:pt modelId="{4B248E68-B0C5-4224-9C74-9C9EE480F740}" type="parTrans" cxnId="{B2B361BB-6662-4E85-BC08-74D0F71B8583}">
      <dgm:prSet/>
      <dgm:spPr/>
    </dgm:pt>
    <dgm:pt modelId="{FF1DEAD2-F0E3-43CC-BC2B-7B3BCACF35CB}" type="sibTrans" cxnId="{B2B361BB-6662-4E85-BC08-74D0F71B8583}">
      <dgm:prSet/>
      <dgm:spPr/>
      <dgm:t>
        <a:bodyPr/>
        <a:lstStyle/>
        <a:p>
          <a:endParaRPr lang="en-GB"/>
        </a:p>
      </dgm:t>
    </dgm:pt>
    <dgm:pt modelId="{A15DA8EC-F0F4-4035-AF0B-76E82D55846F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RF</a:t>
          </a:r>
        </a:p>
      </dgm:t>
    </dgm:pt>
    <dgm:pt modelId="{CB9C3323-F545-4DB0-9D09-F3226A543C0F}" type="parTrans" cxnId="{168E4989-4049-4C55-BE97-6A096C14C57C}">
      <dgm:prSet/>
      <dgm:spPr/>
    </dgm:pt>
    <dgm:pt modelId="{BE10E70E-A4B2-49C6-B801-9DA4302BC427}" type="sibTrans" cxnId="{168E4989-4049-4C55-BE97-6A096C14C57C}">
      <dgm:prSet/>
      <dgm:spPr/>
      <dgm:t>
        <a:bodyPr/>
        <a:lstStyle/>
        <a:p>
          <a:endParaRPr lang="en-GB"/>
        </a:p>
      </dgm:t>
    </dgm:pt>
    <dgm:pt modelId="{CADB5A31-4D7D-4789-BB66-581F9EA4A6FD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New</a:t>
          </a:r>
        </a:p>
      </dgm:t>
    </dgm:pt>
    <dgm:pt modelId="{2886EABE-2E96-4622-BEA1-3B9C43FBFCF9}" type="parTrans" cxnId="{B4EEC362-D620-42BA-9A3D-B1FB715E1809}">
      <dgm:prSet/>
      <dgm:spPr/>
    </dgm:pt>
    <dgm:pt modelId="{7BF5CF03-880B-48EF-86D5-7E550B58D684}" type="sibTrans" cxnId="{B4EEC362-D620-42BA-9A3D-B1FB715E1809}">
      <dgm:prSet/>
      <dgm:spPr/>
      <dgm:t>
        <a:bodyPr/>
        <a:lstStyle/>
        <a:p>
          <a:endParaRPr lang="en-GB"/>
        </a:p>
      </dgm:t>
    </dgm:pt>
    <dgm:pt modelId="{C3FFEC00-40E5-471F-8F6B-345820D848A8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10%</a:t>
          </a:r>
        </a:p>
      </dgm:t>
    </dgm:pt>
    <dgm:pt modelId="{0B701960-BE39-40F9-9FDA-4FE233D9D8A0}" type="parTrans" cxnId="{5092E307-A0BA-4784-8352-6D57D3AC7858}">
      <dgm:prSet/>
      <dgm:spPr/>
    </dgm:pt>
    <dgm:pt modelId="{4771FCC0-76EA-4DF5-983A-7501D25FE9E2}" type="sibTrans" cxnId="{5092E307-A0BA-4784-8352-6D57D3AC7858}">
      <dgm:prSet/>
      <dgm:spPr/>
      <dgm:t>
        <a:bodyPr/>
        <a:lstStyle/>
        <a:p>
          <a:endParaRPr lang="en-GB"/>
        </a:p>
      </dgm:t>
    </dgm:pt>
    <dgm:pt modelId="{4B56784F-21E7-45B5-8EB1-FDCA7327E1EC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60%</a:t>
          </a:r>
        </a:p>
      </dgm:t>
    </dgm:pt>
    <dgm:pt modelId="{578C4148-5F98-4F61-BF9C-3B1636C86DC4}" type="parTrans" cxnId="{88C47F48-E04B-4DA7-A74B-ED8A0EAD1EB0}">
      <dgm:prSet/>
      <dgm:spPr/>
    </dgm:pt>
    <dgm:pt modelId="{65C3417E-2473-4FC6-9212-35709D3FD510}" type="sibTrans" cxnId="{88C47F48-E04B-4DA7-A74B-ED8A0EAD1EB0}">
      <dgm:prSet/>
      <dgm:spPr/>
      <dgm:t>
        <a:bodyPr/>
        <a:lstStyle/>
        <a:p>
          <a:endParaRPr lang="en-GB"/>
        </a:p>
      </dgm:t>
    </dgm:pt>
    <dgm:pt modelId="{5EF1A788-28F9-423E-AF77-89D8E2DCFB16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30%</a:t>
          </a:r>
        </a:p>
      </dgm:t>
    </dgm:pt>
    <dgm:pt modelId="{6B87BF18-CE20-4C2C-B784-9324DCA0D066}" type="parTrans" cxnId="{818CEC5F-A504-4065-891A-723C6F7473BC}">
      <dgm:prSet/>
      <dgm:spPr/>
    </dgm:pt>
    <dgm:pt modelId="{DA5D7F73-5404-4DCE-8C7E-82D69CA32F7B}" type="sibTrans" cxnId="{818CEC5F-A504-4065-891A-723C6F7473BC}">
      <dgm:prSet/>
      <dgm:spPr/>
      <dgm:t>
        <a:bodyPr/>
        <a:lstStyle/>
        <a:p>
          <a:endParaRPr lang="en-GB"/>
        </a:p>
      </dgm:t>
    </dgm:pt>
    <dgm:pt modelId="{4E40FCBF-26ED-4EC5-AC46-562FA113B9A1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MAE = 1.11</a:t>
          </a:r>
        </a:p>
      </dgm:t>
    </dgm:pt>
    <dgm:pt modelId="{A25072FB-C235-42CD-A338-15C49E2F02C3}" type="parTrans" cxnId="{94A912F8-B398-4AB9-B665-5D68B00432B5}">
      <dgm:prSet/>
      <dgm:spPr/>
    </dgm:pt>
    <dgm:pt modelId="{81D19388-00DE-457A-A59A-C8E030090855}" type="sibTrans" cxnId="{94A912F8-B398-4AB9-B665-5D68B00432B5}">
      <dgm:prSet/>
      <dgm:spPr/>
    </dgm:pt>
    <dgm:pt modelId="{9CF7365D-5B78-4CE0-A12B-43AB62AFD50F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Accuracy = 90.68%</a:t>
          </a:r>
        </a:p>
      </dgm:t>
    </dgm:pt>
    <dgm:pt modelId="{5DE74103-37E6-4402-8A46-A1F942358FF3}" type="parTrans" cxnId="{B432C6E2-61CB-411C-A6B3-B044D0B0915D}">
      <dgm:prSet/>
      <dgm:spPr/>
    </dgm:pt>
    <dgm:pt modelId="{935D3A36-8418-4871-B5F3-D49BE623DE19}" type="sibTrans" cxnId="{B432C6E2-61CB-411C-A6B3-B044D0B0915D}">
      <dgm:prSet/>
      <dgm:spPr/>
    </dgm:pt>
    <dgm:pt modelId="{A00147C6-462A-452D-B192-1F4E7627944B}" type="pres">
      <dgm:prSet presAssocID="{A96D7511-68C8-40F1-BD06-4F2DED14BE99}" presName="arrowDiagram" presStyleCnt="0">
        <dgm:presLayoutVars>
          <dgm:chMax val="5"/>
          <dgm:dir/>
          <dgm:resizeHandles val="exact"/>
        </dgm:presLayoutVars>
      </dgm:prSet>
      <dgm:spPr/>
    </dgm:pt>
    <dgm:pt modelId="{4290B2EA-4DE1-4DFA-929D-F8F6DA726937}" type="pres">
      <dgm:prSet presAssocID="{A96D7511-68C8-40F1-BD06-4F2DED14BE99}" presName="arrow" presStyleLbl="bgShp" presStyleIdx="0" presStyleCnt="1"/>
      <dgm:spPr/>
    </dgm:pt>
    <dgm:pt modelId="{B6AD0287-0706-453D-9743-62E203FB51B1}" type="pres">
      <dgm:prSet presAssocID="{A96D7511-68C8-40F1-BD06-4F2DED14BE99}" presName="arrowDiagram4" presStyleCnt="0"/>
      <dgm:spPr/>
    </dgm:pt>
    <dgm:pt modelId="{9453038D-6730-41D2-931D-6EC0C5140A82}" type="pres">
      <dgm:prSet presAssocID="{1AB1B31F-2E89-40DF-AEDC-3BC673CEB054}" presName="bullet4a" presStyleLbl="node1" presStyleIdx="0" presStyleCnt="4"/>
      <dgm:spPr/>
    </dgm:pt>
    <dgm:pt modelId="{1D36F3A0-5091-43F8-BCDD-B47209B9100E}" type="pres">
      <dgm:prSet presAssocID="{1AB1B31F-2E89-40DF-AEDC-3BC673CEB054}" presName="textBox4a" presStyleLbl="revTx" presStyleIdx="0" presStyleCnt="4">
        <dgm:presLayoutVars>
          <dgm:bulletEnabled val="1"/>
        </dgm:presLayoutVars>
      </dgm:prSet>
      <dgm:spPr/>
    </dgm:pt>
    <dgm:pt modelId="{9861AE77-5176-49AD-BF30-B23287FD4B64}" type="pres">
      <dgm:prSet presAssocID="{EBA1837C-D8D6-4F55-B056-580F23B7236E}" presName="bullet4b" presStyleLbl="node1" presStyleIdx="1" presStyleCnt="4"/>
      <dgm:spPr/>
    </dgm:pt>
    <dgm:pt modelId="{99133AFF-3449-4E43-813E-E7A3D7CC6B54}" type="pres">
      <dgm:prSet presAssocID="{EBA1837C-D8D6-4F55-B056-580F23B7236E}" presName="textBox4b" presStyleLbl="revTx" presStyleIdx="1" presStyleCnt="4">
        <dgm:presLayoutVars>
          <dgm:bulletEnabled val="1"/>
        </dgm:presLayoutVars>
      </dgm:prSet>
      <dgm:spPr/>
    </dgm:pt>
    <dgm:pt modelId="{E579B85D-B76A-4691-A3A8-988DBD3FB252}" type="pres">
      <dgm:prSet presAssocID="{A15DA8EC-F0F4-4035-AF0B-76E82D55846F}" presName="bullet4c" presStyleLbl="node1" presStyleIdx="2" presStyleCnt="4"/>
      <dgm:spPr/>
    </dgm:pt>
    <dgm:pt modelId="{20F6D566-A6E4-4C88-B1F7-0A6DCFD45720}" type="pres">
      <dgm:prSet presAssocID="{A15DA8EC-F0F4-4035-AF0B-76E82D55846F}" presName="textBox4c" presStyleLbl="revTx" presStyleIdx="2" presStyleCnt="4">
        <dgm:presLayoutVars>
          <dgm:bulletEnabled val="1"/>
        </dgm:presLayoutVars>
      </dgm:prSet>
      <dgm:spPr/>
    </dgm:pt>
    <dgm:pt modelId="{74324D54-3FCE-4E33-9A57-B53242A6BC98}" type="pres">
      <dgm:prSet presAssocID="{CADB5A31-4D7D-4789-BB66-581F9EA4A6FD}" presName="bullet4d" presStyleLbl="node1" presStyleIdx="3" presStyleCnt="4"/>
      <dgm:spPr/>
    </dgm:pt>
    <dgm:pt modelId="{DB5EA0D0-7357-40A0-9711-ED378C2BC0C9}" type="pres">
      <dgm:prSet presAssocID="{CADB5A31-4D7D-4789-BB66-581F9EA4A6FD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5092E307-A0BA-4784-8352-6D57D3AC7858}" srcId="{1AB1B31F-2E89-40DF-AEDC-3BC673CEB054}" destId="{C3FFEC00-40E5-471F-8F6B-345820D848A8}" srcOrd="0" destOrd="0" parTransId="{0B701960-BE39-40F9-9FDA-4FE233D9D8A0}" sibTransId="{4771FCC0-76EA-4DF5-983A-7501D25FE9E2}"/>
    <dgm:cxn modelId="{44692623-E416-4A1C-9797-0F7272F2F1DF}" type="presOf" srcId="{4B56784F-21E7-45B5-8EB1-FDCA7327E1EC}" destId="{99133AFF-3449-4E43-813E-E7A3D7CC6B54}" srcOrd="0" destOrd="1" presId="urn:microsoft.com/office/officeart/2005/8/layout/arrow2"/>
    <dgm:cxn modelId="{2A5E0025-6A0A-4DCE-B82C-9847A494E747}" type="presOf" srcId="{4E40FCBF-26ED-4EC5-AC46-562FA113B9A1}" destId="{DB5EA0D0-7357-40A0-9711-ED378C2BC0C9}" srcOrd="0" destOrd="1" presId="urn:microsoft.com/office/officeart/2005/8/layout/arrow2"/>
    <dgm:cxn modelId="{D604F525-78B3-4D5F-8962-59004AF282FA}" type="presOf" srcId="{5EF1A788-28F9-423E-AF77-89D8E2DCFB16}" destId="{20F6D566-A6E4-4C88-B1F7-0A6DCFD45720}" srcOrd="0" destOrd="1" presId="urn:microsoft.com/office/officeart/2005/8/layout/arrow2"/>
    <dgm:cxn modelId="{C133603F-E028-435D-BE50-E7E74160B51D}" type="presOf" srcId="{C3FFEC00-40E5-471F-8F6B-345820D848A8}" destId="{1D36F3A0-5091-43F8-BCDD-B47209B9100E}" srcOrd="0" destOrd="1" presId="urn:microsoft.com/office/officeart/2005/8/layout/arrow2"/>
    <dgm:cxn modelId="{915C135F-1C96-4CA2-9A77-33B5A71BE59B}" type="presOf" srcId="{A96D7511-68C8-40F1-BD06-4F2DED14BE99}" destId="{A00147C6-462A-452D-B192-1F4E7627944B}" srcOrd="0" destOrd="0" presId="urn:microsoft.com/office/officeart/2005/8/layout/arrow2"/>
    <dgm:cxn modelId="{818CEC5F-A504-4065-891A-723C6F7473BC}" srcId="{A15DA8EC-F0F4-4035-AF0B-76E82D55846F}" destId="{5EF1A788-28F9-423E-AF77-89D8E2DCFB16}" srcOrd="0" destOrd="0" parTransId="{6B87BF18-CE20-4C2C-B784-9324DCA0D066}" sibTransId="{DA5D7F73-5404-4DCE-8C7E-82D69CA32F7B}"/>
    <dgm:cxn modelId="{B4EEC362-D620-42BA-9A3D-B1FB715E1809}" srcId="{A96D7511-68C8-40F1-BD06-4F2DED14BE99}" destId="{CADB5A31-4D7D-4789-BB66-581F9EA4A6FD}" srcOrd="3" destOrd="0" parTransId="{2886EABE-2E96-4622-BEA1-3B9C43FBFCF9}" sibTransId="{7BF5CF03-880B-48EF-86D5-7E550B58D684}"/>
    <dgm:cxn modelId="{80CA5A43-FAE1-429D-AEAF-7BB716FACBE6}" type="presOf" srcId="{A15DA8EC-F0F4-4035-AF0B-76E82D55846F}" destId="{20F6D566-A6E4-4C88-B1F7-0A6DCFD45720}" srcOrd="0" destOrd="0" presId="urn:microsoft.com/office/officeart/2005/8/layout/arrow2"/>
    <dgm:cxn modelId="{88C47F48-E04B-4DA7-A74B-ED8A0EAD1EB0}" srcId="{EBA1837C-D8D6-4F55-B056-580F23B7236E}" destId="{4B56784F-21E7-45B5-8EB1-FDCA7327E1EC}" srcOrd="0" destOrd="0" parTransId="{578C4148-5F98-4F61-BF9C-3B1636C86DC4}" sibTransId="{65C3417E-2473-4FC6-9212-35709D3FD510}"/>
    <dgm:cxn modelId="{E5920B6D-62DD-4503-BF8C-C75AA87517CB}" type="presOf" srcId="{1AB1B31F-2E89-40DF-AEDC-3BC673CEB054}" destId="{1D36F3A0-5091-43F8-BCDD-B47209B9100E}" srcOrd="0" destOrd="0" presId="urn:microsoft.com/office/officeart/2005/8/layout/arrow2"/>
    <dgm:cxn modelId="{168E4989-4049-4C55-BE97-6A096C14C57C}" srcId="{A96D7511-68C8-40F1-BD06-4F2DED14BE99}" destId="{A15DA8EC-F0F4-4035-AF0B-76E82D55846F}" srcOrd="2" destOrd="0" parTransId="{CB9C3323-F545-4DB0-9D09-F3226A543C0F}" sibTransId="{BE10E70E-A4B2-49C6-B801-9DA4302BC427}"/>
    <dgm:cxn modelId="{F84AA699-0A03-4DC3-9E60-D1CACAFF1A25}" srcId="{A96D7511-68C8-40F1-BD06-4F2DED14BE99}" destId="{1AB1B31F-2E89-40DF-AEDC-3BC673CEB054}" srcOrd="0" destOrd="0" parTransId="{2C181EBE-C169-4548-BB23-0C6DED1E6288}" sibTransId="{493002E5-48CA-44FA-B18E-8A36F5599A83}"/>
    <dgm:cxn modelId="{B2B361BB-6662-4E85-BC08-74D0F71B8583}" srcId="{A96D7511-68C8-40F1-BD06-4F2DED14BE99}" destId="{EBA1837C-D8D6-4F55-B056-580F23B7236E}" srcOrd="1" destOrd="0" parTransId="{4B248E68-B0C5-4224-9C74-9C9EE480F740}" sibTransId="{FF1DEAD2-F0E3-43CC-BC2B-7B3BCACF35CB}"/>
    <dgm:cxn modelId="{632628BE-35F5-4EC6-A826-EF304F8F4690}" type="presOf" srcId="{9CF7365D-5B78-4CE0-A12B-43AB62AFD50F}" destId="{DB5EA0D0-7357-40A0-9711-ED378C2BC0C9}" srcOrd="0" destOrd="2" presId="urn:microsoft.com/office/officeart/2005/8/layout/arrow2"/>
    <dgm:cxn modelId="{ABF58BCD-EDEF-4E93-979D-FECD7BCDC46C}" type="presOf" srcId="{EBA1837C-D8D6-4F55-B056-580F23B7236E}" destId="{99133AFF-3449-4E43-813E-E7A3D7CC6B54}" srcOrd="0" destOrd="0" presId="urn:microsoft.com/office/officeart/2005/8/layout/arrow2"/>
    <dgm:cxn modelId="{B432C6E2-61CB-411C-A6B3-B044D0B0915D}" srcId="{CADB5A31-4D7D-4789-BB66-581F9EA4A6FD}" destId="{9CF7365D-5B78-4CE0-A12B-43AB62AFD50F}" srcOrd="1" destOrd="0" parTransId="{5DE74103-37E6-4402-8A46-A1F942358FF3}" sibTransId="{935D3A36-8418-4871-B5F3-D49BE623DE19}"/>
    <dgm:cxn modelId="{FAAC59E4-1498-42B5-8735-2984FD12A9EF}" type="presOf" srcId="{CADB5A31-4D7D-4789-BB66-581F9EA4A6FD}" destId="{DB5EA0D0-7357-40A0-9711-ED378C2BC0C9}" srcOrd="0" destOrd="0" presId="urn:microsoft.com/office/officeart/2005/8/layout/arrow2"/>
    <dgm:cxn modelId="{94A912F8-B398-4AB9-B665-5D68B00432B5}" srcId="{CADB5A31-4D7D-4789-BB66-581F9EA4A6FD}" destId="{4E40FCBF-26ED-4EC5-AC46-562FA113B9A1}" srcOrd="0" destOrd="0" parTransId="{A25072FB-C235-42CD-A338-15C49E2F02C3}" sibTransId="{81D19388-00DE-457A-A59A-C8E030090855}"/>
    <dgm:cxn modelId="{FC66F1E6-2B89-4822-B514-2C39C4822E34}" type="presParOf" srcId="{A00147C6-462A-452D-B192-1F4E7627944B}" destId="{4290B2EA-4DE1-4DFA-929D-F8F6DA726937}" srcOrd="0" destOrd="0" presId="urn:microsoft.com/office/officeart/2005/8/layout/arrow2"/>
    <dgm:cxn modelId="{CA7B22D9-0A98-45AA-BC7C-720FBF04CECF}" type="presParOf" srcId="{A00147C6-462A-452D-B192-1F4E7627944B}" destId="{B6AD0287-0706-453D-9743-62E203FB51B1}" srcOrd="1" destOrd="0" presId="urn:microsoft.com/office/officeart/2005/8/layout/arrow2"/>
    <dgm:cxn modelId="{4AF3B5B3-6EE4-4BC2-96FF-E28BA7CA1D01}" type="presParOf" srcId="{B6AD0287-0706-453D-9743-62E203FB51B1}" destId="{9453038D-6730-41D2-931D-6EC0C5140A82}" srcOrd="0" destOrd="0" presId="urn:microsoft.com/office/officeart/2005/8/layout/arrow2"/>
    <dgm:cxn modelId="{D6E7C80E-D71D-4C73-8F45-779236F11951}" type="presParOf" srcId="{B6AD0287-0706-453D-9743-62E203FB51B1}" destId="{1D36F3A0-5091-43F8-BCDD-B47209B9100E}" srcOrd="1" destOrd="0" presId="urn:microsoft.com/office/officeart/2005/8/layout/arrow2"/>
    <dgm:cxn modelId="{D4C44413-C18F-4295-B409-4D069921749C}" type="presParOf" srcId="{B6AD0287-0706-453D-9743-62E203FB51B1}" destId="{9861AE77-5176-49AD-BF30-B23287FD4B64}" srcOrd="2" destOrd="0" presId="urn:microsoft.com/office/officeart/2005/8/layout/arrow2"/>
    <dgm:cxn modelId="{A77FF221-C9BB-404A-B594-56DB732307D2}" type="presParOf" srcId="{B6AD0287-0706-453D-9743-62E203FB51B1}" destId="{99133AFF-3449-4E43-813E-E7A3D7CC6B54}" srcOrd="3" destOrd="0" presId="urn:microsoft.com/office/officeart/2005/8/layout/arrow2"/>
    <dgm:cxn modelId="{8F01509F-74D6-4282-88AF-F50CA88F5171}" type="presParOf" srcId="{B6AD0287-0706-453D-9743-62E203FB51B1}" destId="{E579B85D-B76A-4691-A3A8-988DBD3FB252}" srcOrd="4" destOrd="0" presId="urn:microsoft.com/office/officeart/2005/8/layout/arrow2"/>
    <dgm:cxn modelId="{A669B5A1-19D9-4E2D-BDE6-5EEA52AE7F7C}" type="presParOf" srcId="{B6AD0287-0706-453D-9743-62E203FB51B1}" destId="{20F6D566-A6E4-4C88-B1F7-0A6DCFD45720}" srcOrd="5" destOrd="0" presId="urn:microsoft.com/office/officeart/2005/8/layout/arrow2"/>
    <dgm:cxn modelId="{D83DF0D7-D981-4E6A-B12E-9F38D1AD8369}" type="presParOf" srcId="{B6AD0287-0706-453D-9743-62E203FB51B1}" destId="{74324D54-3FCE-4E33-9A57-B53242A6BC98}" srcOrd="6" destOrd="0" presId="urn:microsoft.com/office/officeart/2005/8/layout/arrow2"/>
    <dgm:cxn modelId="{F6B54AAA-9B3A-4CF3-B3E8-B247C346F8F6}" type="presParOf" srcId="{B6AD0287-0706-453D-9743-62E203FB51B1}" destId="{DB5EA0D0-7357-40A0-9711-ED378C2BC0C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F91F6-F616-47BA-AD8C-A964BFD6D00E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4EEC42-6931-42F2-A896-F81E724B474C}">
      <dgm:prSet/>
      <dgm:spPr/>
      <dgm:t>
        <a:bodyPr/>
        <a:lstStyle/>
        <a:p>
          <a:r>
            <a:rPr lang="en-GB" dirty="0"/>
            <a:t>Number of total crews</a:t>
          </a:r>
          <a:endParaRPr lang="en-US" dirty="0"/>
        </a:p>
      </dgm:t>
    </dgm:pt>
    <dgm:pt modelId="{D30F98A9-A11E-40E0-A9E5-8D2E1293F46F}" type="parTrans" cxnId="{4F7BA8B2-B8B4-43FF-82DD-A7BF2A7FD840}">
      <dgm:prSet/>
      <dgm:spPr/>
      <dgm:t>
        <a:bodyPr/>
        <a:lstStyle/>
        <a:p>
          <a:endParaRPr lang="en-US"/>
        </a:p>
      </dgm:t>
    </dgm:pt>
    <dgm:pt modelId="{ACBDB261-B865-4527-95F6-CA98B2728A4F}" type="sibTrans" cxnId="{4F7BA8B2-B8B4-43FF-82DD-A7BF2A7FD840}">
      <dgm:prSet/>
      <dgm:spPr/>
      <dgm:t>
        <a:bodyPr/>
        <a:lstStyle/>
        <a:p>
          <a:endParaRPr lang="en-US"/>
        </a:p>
      </dgm:t>
    </dgm:pt>
    <dgm:pt modelId="{FD51190F-CC6F-4FE9-9280-ABD4025D7DCA}">
      <dgm:prSet/>
      <dgm:spPr/>
      <dgm:t>
        <a:bodyPr/>
        <a:lstStyle/>
        <a:p>
          <a:r>
            <a:rPr lang="en-GB" dirty="0"/>
            <a:t>Number of female crews</a:t>
          </a:r>
          <a:endParaRPr lang="en-US" dirty="0"/>
        </a:p>
      </dgm:t>
    </dgm:pt>
    <dgm:pt modelId="{19DC39C5-54E5-4B94-BCF1-3AADA3FD2011}" type="parTrans" cxnId="{B35FD2C7-0C05-41A9-8330-FDD87E4DF433}">
      <dgm:prSet/>
      <dgm:spPr/>
      <dgm:t>
        <a:bodyPr/>
        <a:lstStyle/>
        <a:p>
          <a:endParaRPr lang="en-US"/>
        </a:p>
      </dgm:t>
    </dgm:pt>
    <dgm:pt modelId="{3568BE6A-F90E-430B-BCD9-EA0FB3CB8ADC}" type="sibTrans" cxnId="{B35FD2C7-0C05-41A9-8330-FDD87E4DF433}">
      <dgm:prSet/>
      <dgm:spPr/>
      <dgm:t>
        <a:bodyPr/>
        <a:lstStyle/>
        <a:p>
          <a:endParaRPr lang="en-US"/>
        </a:p>
      </dgm:t>
    </dgm:pt>
    <dgm:pt modelId="{B0A64482-07E4-40A9-923D-1BCD18D7F166}">
      <dgm:prSet/>
      <dgm:spPr/>
      <dgm:t>
        <a:bodyPr/>
        <a:lstStyle/>
        <a:p>
          <a:r>
            <a:rPr lang="en-GB" dirty="0"/>
            <a:t>Number of male crews</a:t>
          </a:r>
          <a:endParaRPr lang="en-US" dirty="0"/>
        </a:p>
      </dgm:t>
    </dgm:pt>
    <dgm:pt modelId="{42BB36CE-4E85-41BA-B4C7-E3AD3E93415E}" type="parTrans" cxnId="{BEDDC6F8-EC22-4E68-A257-7579BA92FE43}">
      <dgm:prSet/>
      <dgm:spPr/>
      <dgm:t>
        <a:bodyPr/>
        <a:lstStyle/>
        <a:p>
          <a:endParaRPr lang="en-US"/>
        </a:p>
      </dgm:t>
    </dgm:pt>
    <dgm:pt modelId="{A30158BF-072F-4022-BEB3-FC985D714A96}" type="sibTrans" cxnId="{BEDDC6F8-EC22-4E68-A257-7579BA92FE43}">
      <dgm:prSet/>
      <dgm:spPr/>
      <dgm:t>
        <a:bodyPr/>
        <a:lstStyle/>
        <a:p>
          <a:endParaRPr lang="en-US"/>
        </a:p>
      </dgm:t>
    </dgm:pt>
    <dgm:pt modelId="{2AFDB4B8-607A-4FF2-8A03-5D3A3196F8B4}">
      <dgm:prSet/>
      <dgm:spPr/>
      <dgm:t>
        <a:bodyPr/>
        <a:lstStyle/>
        <a:p>
          <a:pPr rtl="0"/>
          <a:r>
            <a:rPr lang="en-GB" dirty="0"/>
            <a:t>Top directors, writers, producers and music </a:t>
          </a:r>
          <a:r>
            <a:rPr lang="en-GB" dirty="0">
              <a:latin typeface="Century Gothic" panose="020B0502020202020204"/>
            </a:rPr>
            <a:t>composers</a:t>
          </a:r>
          <a:endParaRPr lang="en-US" dirty="0">
            <a:latin typeface="Century Gothic" panose="020B0502020202020204"/>
          </a:endParaRPr>
        </a:p>
      </dgm:t>
    </dgm:pt>
    <dgm:pt modelId="{54621038-A3E3-4313-AEBB-B8862F3E9EC5}" type="parTrans" cxnId="{B1A8543A-48B0-44E5-9DC0-01D98238AF34}">
      <dgm:prSet/>
      <dgm:spPr/>
      <dgm:t>
        <a:bodyPr/>
        <a:lstStyle/>
        <a:p>
          <a:endParaRPr lang="en-US"/>
        </a:p>
      </dgm:t>
    </dgm:pt>
    <dgm:pt modelId="{A6DCBC8E-ED9E-4629-B51D-B257B67013E2}" type="sibTrans" cxnId="{B1A8543A-48B0-44E5-9DC0-01D98238AF34}">
      <dgm:prSet/>
      <dgm:spPr/>
      <dgm:t>
        <a:bodyPr/>
        <a:lstStyle/>
        <a:p>
          <a:endParaRPr lang="en-US"/>
        </a:p>
      </dgm:t>
    </dgm:pt>
    <dgm:pt modelId="{D2112520-E402-462B-B32C-3121B561B698}">
      <dgm:prSet phldr="0"/>
      <dgm:spPr/>
      <dgm:t>
        <a:bodyPr/>
        <a:lstStyle/>
        <a:p>
          <a:r>
            <a:rPr lang="en-GB" dirty="0"/>
            <a:t>Crew</a:t>
          </a:r>
          <a:endParaRPr lang="en-US" dirty="0"/>
        </a:p>
      </dgm:t>
    </dgm:pt>
    <dgm:pt modelId="{88AFF032-2CB9-49B9-BD4C-FF852CDDBA5D}" type="parTrans" cxnId="{7FE928A6-CCB2-4D25-A381-7ADFDBB41978}">
      <dgm:prSet/>
      <dgm:spPr/>
    </dgm:pt>
    <dgm:pt modelId="{329F1CEE-111D-45A7-BC55-D65B89995EC1}" type="sibTrans" cxnId="{7FE928A6-CCB2-4D25-A381-7ADFDBB41978}">
      <dgm:prSet/>
      <dgm:spPr/>
      <dgm:t>
        <a:bodyPr/>
        <a:lstStyle/>
        <a:p>
          <a:endParaRPr lang="en-US"/>
        </a:p>
      </dgm:t>
    </dgm:pt>
    <dgm:pt modelId="{64C3F5EB-857F-4ABD-8EE2-61226441693F}">
      <dgm:prSet phldr="0"/>
      <dgm:spPr/>
      <dgm:t>
        <a:bodyPr/>
        <a:lstStyle/>
        <a:p>
          <a:r>
            <a:rPr lang="en-GB" dirty="0"/>
            <a:t>Number of directors</a:t>
          </a:r>
          <a:endParaRPr lang="en-US" dirty="0"/>
        </a:p>
      </dgm:t>
    </dgm:pt>
    <dgm:pt modelId="{40ADDF72-FB86-47F6-93B5-46646A0A7A2B}" type="parTrans" cxnId="{6B0EFC58-7589-470D-835E-3168E22B970B}">
      <dgm:prSet/>
      <dgm:spPr/>
    </dgm:pt>
    <dgm:pt modelId="{41CA55E5-0C52-4D8F-9EA5-A06B8B7A9DCA}" type="sibTrans" cxnId="{6B0EFC58-7589-470D-835E-3168E22B970B}">
      <dgm:prSet/>
      <dgm:spPr/>
    </dgm:pt>
    <dgm:pt modelId="{9227FD3B-B423-4DFD-9039-F9F196665D9E}">
      <dgm:prSet phldr="0"/>
      <dgm:spPr/>
      <dgm:t>
        <a:bodyPr/>
        <a:lstStyle/>
        <a:p>
          <a:r>
            <a:rPr lang="en-GB" dirty="0"/>
            <a:t>Number of writers</a:t>
          </a:r>
          <a:endParaRPr lang="en-US" dirty="0"/>
        </a:p>
      </dgm:t>
    </dgm:pt>
    <dgm:pt modelId="{99812C3D-BDF6-45E4-8466-D5A967ED846F}" type="parTrans" cxnId="{EB9D9D86-6D33-4106-92B0-4276D122F0CC}">
      <dgm:prSet/>
      <dgm:spPr/>
    </dgm:pt>
    <dgm:pt modelId="{9B1D7355-1206-4277-A565-8BAA70E10DDE}" type="sibTrans" cxnId="{EB9D9D86-6D33-4106-92B0-4276D122F0CC}">
      <dgm:prSet/>
      <dgm:spPr/>
    </dgm:pt>
    <dgm:pt modelId="{1BC128D2-B506-4A31-98BA-1C42D30E6549}">
      <dgm:prSet phldr="0"/>
      <dgm:spPr/>
      <dgm:t>
        <a:bodyPr/>
        <a:lstStyle/>
        <a:p>
          <a:r>
            <a:rPr lang="en-GB" dirty="0"/>
            <a:t>Number of producers</a:t>
          </a:r>
          <a:endParaRPr lang="en-US" dirty="0"/>
        </a:p>
      </dgm:t>
    </dgm:pt>
    <dgm:pt modelId="{9324A2B7-D938-4112-9F5B-67B2506BD6AE}" type="parTrans" cxnId="{A2EA2BCE-EE97-4B91-9931-09198B6C341C}">
      <dgm:prSet/>
      <dgm:spPr/>
    </dgm:pt>
    <dgm:pt modelId="{C0D9AA66-6230-4BA4-9312-BF597177B7AE}" type="sibTrans" cxnId="{A2EA2BCE-EE97-4B91-9931-09198B6C341C}">
      <dgm:prSet/>
      <dgm:spPr/>
    </dgm:pt>
    <dgm:pt modelId="{750F495B-7122-4D7F-8B68-CF07FCBC8A05}">
      <dgm:prSet phldr="0"/>
      <dgm:spPr/>
      <dgm:t>
        <a:bodyPr/>
        <a:lstStyle/>
        <a:p>
          <a:r>
            <a:rPr lang="en-GB" dirty="0"/>
            <a:t>Number of music composer</a:t>
          </a:r>
        </a:p>
      </dgm:t>
    </dgm:pt>
    <dgm:pt modelId="{613DBAF3-FBBC-40CC-93BD-FA6BE4343D19}" type="parTrans" cxnId="{24807B90-8561-41A3-BFE7-3CD898D8D261}">
      <dgm:prSet/>
      <dgm:spPr/>
    </dgm:pt>
    <dgm:pt modelId="{807E3B04-5CD5-4B69-8AD9-0EC25523C9FF}" type="sibTrans" cxnId="{24807B90-8561-41A3-BFE7-3CD898D8D261}">
      <dgm:prSet/>
      <dgm:spPr/>
    </dgm:pt>
    <dgm:pt modelId="{58B6544E-F390-4FA3-9907-4F0924EF24BD}">
      <dgm:prSet phldr="0"/>
      <dgm:spPr/>
      <dgm:t>
        <a:bodyPr/>
        <a:lstStyle/>
        <a:p>
          <a:r>
            <a:rPr lang="en-GB" dirty="0"/>
            <a:t>Number of total casts</a:t>
          </a:r>
          <a:endParaRPr lang="en-US" dirty="0"/>
        </a:p>
      </dgm:t>
    </dgm:pt>
    <dgm:pt modelId="{55F87E9A-A53B-42BF-904A-F10DF30269F1}" type="parTrans" cxnId="{A14256C9-90EF-42ED-BAAB-8F997006EFC9}">
      <dgm:prSet/>
      <dgm:spPr/>
    </dgm:pt>
    <dgm:pt modelId="{E960B509-43D2-416B-9B9B-9510E0010025}" type="sibTrans" cxnId="{A14256C9-90EF-42ED-BAAB-8F997006EFC9}">
      <dgm:prSet/>
      <dgm:spPr/>
    </dgm:pt>
    <dgm:pt modelId="{0BCFCC82-CE55-49B9-BDB0-3C0992F09E9A}">
      <dgm:prSet phldr="0"/>
      <dgm:spPr/>
      <dgm:t>
        <a:bodyPr/>
        <a:lstStyle/>
        <a:p>
          <a:r>
            <a:rPr lang="en-GB" dirty="0"/>
            <a:t>Number of female casts</a:t>
          </a:r>
          <a:endParaRPr lang="en-US" dirty="0"/>
        </a:p>
      </dgm:t>
    </dgm:pt>
    <dgm:pt modelId="{1FB17EE4-91AF-4CDF-B978-527D8DADC062}" type="parTrans" cxnId="{73EBC4EC-939D-4DEA-AE0B-0C750D1E5054}">
      <dgm:prSet/>
      <dgm:spPr/>
    </dgm:pt>
    <dgm:pt modelId="{662928B9-F897-4D5C-86E7-E97905DBEAF4}" type="sibTrans" cxnId="{73EBC4EC-939D-4DEA-AE0B-0C750D1E5054}">
      <dgm:prSet/>
      <dgm:spPr/>
    </dgm:pt>
    <dgm:pt modelId="{1410BD78-3518-470D-B083-9BC33A156BCB}">
      <dgm:prSet phldr="0"/>
      <dgm:spPr/>
      <dgm:t>
        <a:bodyPr/>
        <a:lstStyle/>
        <a:p>
          <a:r>
            <a:rPr lang="en-GB" dirty="0"/>
            <a:t>Number of male casts.</a:t>
          </a:r>
          <a:endParaRPr lang="en-US" dirty="0"/>
        </a:p>
      </dgm:t>
    </dgm:pt>
    <dgm:pt modelId="{FD6E7C93-2ED1-4582-9BC1-DDD7C83C4846}" type="parTrans" cxnId="{E104C37D-A45E-428B-B3B2-64059F2BD03A}">
      <dgm:prSet/>
      <dgm:spPr/>
    </dgm:pt>
    <dgm:pt modelId="{80217026-71A1-4BE4-92D0-0A540EE90B45}" type="sibTrans" cxnId="{E104C37D-A45E-428B-B3B2-64059F2BD03A}">
      <dgm:prSet/>
      <dgm:spPr/>
    </dgm:pt>
    <dgm:pt modelId="{13EAF185-0059-4EC6-A3C1-2A54CD866783}">
      <dgm:prSet phldr="0"/>
      <dgm:spPr/>
      <dgm:t>
        <a:bodyPr/>
        <a:lstStyle/>
        <a:p>
          <a:r>
            <a:rPr lang="en-GB" dirty="0"/>
            <a:t>Top cast by mean of its  revenue.</a:t>
          </a:r>
          <a:endParaRPr lang="en-US" dirty="0"/>
        </a:p>
      </dgm:t>
    </dgm:pt>
    <dgm:pt modelId="{618EAE8B-0B04-4EDD-BC7F-FFC0DAA6E039}" type="parTrans" cxnId="{62BBABC4-E467-49ED-BF19-DFEA7407020F}">
      <dgm:prSet/>
      <dgm:spPr/>
    </dgm:pt>
    <dgm:pt modelId="{EF967655-3272-4FC2-ACA6-5998A632A46B}" type="sibTrans" cxnId="{62BBABC4-E467-49ED-BF19-DFEA7407020F}">
      <dgm:prSet/>
      <dgm:spPr/>
    </dgm:pt>
    <dgm:pt modelId="{5790F980-4E9D-4D32-8AE9-64B6E21977E9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Cast</a:t>
          </a:r>
          <a:endParaRPr lang="en-GB" dirty="0"/>
        </a:p>
      </dgm:t>
    </dgm:pt>
    <dgm:pt modelId="{9F9983A1-30B1-491B-A591-799A9BD6D446}" type="parTrans" cxnId="{F496C5B9-99FD-4607-9580-85D91966909B}">
      <dgm:prSet/>
      <dgm:spPr/>
    </dgm:pt>
    <dgm:pt modelId="{F9877EB5-A8F8-4899-AE6E-E5E8B32798B8}" type="sibTrans" cxnId="{F496C5B9-99FD-4607-9580-85D91966909B}">
      <dgm:prSet/>
      <dgm:spPr/>
    </dgm:pt>
    <dgm:pt modelId="{C775B558-E273-4289-9577-087E44FEAB66}" type="pres">
      <dgm:prSet presAssocID="{414F91F6-F616-47BA-AD8C-A964BFD6D00E}" presName="linear" presStyleCnt="0">
        <dgm:presLayoutVars>
          <dgm:dir/>
          <dgm:animLvl val="lvl"/>
          <dgm:resizeHandles val="exact"/>
        </dgm:presLayoutVars>
      </dgm:prSet>
      <dgm:spPr/>
    </dgm:pt>
    <dgm:pt modelId="{2998BBFC-67C4-4C3A-97CF-C613542CB829}" type="pres">
      <dgm:prSet presAssocID="{D2112520-E402-462B-B32C-3121B561B698}" presName="parentLin" presStyleCnt="0"/>
      <dgm:spPr/>
    </dgm:pt>
    <dgm:pt modelId="{D6BBED61-BFFF-43EF-B793-7FBA7906CDBA}" type="pres">
      <dgm:prSet presAssocID="{D2112520-E402-462B-B32C-3121B561B698}" presName="parentLeftMargin" presStyleLbl="node1" presStyleIdx="0" presStyleCnt="2"/>
      <dgm:spPr/>
    </dgm:pt>
    <dgm:pt modelId="{63C6144D-F4E1-406A-B5AE-B322D001568D}" type="pres">
      <dgm:prSet presAssocID="{D2112520-E402-462B-B32C-3121B561B6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64EEB8-1E58-4F26-8189-E2990D870C8F}" type="pres">
      <dgm:prSet presAssocID="{D2112520-E402-462B-B32C-3121B561B698}" presName="negativeSpace" presStyleCnt="0"/>
      <dgm:spPr/>
    </dgm:pt>
    <dgm:pt modelId="{8775A7F4-5FA3-466C-AC6D-64800B5483B7}" type="pres">
      <dgm:prSet presAssocID="{D2112520-E402-462B-B32C-3121B561B698}" presName="childText" presStyleLbl="conFgAcc1" presStyleIdx="0" presStyleCnt="2">
        <dgm:presLayoutVars>
          <dgm:bulletEnabled val="1"/>
        </dgm:presLayoutVars>
      </dgm:prSet>
      <dgm:spPr/>
    </dgm:pt>
    <dgm:pt modelId="{DD753189-558C-40A4-83F7-AA1CE90C2D83}" type="pres">
      <dgm:prSet presAssocID="{329F1CEE-111D-45A7-BC55-D65B89995EC1}" presName="spaceBetweenRectangles" presStyleCnt="0"/>
      <dgm:spPr/>
    </dgm:pt>
    <dgm:pt modelId="{9AA831AA-1AE0-4D95-B26E-98CA84B3C33B}" type="pres">
      <dgm:prSet presAssocID="{5790F980-4E9D-4D32-8AE9-64B6E21977E9}" presName="parentLin" presStyleCnt="0"/>
      <dgm:spPr/>
    </dgm:pt>
    <dgm:pt modelId="{34901E8E-24D8-4692-BD07-F646130F9B15}" type="pres">
      <dgm:prSet presAssocID="{5790F980-4E9D-4D32-8AE9-64B6E21977E9}" presName="parentLeftMargin" presStyleLbl="node1" presStyleIdx="0" presStyleCnt="2"/>
      <dgm:spPr/>
    </dgm:pt>
    <dgm:pt modelId="{764002FD-14E3-493C-BE7E-C6AB3A0FF430}" type="pres">
      <dgm:prSet presAssocID="{5790F980-4E9D-4D32-8AE9-64B6E21977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7F41D6-FD92-45AD-B62B-DAA22E7BE1A8}" type="pres">
      <dgm:prSet presAssocID="{5790F980-4E9D-4D32-8AE9-64B6E21977E9}" presName="negativeSpace" presStyleCnt="0"/>
      <dgm:spPr/>
    </dgm:pt>
    <dgm:pt modelId="{B2AF7805-4BF5-4A64-8844-A849BE5179A0}" type="pres">
      <dgm:prSet presAssocID="{5790F980-4E9D-4D32-8AE9-64B6E21977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59A617-755D-453A-8A56-D50575748055}" type="presOf" srcId="{B0A64482-07E4-40A9-923D-1BCD18D7F166}" destId="{8775A7F4-5FA3-466C-AC6D-64800B5483B7}" srcOrd="0" destOrd="2" presId="urn:microsoft.com/office/officeart/2005/8/layout/list1"/>
    <dgm:cxn modelId="{10047A39-0F2C-4F0E-BF60-8095441E7951}" type="presOf" srcId="{1410BD78-3518-470D-B083-9BC33A156BCB}" destId="{B2AF7805-4BF5-4A64-8844-A849BE5179A0}" srcOrd="0" destOrd="2" presId="urn:microsoft.com/office/officeart/2005/8/layout/list1"/>
    <dgm:cxn modelId="{B1A8543A-48B0-44E5-9DC0-01D98238AF34}" srcId="{D2112520-E402-462B-B32C-3121B561B698}" destId="{2AFDB4B8-607A-4FF2-8A03-5D3A3196F8B4}" srcOrd="7" destOrd="0" parTransId="{54621038-A3E3-4313-AEBB-B8862F3E9EC5}" sibTransId="{A6DCBC8E-ED9E-4629-B51D-B257B67013E2}"/>
    <dgm:cxn modelId="{E905653E-18A5-4A76-9B45-9C6E9D2EDAF4}" type="presOf" srcId="{5790F980-4E9D-4D32-8AE9-64B6E21977E9}" destId="{34901E8E-24D8-4692-BD07-F646130F9B15}" srcOrd="0" destOrd="0" presId="urn:microsoft.com/office/officeart/2005/8/layout/list1"/>
    <dgm:cxn modelId="{6B6A415D-30EA-4F4C-B11E-107A7C1AF033}" type="presOf" srcId="{58B6544E-F390-4FA3-9907-4F0924EF24BD}" destId="{B2AF7805-4BF5-4A64-8844-A849BE5179A0}" srcOrd="0" destOrd="0" presId="urn:microsoft.com/office/officeart/2005/8/layout/list1"/>
    <dgm:cxn modelId="{558C816E-CAB8-4CE3-8E25-07493CC5F1F3}" type="presOf" srcId="{64C3F5EB-857F-4ABD-8EE2-61226441693F}" destId="{8775A7F4-5FA3-466C-AC6D-64800B5483B7}" srcOrd="0" destOrd="3" presId="urn:microsoft.com/office/officeart/2005/8/layout/list1"/>
    <dgm:cxn modelId="{B81F9852-6D4A-454E-8F64-955E68F1030B}" type="presOf" srcId="{13EAF185-0059-4EC6-A3C1-2A54CD866783}" destId="{B2AF7805-4BF5-4A64-8844-A849BE5179A0}" srcOrd="0" destOrd="3" presId="urn:microsoft.com/office/officeart/2005/8/layout/list1"/>
    <dgm:cxn modelId="{201B2155-4A50-4512-8EE3-760FEFCE89DB}" type="presOf" srcId="{D2112520-E402-462B-B32C-3121B561B698}" destId="{63C6144D-F4E1-406A-B5AE-B322D001568D}" srcOrd="1" destOrd="0" presId="urn:microsoft.com/office/officeart/2005/8/layout/list1"/>
    <dgm:cxn modelId="{6B0EFC58-7589-470D-835E-3168E22B970B}" srcId="{D2112520-E402-462B-B32C-3121B561B698}" destId="{64C3F5EB-857F-4ABD-8EE2-61226441693F}" srcOrd="3" destOrd="0" parTransId="{40ADDF72-FB86-47F6-93B5-46646A0A7A2B}" sibTransId="{41CA55E5-0C52-4D8F-9EA5-A06B8B7A9DCA}"/>
    <dgm:cxn modelId="{13D8155A-7216-4D4A-8C5A-1C424F95863A}" type="presOf" srcId="{5790F980-4E9D-4D32-8AE9-64B6E21977E9}" destId="{764002FD-14E3-493C-BE7E-C6AB3A0FF430}" srcOrd="1" destOrd="0" presId="urn:microsoft.com/office/officeart/2005/8/layout/list1"/>
    <dgm:cxn modelId="{E104C37D-A45E-428B-B3B2-64059F2BD03A}" srcId="{5790F980-4E9D-4D32-8AE9-64B6E21977E9}" destId="{1410BD78-3518-470D-B083-9BC33A156BCB}" srcOrd="2" destOrd="0" parTransId="{FD6E7C93-2ED1-4582-9BC1-DDD7C83C4846}" sibTransId="{80217026-71A1-4BE4-92D0-0A540EE90B45}"/>
    <dgm:cxn modelId="{D5549381-77F1-49B4-AE68-1E8DCA6A48AE}" type="presOf" srcId="{750F495B-7122-4D7F-8B68-CF07FCBC8A05}" destId="{8775A7F4-5FA3-466C-AC6D-64800B5483B7}" srcOrd="0" destOrd="6" presId="urn:microsoft.com/office/officeart/2005/8/layout/list1"/>
    <dgm:cxn modelId="{EB9D9D86-6D33-4106-92B0-4276D122F0CC}" srcId="{D2112520-E402-462B-B32C-3121B561B698}" destId="{9227FD3B-B423-4DFD-9039-F9F196665D9E}" srcOrd="4" destOrd="0" parTransId="{99812C3D-BDF6-45E4-8466-D5A967ED846F}" sibTransId="{9B1D7355-1206-4277-A565-8BAA70E10DDE}"/>
    <dgm:cxn modelId="{24807B90-8561-41A3-BFE7-3CD898D8D261}" srcId="{D2112520-E402-462B-B32C-3121B561B698}" destId="{750F495B-7122-4D7F-8B68-CF07FCBC8A05}" srcOrd="6" destOrd="0" parTransId="{613DBAF3-FBBC-40CC-93BD-FA6BE4343D19}" sibTransId="{807E3B04-5CD5-4B69-8AD9-0EC25523C9FF}"/>
    <dgm:cxn modelId="{BE8AA69A-3AF6-4F96-816E-691FB22651E2}" type="presOf" srcId="{0BCFCC82-CE55-49B9-BDB0-3C0992F09E9A}" destId="{B2AF7805-4BF5-4A64-8844-A849BE5179A0}" srcOrd="0" destOrd="1" presId="urn:microsoft.com/office/officeart/2005/8/layout/list1"/>
    <dgm:cxn modelId="{7FE928A6-CCB2-4D25-A381-7ADFDBB41978}" srcId="{414F91F6-F616-47BA-AD8C-A964BFD6D00E}" destId="{D2112520-E402-462B-B32C-3121B561B698}" srcOrd="0" destOrd="0" parTransId="{88AFF032-2CB9-49B9-BD4C-FF852CDDBA5D}" sibTransId="{329F1CEE-111D-45A7-BC55-D65B89995EC1}"/>
    <dgm:cxn modelId="{B06A63A7-6E73-4B1D-A4EB-367EAEFA2A8A}" type="presOf" srcId="{994EEC42-6931-42F2-A896-F81E724B474C}" destId="{8775A7F4-5FA3-466C-AC6D-64800B5483B7}" srcOrd="0" destOrd="0" presId="urn:microsoft.com/office/officeart/2005/8/layout/list1"/>
    <dgm:cxn modelId="{580FB9A8-7055-4050-B61E-D864DE3FFF43}" type="presOf" srcId="{1BC128D2-B506-4A31-98BA-1C42D30E6549}" destId="{8775A7F4-5FA3-466C-AC6D-64800B5483B7}" srcOrd="0" destOrd="5" presId="urn:microsoft.com/office/officeart/2005/8/layout/list1"/>
    <dgm:cxn modelId="{4F7BA8B2-B8B4-43FF-82DD-A7BF2A7FD840}" srcId="{D2112520-E402-462B-B32C-3121B561B698}" destId="{994EEC42-6931-42F2-A896-F81E724B474C}" srcOrd="0" destOrd="0" parTransId="{D30F98A9-A11E-40E0-A9E5-8D2E1293F46F}" sibTransId="{ACBDB261-B865-4527-95F6-CA98B2728A4F}"/>
    <dgm:cxn modelId="{F496C5B9-99FD-4607-9580-85D91966909B}" srcId="{414F91F6-F616-47BA-AD8C-A964BFD6D00E}" destId="{5790F980-4E9D-4D32-8AE9-64B6E21977E9}" srcOrd="1" destOrd="0" parTransId="{9F9983A1-30B1-491B-A591-799A9BD6D446}" sibTransId="{F9877EB5-A8F8-4899-AE6E-E5E8B32798B8}"/>
    <dgm:cxn modelId="{3B77ACBE-BA5C-4D17-9B6C-ACF84A68DCD8}" type="presOf" srcId="{D2112520-E402-462B-B32C-3121B561B698}" destId="{D6BBED61-BFFF-43EF-B793-7FBA7906CDBA}" srcOrd="0" destOrd="0" presId="urn:microsoft.com/office/officeart/2005/8/layout/list1"/>
    <dgm:cxn modelId="{3D3B23C2-ADB5-4714-B945-CD6FDA7B55E9}" type="presOf" srcId="{414F91F6-F616-47BA-AD8C-A964BFD6D00E}" destId="{C775B558-E273-4289-9577-087E44FEAB66}" srcOrd="0" destOrd="0" presId="urn:microsoft.com/office/officeart/2005/8/layout/list1"/>
    <dgm:cxn modelId="{62BBABC4-E467-49ED-BF19-DFEA7407020F}" srcId="{5790F980-4E9D-4D32-8AE9-64B6E21977E9}" destId="{13EAF185-0059-4EC6-A3C1-2A54CD866783}" srcOrd="3" destOrd="0" parTransId="{618EAE8B-0B04-4EDD-BC7F-FFC0DAA6E039}" sibTransId="{EF967655-3272-4FC2-ACA6-5998A632A46B}"/>
    <dgm:cxn modelId="{B35FD2C7-0C05-41A9-8330-FDD87E4DF433}" srcId="{D2112520-E402-462B-B32C-3121B561B698}" destId="{FD51190F-CC6F-4FE9-9280-ABD4025D7DCA}" srcOrd="1" destOrd="0" parTransId="{19DC39C5-54E5-4B94-BCF1-3AADA3FD2011}" sibTransId="{3568BE6A-F90E-430B-BCD9-EA0FB3CB8ADC}"/>
    <dgm:cxn modelId="{A14256C9-90EF-42ED-BAAB-8F997006EFC9}" srcId="{5790F980-4E9D-4D32-8AE9-64B6E21977E9}" destId="{58B6544E-F390-4FA3-9907-4F0924EF24BD}" srcOrd="0" destOrd="0" parTransId="{55F87E9A-A53B-42BF-904A-F10DF30269F1}" sibTransId="{E960B509-43D2-416B-9B9B-9510E0010025}"/>
    <dgm:cxn modelId="{A2EA2BCE-EE97-4B91-9931-09198B6C341C}" srcId="{D2112520-E402-462B-B32C-3121B561B698}" destId="{1BC128D2-B506-4A31-98BA-1C42D30E6549}" srcOrd="5" destOrd="0" parTransId="{9324A2B7-D938-4112-9F5B-67B2506BD6AE}" sibTransId="{C0D9AA66-6230-4BA4-9312-BF597177B7AE}"/>
    <dgm:cxn modelId="{564E68D1-D210-4FA1-9CEA-07805234BABE}" type="presOf" srcId="{2AFDB4B8-607A-4FF2-8A03-5D3A3196F8B4}" destId="{8775A7F4-5FA3-466C-AC6D-64800B5483B7}" srcOrd="0" destOrd="7" presId="urn:microsoft.com/office/officeart/2005/8/layout/list1"/>
    <dgm:cxn modelId="{D325A3DF-3DE6-4D5B-9A8E-F6BB83AF3677}" type="presOf" srcId="{FD51190F-CC6F-4FE9-9280-ABD4025D7DCA}" destId="{8775A7F4-5FA3-466C-AC6D-64800B5483B7}" srcOrd="0" destOrd="1" presId="urn:microsoft.com/office/officeart/2005/8/layout/list1"/>
    <dgm:cxn modelId="{0DF988E9-7060-4008-8FAD-47762126D8EB}" type="presOf" srcId="{9227FD3B-B423-4DFD-9039-F9F196665D9E}" destId="{8775A7F4-5FA3-466C-AC6D-64800B5483B7}" srcOrd="0" destOrd="4" presId="urn:microsoft.com/office/officeart/2005/8/layout/list1"/>
    <dgm:cxn modelId="{73EBC4EC-939D-4DEA-AE0B-0C750D1E5054}" srcId="{5790F980-4E9D-4D32-8AE9-64B6E21977E9}" destId="{0BCFCC82-CE55-49B9-BDB0-3C0992F09E9A}" srcOrd="1" destOrd="0" parTransId="{1FB17EE4-91AF-4CDF-B978-527D8DADC062}" sibTransId="{662928B9-F897-4D5C-86E7-E97905DBEAF4}"/>
    <dgm:cxn modelId="{BEDDC6F8-EC22-4E68-A257-7579BA92FE43}" srcId="{D2112520-E402-462B-B32C-3121B561B698}" destId="{B0A64482-07E4-40A9-923D-1BCD18D7F166}" srcOrd="2" destOrd="0" parTransId="{42BB36CE-4E85-41BA-B4C7-E3AD3E93415E}" sibTransId="{A30158BF-072F-4022-BEB3-FC985D714A96}"/>
    <dgm:cxn modelId="{3B50CB45-8B4D-47DF-8F1E-80A5FB47F43B}" type="presParOf" srcId="{C775B558-E273-4289-9577-087E44FEAB66}" destId="{2998BBFC-67C4-4C3A-97CF-C613542CB829}" srcOrd="0" destOrd="0" presId="urn:microsoft.com/office/officeart/2005/8/layout/list1"/>
    <dgm:cxn modelId="{47DA3C38-F7B0-41CF-8D67-B88B15A142B0}" type="presParOf" srcId="{2998BBFC-67C4-4C3A-97CF-C613542CB829}" destId="{D6BBED61-BFFF-43EF-B793-7FBA7906CDBA}" srcOrd="0" destOrd="0" presId="urn:microsoft.com/office/officeart/2005/8/layout/list1"/>
    <dgm:cxn modelId="{660E4A97-9E02-4936-85C5-170B328F8279}" type="presParOf" srcId="{2998BBFC-67C4-4C3A-97CF-C613542CB829}" destId="{63C6144D-F4E1-406A-B5AE-B322D001568D}" srcOrd="1" destOrd="0" presId="urn:microsoft.com/office/officeart/2005/8/layout/list1"/>
    <dgm:cxn modelId="{5E5C42AA-3453-4E63-9CD6-0861424D7E16}" type="presParOf" srcId="{C775B558-E273-4289-9577-087E44FEAB66}" destId="{9F64EEB8-1E58-4F26-8189-E2990D870C8F}" srcOrd="1" destOrd="0" presId="urn:microsoft.com/office/officeart/2005/8/layout/list1"/>
    <dgm:cxn modelId="{40813AA5-55E2-443B-8399-5B4055869658}" type="presParOf" srcId="{C775B558-E273-4289-9577-087E44FEAB66}" destId="{8775A7F4-5FA3-466C-AC6D-64800B5483B7}" srcOrd="2" destOrd="0" presId="urn:microsoft.com/office/officeart/2005/8/layout/list1"/>
    <dgm:cxn modelId="{25B0D99C-A200-48E9-B8E1-3A7ACCE677E8}" type="presParOf" srcId="{C775B558-E273-4289-9577-087E44FEAB66}" destId="{DD753189-558C-40A4-83F7-AA1CE90C2D83}" srcOrd="3" destOrd="0" presId="urn:microsoft.com/office/officeart/2005/8/layout/list1"/>
    <dgm:cxn modelId="{36C6AAB9-54C1-4DBA-B67D-EB15770F99C4}" type="presParOf" srcId="{C775B558-E273-4289-9577-087E44FEAB66}" destId="{9AA831AA-1AE0-4D95-B26E-98CA84B3C33B}" srcOrd="4" destOrd="0" presId="urn:microsoft.com/office/officeart/2005/8/layout/list1"/>
    <dgm:cxn modelId="{02D4629B-018D-423D-984C-40A001FF0A7B}" type="presParOf" srcId="{9AA831AA-1AE0-4D95-B26E-98CA84B3C33B}" destId="{34901E8E-24D8-4692-BD07-F646130F9B15}" srcOrd="0" destOrd="0" presId="urn:microsoft.com/office/officeart/2005/8/layout/list1"/>
    <dgm:cxn modelId="{5F9EB239-02EE-443C-B859-7FC8FFA6AC98}" type="presParOf" srcId="{9AA831AA-1AE0-4D95-B26E-98CA84B3C33B}" destId="{764002FD-14E3-493C-BE7E-C6AB3A0FF430}" srcOrd="1" destOrd="0" presId="urn:microsoft.com/office/officeart/2005/8/layout/list1"/>
    <dgm:cxn modelId="{342FA0D7-95E6-4642-AA7E-29A50ACFBEA5}" type="presParOf" srcId="{C775B558-E273-4289-9577-087E44FEAB66}" destId="{3E7F41D6-FD92-45AD-B62B-DAA22E7BE1A8}" srcOrd="5" destOrd="0" presId="urn:microsoft.com/office/officeart/2005/8/layout/list1"/>
    <dgm:cxn modelId="{C9683B1B-2811-4C32-9B73-11D53AF7189B}" type="presParOf" srcId="{C775B558-E273-4289-9577-087E44FEAB66}" destId="{B2AF7805-4BF5-4A64-8844-A849BE5179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4F91F6-F616-47BA-AD8C-A964BFD6D00E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C3F5EB-857F-4ABD-8EE2-61226441693F}">
      <dgm:prSet phldr="0"/>
      <dgm:spPr/>
      <dgm:t>
        <a:bodyPr/>
        <a:lstStyle/>
        <a:p>
          <a:pPr algn="l"/>
          <a:r>
            <a:rPr lang="en-GB" dirty="0"/>
            <a:t>Month</a:t>
          </a:r>
          <a:endParaRPr lang="en-US" dirty="0"/>
        </a:p>
      </dgm:t>
    </dgm:pt>
    <dgm:pt modelId="{40ADDF72-FB86-47F6-93B5-46646A0A7A2B}" type="parTrans" cxnId="{6B0EFC58-7589-470D-835E-3168E22B970B}">
      <dgm:prSet/>
      <dgm:spPr/>
    </dgm:pt>
    <dgm:pt modelId="{41CA55E5-0C52-4D8F-9EA5-A06B8B7A9DCA}" type="sibTrans" cxnId="{6B0EFC58-7589-470D-835E-3168E22B970B}">
      <dgm:prSet/>
      <dgm:spPr/>
    </dgm:pt>
    <dgm:pt modelId="{9227FD3B-B423-4DFD-9039-F9F196665D9E}">
      <dgm:prSet phldr="0"/>
      <dgm:spPr/>
      <dgm:t>
        <a:bodyPr/>
        <a:lstStyle/>
        <a:p>
          <a:pPr algn="l"/>
          <a:r>
            <a:rPr lang="en-GB" dirty="0"/>
            <a:t>Day</a:t>
          </a:r>
          <a:endParaRPr lang="en-US" dirty="0"/>
        </a:p>
      </dgm:t>
    </dgm:pt>
    <dgm:pt modelId="{99812C3D-BDF6-45E4-8466-D5A967ED846F}" type="parTrans" cxnId="{EB9D9D86-6D33-4106-92B0-4276D122F0CC}">
      <dgm:prSet/>
      <dgm:spPr/>
    </dgm:pt>
    <dgm:pt modelId="{9B1D7355-1206-4277-A565-8BAA70E10DDE}" type="sibTrans" cxnId="{EB9D9D86-6D33-4106-92B0-4276D122F0CC}">
      <dgm:prSet/>
      <dgm:spPr/>
    </dgm:pt>
    <dgm:pt modelId="{1BC128D2-B506-4A31-98BA-1C42D30E6549}">
      <dgm:prSet phldr="0"/>
      <dgm:spPr/>
      <dgm:t>
        <a:bodyPr/>
        <a:lstStyle/>
        <a:p>
          <a:pPr algn="l"/>
          <a:r>
            <a:rPr lang="en-GB" dirty="0"/>
            <a:t>Day of week</a:t>
          </a:r>
          <a:endParaRPr lang="en-US" dirty="0"/>
        </a:p>
      </dgm:t>
    </dgm:pt>
    <dgm:pt modelId="{9324A2B7-D938-4112-9F5B-67B2506BD6AE}" type="parTrans" cxnId="{A2EA2BCE-EE97-4B91-9931-09198B6C341C}">
      <dgm:prSet/>
      <dgm:spPr/>
    </dgm:pt>
    <dgm:pt modelId="{C0D9AA66-6230-4BA4-9312-BF597177B7AE}" type="sibTrans" cxnId="{A2EA2BCE-EE97-4B91-9931-09198B6C341C}">
      <dgm:prSet/>
      <dgm:spPr/>
    </dgm:pt>
    <dgm:pt modelId="{750F495B-7122-4D7F-8B68-CF07FCBC8A05}">
      <dgm:prSet phldr="0"/>
      <dgm:spPr/>
      <dgm:t>
        <a:bodyPr/>
        <a:lstStyle/>
        <a:p>
          <a:pPr algn="l"/>
          <a:r>
            <a:rPr lang="en-GB" dirty="0"/>
            <a:t>Week of year</a:t>
          </a:r>
          <a:endParaRPr lang="en-US" dirty="0"/>
        </a:p>
      </dgm:t>
    </dgm:pt>
    <dgm:pt modelId="{613DBAF3-FBBC-40CC-93BD-FA6BE4343D19}" type="parTrans" cxnId="{24807B90-8561-41A3-BFE7-3CD898D8D261}">
      <dgm:prSet/>
      <dgm:spPr/>
    </dgm:pt>
    <dgm:pt modelId="{807E3B04-5CD5-4B69-8AD9-0EC25523C9FF}" type="sibTrans" cxnId="{24807B90-8561-41A3-BFE7-3CD898D8D261}">
      <dgm:prSet/>
      <dgm:spPr/>
    </dgm:pt>
    <dgm:pt modelId="{58B6544E-F390-4FA3-9907-4F0924EF24BD}">
      <dgm:prSet phldr="0"/>
      <dgm:spPr/>
      <dgm:t>
        <a:bodyPr/>
        <a:lstStyle/>
        <a:p>
          <a:pPr algn="l"/>
          <a:r>
            <a:rPr lang="en-GB" dirty="0"/>
            <a:t>Keyword:</a:t>
          </a:r>
          <a:endParaRPr lang="en-US" dirty="0"/>
        </a:p>
      </dgm:t>
    </dgm:pt>
    <dgm:pt modelId="{55F87E9A-A53B-42BF-904A-F10DF30269F1}" type="parTrans" cxnId="{A14256C9-90EF-42ED-BAAB-8F997006EFC9}">
      <dgm:prSet/>
      <dgm:spPr/>
    </dgm:pt>
    <dgm:pt modelId="{E960B509-43D2-416B-9B9B-9510E0010025}" type="sibTrans" cxnId="{A14256C9-90EF-42ED-BAAB-8F997006EFC9}">
      <dgm:prSet/>
      <dgm:spPr/>
    </dgm:pt>
    <dgm:pt modelId="{0BCFCC82-CE55-49B9-BDB0-3C0992F09E9A}">
      <dgm:prSet phldr="0"/>
      <dgm:spPr/>
      <dgm:t>
        <a:bodyPr/>
        <a:lstStyle/>
        <a:p>
          <a:pPr algn="l"/>
          <a:r>
            <a:rPr lang="en-GB" dirty="0"/>
            <a:t>Number of keywords</a:t>
          </a:r>
          <a:endParaRPr lang="en-US" dirty="0"/>
        </a:p>
      </dgm:t>
    </dgm:pt>
    <dgm:pt modelId="{1FB17EE4-91AF-4CDF-B978-527D8DADC062}" type="parTrans" cxnId="{73EBC4EC-939D-4DEA-AE0B-0C750D1E5054}">
      <dgm:prSet/>
      <dgm:spPr/>
    </dgm:pt>
    <dgm:pt modelId="{662928B9-F897-4D5C-86E7-E97905DBEAF4}" type="sibTrans" cxnId="{73EBC4EC-939D-4DEA-AE0B-0C750D1E5054}">
      <dgm:prSet/>
      <dgm:spPr/>
    </dgm:pt>
    <dgm:pt modelId="{1410BD78-3518-470D-B083-9BC33A156BCB}">
      <dgm:prSet phldr="0"/>
      <dgm:spPr/>
      <dgm:t>
        <a:bodyPr/>
        <a:lstStyle/>
        <a:p>
          <a:pPr algn="l"/>
          <a:r>
            <a:rPr lang="en-GB" dirty="0"/>
            <a:t>Number of Top keywords</a:t>
          </a:r>
          <a:endParaRPr lang="en-US" dirty="0"/>
        </a:p>
      </dgm:t>
    </dgm:pt>
    <dgm:pt modelId="{FD6E7C93-2ED1-4582-9BC1-DDD7C83C4846}" type="parTrans" cxnId="{E104C37D-A45E-428B-B3B2-64059F2BD03A}">
      <dgm:prSet/>
      <dgm:spPr/>
    </dgm:pt>
    <dgm:pt modelId="{80217026-71A1-4BE4-92D0-0A540EE90B45}" type="sibTrans" cxnId="{E104C37D-A45E-428B-B3B2-64059F2BD03A}">
      <dgm:prSet/>
      <dgm:spPr/>
    </dgm:pt>
    <dgm:pt modelId="{E422CF40-68CC-4C7B-B58B-F2CF64CFC4B5}">
      <dgm:prSet phldr="0"/>
      <dgm:spPr/>
      <dgm:t>
        <a:bodyPr/>
        <a:lstStyle/>
        <a:p>
          <a:pPr algn="l" rtl="0"/>
          <a:r>
            <a:rPr lang="en-GB" dirty="0"/>
            <a:t>Release Date:</a:t>
          </a:r>
          <a:endParaRPr lang="en-US" dirty="0"/>
        </a:p>
      </dgm:t>
    </dgm:pt>
    <dgm:pt modelId="{B1F56A73-28A7-47C6-AE1D-D6B7C65EB6EA}" type="parTrans" cxnId="{F1A077A3-3D90-40B1-80AA-B6B3EC8EF302}">
      <dgm:prSet/>
      <dgm:spPr/>
    </dgm:pt>
    <dgm:pt modelId="{AAD693B3-D868-49C9-BF86-7C44B4906758}" type="sibTrans" cxnId="{F1A077A3-3D90-40B1-80AA-B6B3EC8EF302}">
      <dgm:prSet/>
      <dgm:spPr/>
    </dgm:pt>
    <dgm:pt modelId="{DA58C747-0D73-4A57-B075-03B2BD525864}">
      <dgm:prSet phldr="0"/>
      <dgm:spPr/>
      <dgm:t>
        <a:bodyPr/>
        <a:lstStyle/>
        <a:p>
          <a:pPr algn="l"/>
          <a:r>
            <a:rPr lang="en-GB" dirty="0"/>
            <a:t>Year</a:t>
          </a:r>
          <a:endParaRPr lang="en-US" dirty="0"/>
        </a:p>
      </dgm:t>
    </dgm:pt>
    <dgm:pt modelId="{0F59AB7B-0DD7-4DD4-A9A1-F4A69B153256}" type="parTrans" cxnId="{868D0D29-7AA4-4622-A0C2-479EE2965229}">
      <dgm:prSet/>
      <dgm:spPr/>
    </dgm:pt>
    <dgm:pt modelId="{4FB799A2-2AA8-4A07-BB76-8A8ED433DDE2}" type="sibTrans" cxnId="{868D0D29-7AA4-4622-A0C2-479EE2965229}">
      <dgm:prSet/>
      <dgm:spPr/>
    </dgm:pt>
    <dgm:pt modelId="{683246DE-C97A-4A8F-AE8E-42606D5BFCD5}">
      <dgm:prSet phldr="0"/>
      <dgm:spPr/>
      <dgm:t>
        <a:bodyPr/>
        <a:lstStyle/>
        <a:p>
          <a:pPr algn="l"/>
          <a:r>
            <a:rPr lang="en-GB" dirty="0"/>
            <a:t>season</a:t>
          </a:r>
          <a:endParaRPr lang="en-US" dirty="0"/>
        </a:p>
      </dgm:t>
    </dgm:pt>
    <dgm:pt modelId="{FE1AB6FB-109A-4150-B949-C5EB357E2812}" type="parTrans" cxnId="{22E17EB3-437A-4D66-AA71-B72D6B559B88}">
      <dgm:prSet/>
      <dgm:spPr/>
    </dgm:pt>
    <dgm:pt modelId="{8EFC2B04-C045-46C3-A6F2-C6C0DA90519D}" type="sibTrans" cxnId="{22E17EB3-437A-4D66-AA71-B72D6B559B88}">
      <dgm:prSet/>
      <dgm:spPr/>
    </dgm:pt>
    <dgm:pt modelId="{C775B558-E273-4289-9577-087E44FEAB66}" type="pres">
      <dgm:prSet presAssocID="{414F91F6-F616-47BA-AD8C-A964BFD6D00E}" presName="linear" presStyleCnt="0">
        <dgm:presLayoutVars>
          <dgm:dir/>
          <dgm:animLvl val="lvl"/>
          <dgm:resizeHandles val="exact"/>
        </dgm:presLayoutVars>
      </dgm:prSet>
      <dgm:spPr/>
    </dgm:pt>
    <dgm:pt modelId="{0A3304C4-E26C-4B7D-8903-6EA0D8575157}" type="pres">
      <dgm:prSet presAssocID="{E422CF40-68CC-4C7B-B58B-F2CF64CFC4B5}" presName="parentLin" presStyleCnt="0"/>
      <dgm:spPr/>
    </dgm:pt>
    <dgm:pt modelId="{3C5667D2-3AF3-4F91-877B-D1C8E120B1C8}" type="pres">
      <dgm:prSet presAssocID="{E422CF40-68CC-4C7B-B58B-F2CF64CFC4B5}" presName="parentLeftMargin" presStyleLbl="node1" presStyleIdx="0" presStyleCnt="2"/>
      <dgm:spPr/>
    </dgm:pt>
    <dgm:pt modelId="{F1E4958D-2EF3-4221-8DA9-1F3BAA3FA4EA}" type="pres">
      <dgm:prSet presAssocID="{E422CF40-68CC-4C7B-B58B-F2CF64CFC4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39AB1-A22F-4F9D-98D6-BEE6EDF1449D}" type="pres">
      <dgm:prSet presAssocID="{E422CF40-68CC-4C7B-B58B-F2CF64CFC4B5}" presName="negativeSpace" presStyleCnt="0"/>
      <dgm:spPr/>
    </dgm:pt>
    <dgm:pt modelId="{C67B48CD-38DC-4D1B-A0AD-8B5E74060F0C}" type="pres">
      <dgm:prSet presAssocID="{E422CF40-68CC-4C7B-B58B-F2CF64CFC4B5}" presName="childText" presStyleLbl="conFgAcc1" presStyleIdx="0" presStyleCnt="2">
        <dgm:presLayoutVars>
          <dgm:bulletEnabled val="1"/>
        </dgm:presLayoutVars>
      </dgm:prSet>
      <dgm:spPr/>
    </dgm:pt>
    <dgm:pt modelId="{8DE2CB6C-F0A9-4896-A14B-4A2A288E16B8}" type="pres">
      <dgm:prSet presAssocID="{AAD693B3-D868-49C9-BF86-7C44B4906758}" presName="spaceBetweenRectangles" presStyleCnt="0"/>
      <dgm:spPr/>
    </dgm:pt>
    <dgm:pt modelId="{8ECE9B83-1307-4A47-BA8C-48B5599C4CE5}" type="pres">
      <dgm:prSet presAssocID="{58B6544E-F390-4FA3-9907-4F0924EF24BD}" presName="parentLin" presStyleCnt="0"/>
      <dgm:spPr/>
    </dgm:pt>
    <dgm:pt modelId="{AE79EC69-4DA8-4916-8BE4-27056CDFB97C}" type="pres">
      <dgm:prSet presAssocID="{58B6544E-F390-4FA3-9907-4F0924EF24BD}" presName="parentLeftMargin" presStyleLbl="node1" presStyleIdx="0" presStyleCnt="2"/>
      <dgm:spPr/>
    </dgm:pt>
    <dgm:pt modelId="{BD8A223E-2CA5-4BB6-9EE3-ED9865A29DF4}" type="pres">
      <dgm:prSet presAssocID="{58B6544E-F390-4FA3-9907-4F0924EF24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79113D-2B7A-453E-9F4A-2047F053F1D0}" type="pres">
      <dgm:prSet presAssocID="{58B6544E-F390-4FA3-9907-4F0924EF24BD}" presName="negativeSpace" presStyleCnt="0"/>
      <dgm:spPr/>
    </dgm:pt>
    <dgm:pt modelId="{EF1B9CC2-CD82-4DCA-9659-663B7ACFD3DA}" type="pres">
      <dgm:prSet presAssocID="{58B6544E-F390-4FA3-9907-4F0924EF24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4E0D0D-0155-469F-8386-30D9F15D9004}" type="presOf" srcId="{1410BD78-3518-470D-B083-9BC33A156BCB}" destId="{EF1B9CC2-CD82-4DCA-9659-663B7ACFD3DA}" srcOrd="0" destOrd="1" presId="urn:microsoft.com/office/officeart/2005/8/layout/list1"/>
    <dgm:cxn modelId="{421B540F-70F9-4BAD-B355-DBAC0EBA90E8}" type="presOf" srcId="{9227FD3B-B423-4DFD-9039-F9F196665D9E}" destId="{C67B48CD-38DC-4D1B-A0AD-8B5E74060F0C}" srcOrd="0" destOrd="2" presId="urn:microsoft.com/office/officeart/2005/8/layout/list1"/>
    <dgm:cxn modelId="{CEBE1D1E-D565-4BDB-A971-16622E5324F4}" type="presOf" srcId="{750F495B-7122-4D7F-8B68-CF07FCBC8A05}" destId="{C67B48CD-38DC-4D1B-A0AD-8B5E74060F0C}" srcOrd="0" destOrd="4" presId="urn:microsoft.com/office/officeart/2005/8/layout/list1"/>
    <dgm:cxn modelId="{FED25322-48D4-4F4F-9B18-2E0B93FFD6D1}" type="presOf" srcId="{DA58C747-0D73-4A57-B075-03B2BD525864}" destId="{C67B48CD-38DC-4D1B-A0AD-8B5E74060F0C}" srcOrd="0" destOrd="0" presId="urn:microsoft.com/office/officeart/2005/8/layout/list1"/>
    <dgm:cxn modelId="{868D0D29-7AA4-4622-A0C2-479EE2965229}" srcId="{E422CF40-68CC-4C7B-B58B-F2CF64CFC4B5}" destId="{DA58C747-0D73-4A57-B075-03B2BD525864}" srcOrd="0" destOrd="0" parTransId="{0F59AB7B-0DD7-4DD4-A9A1-F4A69B153256}" sibTransId="{4FB799A2-2AA8-4A07-BB76-8A8ED433DDE2}"/>
    <dgm:cxn modelId="{04C5F960-DEF2-4C0A-ADF5-8C98B15706D2}" type="presOf" srcId="{E422CF40-68CC-4C7B-B58B-F2CF64CFC4B5}" destId="{F1E4958D-2EF3-4221-8DA9-1F3BAA3FA4EA}" srcOrd="1" destOrd="0" presId="urn:microsoft.com/office/officeart/2005/8/layout/list1"/>
    <dgm:cxn modelId="{19DB686C-2C88-48FB-98FB-528D798F2BAE}" type="presOf" srcId="{64C3F5EB-857F-4ABD-8EE2-61226441693F}" destId="{C67B48CD-38DC-4D1B-A0AD-8B5E74060F0C}" srcOrd="0" destOrd="1" presId="urn:microsoft.com/office/officeart/2005/8/layout/list1"/>
    <dgm:cxn modelId="{C41EC455-63F1-4AE2-BF74-032661742E93}" type="presOf" srcId="{58B6544E-F390-4FA3-9907-4F0924EF24BD}" destId="{BD8A223E-2CA5-4BB6-9EE3-ED9865A29DF4}" srcOrd="1" destOrd="0" presId="urn:microsoft.com/office/officeart/2005/8/layout/list1"/>
    <dgm:cxn modelId="{6B0EFC58-7589-470D-835E-3168E22B970B}" srcId="{E422CF40-68CC-4C7B-B58B-F2CF64CFC4B5}" destId="{64C3F5EB-857F-4ABD-8EE2-61226441693F}" srcOrd="1" destOrd="0" parTransId="{40ADDF72-FB86-47F6-93B5-46646A0A7A2B}" sibTransId="{41CA55E5-0C52-4D8F-9EA5-A06B8B7A9DCA}"/>
    <dgm:cxn modelId="{E104C37D-A45E-428B-B3B2-64059F2BD03A}" srcId="{58B6544E-F390-4FA3-9907-4F0924EF24BD}" destId="{1410BD78-3518-470D-B083-9BC33A156BCB}" srcOrd="1" destOrd="0" parTransId="{FD6E7C93-2ED1-4582-9BC1-DDD7C83C4846}" sibTransId="{80217026-71A1-4BE4-92D0-0A540EE90B45}"/>
    <dgm:cxn modelId="{EB9D9D86-6D33-4106-92B0-4276D122F0CC}" srcId="{E422CF40-68CC-4C7B-B58B-F2CF64CFC4B5}" destId="{9227FD3B-B423-4DFD-9039-F9F196665D9E}" srcOrd="2" destOrd="0" parTransId="{99812C3D-BDF6-45E4-8466-D5A967ED846F}" sibTransId="{9B1D7355-1206-4277-A565-8BAA70E10DDE}"/>
    <dgm:cxn modelId="{24807B90-8561-41A3-BFE7-3CD898D8D261}" srcId="{E422CF40-68CC-4C7B-B58B-F2CF64CFC4B5}" destId="{750F495B-7122-4D7F-8B68-CF07FCBC8A05}" srcOrd="4" destOrd="0" parTransId="{613DBAF3-FBBC-40CC-93BD-FA6BE4343D19}" sibTransId="{807E3B04-5CD5-4B69-8AD9-0EC25523C9FF}"/>
    <dgm:cxn modelId="{C56964A3-10EC-4621-A9AB-5DE554BA2C8A}" type="presOf" srcId="{683246DE-C97A-4A8F-AE8E-42606D5BFCD5}" destId="{C67B48CD-38DC-4D1B-A0AD-8B5E74060F0C}" srcOrd="0" destOrd="5" presId="urn:microsoft.com/office/officeart/2005/8/layout/list1"/>
    <dgm:cxn modelId="{F1A077A3-3D90-40B1-80AA-B6B3EC8EF302}" srcId="{414F91F6-F616-47BA-AD8C-A964BFD6D00E}" destId="{E422CF40-68CC-4C7B-B58B-F2CF64CFC4B5}" srcOrd="0" destOrd="0" parTransId="{B1F56A73-28A7-47C6-AE1D-D6B7C65EB6EA}" sibTransId="{AAD693B3-D868-49C9-BF86-7C44B4906758}"/>
    <dgm:cxn modelId="{22E17EB3-437A-4D66-AA71-B72D6B559B88}" srcId="{E422CF40-68CC-4C7B-B58B-F2CF64CFC4B5}" destId="{683246DE-C97A-4A8F-AE8E-42606D5BFCD5}" srcOrd="5" destOrd="0" parTransId="{FE1AB6FB-109A-4150-B949-C5EB357E2812}" sibTransId="{8EFC2B04-C045-46C3-A6F2-C6C0DA90519D}"/>
    <dgm:cxn modelId="{DC6907B9-688A-4C4A-897F-49CDBD42F797}" type="presOf" srcId="{E422CF40-68CC-4C7B-B58B-F2CF64CFC4B5}" destId="{3C5667D2-3AF3-4F91-877B-D1C8E120B1C8}" srcOrd="0" destOrd="0" presId="urn:microsoft.com/office/officeart/2005/8/layout/list1"/>
    <dgm:cxn modelId="{3D3B23C2-ADB5-4714-B945-CD6FDA7B55E9}" type="presOf" srcId="{414F91F6-F616-47BA-AD8C-A964BFD6D00E}" destId="{C775B558-E273-4289-9577-087E44FEAB66}" srcOrd="0" destOrd="0" presId="urn:microsoft.com/office/officeart/2005/8/layout/list1"/>
    <dgm:cxn modelId="{A14256C9-90EF-42ED-BAAB-8F997006EFC9}" srcId="{414F91F6-F616-47BA-AD8C-A964BFD6D00E}" destId="{58B6544E-F390-4FA3-9907-4F0924EF24BD}" srcOrd="1" destOrd="0" parTransId="{55F87E9A-A53B-42BF-904A-F10DF30269F1}" sibTransId="{E960B509-43D2-416B-9B9B-9510E0010025}"/>
    <dgm:cxn modelId="{A2EA2BCE-EE97-4B91-9931-09198B6C341C}" srcId="{E422CF40-68CC-4C7B-B58B-F2CF64CFC4B5}" destId="{1BC128D2-B506-4A31-98BA-1C42D30E6549}" srcOrd="3" destOrd="0" parTransId="{9324A2B7-D938-4112-9F5B-67B2506BD6AE}" sibTransId="{C0D9AA66-6230-4BA4-9312-BF597177B7AE}"/>
    <dgm:cxn modelId="{AF1986E8-6BAB-461C-914B-D61AAD5B3234}" type="presOf" srcId="{0BCFCC82-CE55-49B9-BDB0-3C0992F09E9A}" destId="{EF1B9CC2-CD82-4DCA-9659-663B7ACFD3DA}" srcOrd="0" destOrd="0" presId="urn:microsoft.com/office/officeart/2005/8/layout/list1"/>
    <dgm:cxn modelId="{2C5DA6E9-2668-40A5-8221-5CAFA3C34F6C}" type="presOf" srcId="{1BC128D2-B506-4A31-98BA-1C42D30E6549}" destId="{C67B48CD-38DC-4D1B-A0AD-8B5E74060F0C}" srcOrd="0" destOrd="3" presId="urn:microsoft.com/office/officeart/2005/8/layout/list1"/>
    <dgm:cxn modelId="{73EBC4EC-939D-4DEA-AE0B-0C750D1E5054}" srcId="{58B6544E-F390-4FA3-9907-4F0924EF24BD}" destId="{0BCFCC82-CE55-49B9-BDB0-3C0992F09E9A}" srcOrd="0" destOrd="0" parTransId="{1FB17EE4-91AF-4CDF-B978-527D8DADC062}" sibTransId="{662928B9-F897-4D5C-86E7-E97905DBEAF4}"/>
    <dgm:cxn modelId="{F31715FF-CFC2-4408-B590-ADA4511764D9}" type="presOf" srcId="{58B6544E-F390-4FA3-9907-4F0924EF24BD}" destId="{AE79EC69-4DA8-4916-8BE4-27056CDFB97C}" srcOrd="0" destOrd="0" presId="urn:microsoft.com/office/officeart/2005/8/layout/list1"/>
    <dgm:cxn modelId="{5E526FB8-A212-43DB-AD07-3AA9707D03D0}" type="presParOf" srcId="{C775B558-E273-4289-9577-087E44FEAB66}" destId="{0A3304C4-E26C-4B7D-8903-6EA0D8575157}" srcOrd="0" destOrd="0" presId="urn:microsoft.com/office/officeart/2005/8/layout/list1"/>
    <dgm:cxn modelId="{F401638B-5825-40FC-9238-D7FCBB71C8A5}" type="presParOf" srcId="{0A3304C4-E26C-4B7D-8903-6EA0D8575157}" destId="{3C5667D2-3AF3-4F91-877B-D1C8E120B1C8}" srcOrd="0" destOrd="0" presId="urn:microsoft.com/office/officeart/2005/8/layout/list1"/>
    <dgm:cxn modelId="{34EA9220-EFBB-4FF9-827E-CC9259611A49}" type="presParOf" srcId="{0A3304C4-E26C-4B7D-8903-6EA0D8575157}" destId="{F1E4958D-2EF3-4221-8DA9-1F3BAA3FA4EA}" srcOrd="1" destOrd="0" presId="urn:microsoft.com/office/officeart/2005/8/layout/list1"/>
    <dgm:cxn modelId="{EB9274F3-F82B-4DE2-9FC2-72294C4EA936}" type="presParOf" srcId="{C775B558-E273-4289-9577-087E44FEAB66}" destId="{C1339AB1-A22F-4F9D-98D6-BEE6EDF1449D}" srcOrd="1" destOrd="0" presId="urn:microsoft.com/office/officeart/2005/8/layout/list1"/>
    <dgm:cxn modelId="{BBCCD4E4-61A8-4B6E-A1C3-288B6A4587D9}" type="presParOf" srcId="{C775B558-E273-4289-9577-087E44FEAB66}" destId="{C67B48CD-38DC-4D1B-A0AD-8B5E74060F0C}" srcOrd="2" destOrd="0" presId="urn:microsoft.com/office/officeart/2005/8/layout/list1"/>
    <dgm:cxn modelId="{79780699-68B5-4950-9A54-231FEC95FD7E}" type="presParOf" srcId="{C775B558-E273-4289-9577-087E44FEAB66}" destId="{8DE2CB6C-F0A9-4896-A14B-4A2A288E16B8}" srcOrd="3" destOrd="0" presId="urn:microsoft.com/office/officeart/2005/8/layout/list1"/>
    <dgm:cxn modelId="{0B08CFC3-1ACF-475F-8222-390B5C786FF2}" type="presParOf" srcId="{C775B558-E273-4289-9577-087E44FEAB66}" destId="{8ECE9B83-1307-4A47-BA8C-48B5599C4CE5}" srcOrd="4" destOrd="0" presId="urn:microsoft.com/office/officeart/2005/8/layout/list1"/>
    <dgm:cxn modelId="{A2CC7B24-C1D8-46EC-AC31-90F9DBC6E62E}" type="presParOf" srcId="{8ECE9B83-1307-4A47-BA8C-48B5599C4CE5}" destId="{AE79EC69-4DA8-4916-8BE4-27056CDFB97C}" srcOrd="0" destOrd="0" presId="urn:microsoft.com/office/officeart/2005/8/layout/list1"/>
    <dgm:cxn modelId="{98A584D1-A648-475D-8EC5-E78396D8AF98}" type="presParOf" srcId="{8ECE9B83-1307-4A47-BA8C-48B5599C4CE5}" destId="{BD8A223E-2CA5-4BB6-9EE3-ED9865A29DF4}" srcOrd="1" destOrd="0" presId="urn:microsoft.com/office/officeart/2005/8/layout/list1"/>
    <dgm:cxn modelId="{26B51303-214A-4377-B70C-61390AC758FC}" type="presParOf" srcId="{C775B558-E273-4289-9577-087E44FEAB66}" destId="{E079113D-2B7A-453E-9F4A-2047F053F1D0}" srcOrd="5" destOrd="0" presId="urn:microsoft.com/office/officeart/2005/8/layout/list1"/>
    <dgm:cxn modelId="{F99C7C91-1BD1-48CE-AF78-6A6B0B182AD8}" type="presParOf" srcId="{C775B558-E273-4289-9577-087E44FEAB66}" destId="{EF1B9CC2-CD82-4DCA-9659-663B7ACFD3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4F91F6-F616-47BA-AD8C-A964BFD6D00E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C3F5EB-857F-4ABD-8EE2-61226441693F}">
      <dgm:prSet phldr="0"/>
      <dgm:spPr/>
      <dgm:t>
        <a:bodyPr/>
        <a:lstStyle/>
        <a:p>
          <a:pPr algn="l"/>
          <a:r>
            <a:rPr lang="en-GB" dirty="0"/>
            <a:t>Has collection</a:t>
          </a:r>
          <a:endParaRPr lang="en-US" dirty="0"/>
        </a:p>
      </dgm:t>
    </dgm:pt>
    <dgm:pt modelId="{40ADDF72-FB86-47F6-93B5-46646A0A7A2B}" type="parTrans" cxnId="{6B0EFC58-7589-470D-835E-3168E22B970B}">
      <dgm:prSet/>
      <dgm:spPr/>
    </dgm:pt>
    <dgm:pt modelId="{41CA55E5-0C52-4D8F-9EA5-A06B8B7A9DCA}" type="sibTrans" cxnId="{6B0EFC58-7589-470D-835E-3168E22B970B}">
      <dgm:prSet/>
      <dgm:spPr/>
    </dgm:pt>
    <dgm:pt modelId="{9227FD3B-B423-4DFD-9039-F9F196665D9E}">
      <dgm:prSet phldr="0"/>
      <dgm:spPr/>
      <dgm:t>
        <a:bodyPr/>
        <a:lstStyle/>
        <a:p>
          <a:pPr algn="l"/>
          <a:r>
            <a:rPr lang="en-GB" dirty="0"/>
            <a:t>Length of title</a:t>
          </a:r>
          <a:endParaRPr lang="en-US" dirty="0"/>
        </a:p>
      </dgm:t>
    </dgm:pt>
    <dgm:pt modelId="{99812C3D-BDF6-45E4-8466-D5A967ED846F}" type="parTrans" cxnId="{EB9D9D86-6D33-4106-92B0-4276D122F0CC}">
      <dgm:prSet/>
      <dgm:spPr/>
    </dgm:pt>
    <dgm:pt modelId="{9B1D7355-1206-4277-A565-8BAA70E10DDE}" type="sibTrans" cxnId="{EB9D9D86-6D33-4106-92B0-4276D122F0CC}">
      <dgm:prSet/>
      <dgm:spPr/>
    </dgm:pt>
    <dgm:pt modelId="{1BC128D2-B506-4A31-98BA-1C42D30E6549}">
      <dgm:prSet phldr="0"/>
      <dgm:spPr/>
      <dgm:t>
        <a:bodyPr/>
        <a:lstStyle/>
        <a:p>
          <a:pPr algn="l"/>
          <a:r>
            <a:rPr lang="en-GB" dirty="0"/>
            <a:t>Length of status</a:t>
          </a:r>
          <a:endParaRPr lang="en-US" dirty="0"/>
        </a:p>
      </dgm:t>
    </dgm:pt>
    <dgm:pt modelId="{9324A2B7-D938-4112-9F5B-67B2506BD6AE}" type="parTrans" cxnId="{A2EA2BCE-EE97-4B91-9931-09198B6C341C}">
      <dgm:prSet/>
      <dgm:spPr/>
    </dgm:pt>
    <dgm:pt modelId="{C0D9AA66-6230-4BA4-9312-BF597177B7AE}" type="sibTrans" cxnId="{A2EA2BCE-EE97-4B91-9931-09198B6C341C}">
      <dgm:prSet/>
      <dgm:spPr/>
    </dgm:pt>
    <dgm:pt modelId="{750F495B-7122-4D7F-8B68-CF07FCBC8A05}">
      <dgm:prSet phldr="0"/>
      <dgm:spPr/>
      <dgm:t>
        <a:bodyPr/>
        <a:lstStyle/>
        <a:p>
          <a:pPr algn="l"/>
          <a:r>
            <a:rPr lang="en-GB" dirty="0"/>
            <a:t>Length of summary</a:t>
          </a:r>
          <a:endParaRPr lang="en-US" dirty="0"/>
        </a:p>
      </dgm:t>
    </dgm:pt>
    <dgm:pt modelId="{613DBAF3-FBBC-40CC-93BD-FA6BE4343D19}" type="parTrans" cxnId="{24807B90-8561-41A3-BFE7-3CD898D8D261}">
      <dgm:prSet/>
      <dgm:spPr/>
    </dgm:pt>
    <dgm:pt modelId="{807E3B04-5CD5-4B69-8AD9-0EC25523C9FF}" type="sibTrans" cxnId="{24807B90-8561-41A3-BFE7-3CD898D8D261}">
      <dgm:prSet/>
      <dgm:spPr/>
    </dgm:pt>
    <dgm:pt modelId="{C775B558-E273-4289-9577-087E44FEAB66}" type="pres">
      <dgm:prSet presAssocID="{414F91F6-F616-47BA-AD8C-A964BFD6D00E}" presName="linear" presStyleCnt="0">
        <dgm:presLayoutVars>
          <dgm:dir/>
          <dgm:animLvl val="lvl"/>
          <dgm:resizeHandles val="exact"/>
        </dgm:presLayoutVars>
      </dgm:prSet>
      <dgm:spPr/>
    </dgm:pt>
    <dgm:pt modelId="{779762E6-8C8D-4CB6-BBED-93ABC9A24AFC}" type="pres">
      <dgm:prSet presAssocID="{64C3F5EB-857F-4ABD-8EE2-61226441693F}" presName="parentLin" presStyleCnt="0"/>
      <dgm:spPr/>
    </dgm:pt>
    <dgm:pt modelId="{89BD63DB-8F78-4B54-93CE-AA497B382612}" type="pres">
      <dgm:prSet presAssocID="{64C3F5EB-857F-4ABD-8EE2-61226441693F}" presName="parentLeftMargin" presStyleLbl="node1" presStyleIdx="0" presStyleCnt="4"/>
      <dgm:spPr/>
    </dgm:pt>
    <dgm:pt modelId="{7304361F-E0B7-42C4-B703-7DC726AEE7F5}" type="pres">
      <dgm:prSet presAssocID="{64C3F5EB-857F-4ABD-8EE2-6122644169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4B17D9-7580-4D53-BFBE-CAB4F62311B1}" type="pres">
      <dgm:prSet presAssocID="{64C3F5EB-857F-4ABD-8EE2-61226441693F}" presName="negativeSpace" presStyleCnt="0"/>
      <dgm:spPr/>
    </dgm:pt>
    <dgm:pt modelId="{BC03472A-DCA3-49AF-976B-BAC7A0EF7E5A}" type="pres">
      <dgm:prSet presAssocID="{64C3F5EB-857F-4ABD-8EE2-61226441693F}" presName="childText" presStyleLbl="conFgAcc1" presStyleIdx="0" presStyleCnt="4">
        <dgm:presLayoutVars>
          <dgm:bulletEnabled val="1"/>
        </dgm:presLayoutVars>
      </dgm:prSet>
      <dgm:spPr/>
    </dgm:pt>
    <dgm:pt modelId="{7246A227-039C-44A4-959E-B73F6D372C98}" type="pres">
      <dgm:prSet presAssocID="{41CA55E5-0C52-4D8F-9EA5-A06B8B7A9DCA}" presName="spaceBetweenRectangles" presStyleCnt="0"/>
      <dgm:spPr/>
    </dgm:pt>
    <dgm:pt modelId="{24AD4929-05DE-4B3E-844E-614963C9838E}" type="pres">
      <dgm:prSet presAssocID="{9227FD3B-B423-4DFD-9039-F9F196665D9E}" presName="parentLin" presStyleCnt="0"/>
      <dgm:spPr/>
    </dgm:pt>
    <dgm:pt modelId="{404B4BF7-B7C0-4797-A231-F64DE57ED575}" type="pres">
      <dgm:prSet presAssocID="{9227FD3B-B423-4DFD-9039-F9F196665D9E}" presName="parentLeftMargin" presStyleLbl="node1" presStyleIdx="0" presStyleCnt="4"/>
      <dgm:spPr/>
    </dgm:pt>
    <dgm:pt modelId="{FFB01500-0043-4B66-A0C0-C952153CD4B9}" type="pres">
      <dgm:prSet presAssocID="{9227FD3B-B423-4DFD-9039-F9F196665D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9B4CF4-853B-4879-AB4B-0548CA1A2402}" type="pres">
      <dgm:prSet presAssocID="{9227FD3B-B423-4DFD-9039-F9F196665D9E}" presName="negativeSpace" presStyleCnt="0"/>
      <dgm:spPr/>
    </dgm:pt>
    <dgm:pt modelId="{7C7FD77D-7DE4-4396-A40F-63343BB3F138}" type="pres">
      <dgm:prSet presAssocID="{9227FD3B-B423-4DFD-9039-F9F196665D9E}" presName="childText" presStyleLbl="conFgAcc1" presStyleIdx="1" presStyleCnt="4">
        <dgm:presLayoutVars>
          <dgm:bulletEnabled val="1"/>
        </dgm:presLayoutVars>
      </dgm:prSet>
      <dgm:spPr/>
    </dgm:pt>
    <dgm:pt modelId="{7C72F1D4-230D-42E4-A124-C975019E4DC9}" type="pres">
      <dgm:prSet presAssocID="{9B1D7355-1206-4277-A565-8BAA70E10DDE}" presName="spaceBetweenRectangles" presStyleCnt="0"/>
      <dgm:spPr/>
    </dgm:pt>
    <dgm:pt modelId="{04E91721-7CB6-4339-A6F0-1771CCA8B90E}" type="pres">
      <dgm:prSet presAssocID="{1BC128D2-B506-4A31-98BA-1C42D30E6549}" presName="parentLin" presStyleCnt="0"/>
      <dgm:spPr/>
    </dgm:pt>
    <dgm:pt modelId="{77E556A8-5AFB-4649-92AF-3465221E7D5E}" type="pres">
      <dgm:prSet presAssocID="{1BC128D2-B506-4A31-98BA-1C42D30E6549}" presName="parentLeftMargin" presStyleLbl="node1" presStyleIdx="1" presStyleCnt="4"/>
      <dgm:spPr/>
    </dgm:pt>
    <dgm:pt modelId="{209C6943-7F2A-4118-97D0-4AC01094765B}" type="pres">
      <dgm:prSet presAssocID="{1BC128D2-B506-4A31-98BA-1C42D30E65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35E9F3-8455-4B68-86B7-D98AA6031BC1}" type="pres">
      <dgm:prSet presAssocID="{1BC128D2-B506-4A31-98BA-1C42D30E6549}" presName="negativeSpace" presStyleCnt="0"/>
      <dgm:spPr/>
    </dgm:pt>
    <dgm:pt modelId="{FBEF53F1-C9C8-4C8D-AE00-358E046846E5}" type="pres">
      <dgm:prSet presAssocID="{1BC128D2-B506-4A31-98BA-1C42D30E6549}" presName="childText" presStyleLbl="conFgAcc1" presStyleIdx="2" presStyleCnt="4">
        <dgm:presLayoutVars>
          <dgm:bulletEnabled val="1"/>
        </dgm:presLayoutVars>
      </dgm:prSet>
      <dgm:spPr/>
    </dgm:pt>
    <dgm:pt modelId="{0E63401F-A1B7-4156-97F7-1041BD6FDBEA}" type="pres">
      <dgm:prSet presAssocID="{C0D9AA66-6230-4BA4-9312-BF597177B7AE}" presName="spaceBetweenRectangles" presStyleCnt="0"/>
      <dgm:spPr/>
    </dgm:pt>
    <dgm:pt modelId="{51A87CE9-A045-4B68-B27B-F726CD042742}" type="pres">
      <dgm:prSet presAssocID="{750F495B-7122-4D7F-8B68-CF07FCBC8A05}" presName="parentLin" presStyleCnt="0"/>
      <dgm:spPr/>
    </dgm:pt>
    <dgm:pt modelId="{6D99A968-CD72-4D15-8754-286D0EA9B62D}" type="pres">
      <dgm:prSet presAssocID="{750F495B-7122-4D7F-8B68-CF07FCBC8A05}" presName="parentLeftMargin" presStyleLbl="node1" presStyleIdx="2" presStyleCnt="4"/>
      <dgm:spPr/>
    </dgm:pt>
    <dgm:pt modelId="{44CF9EFF-A658-41ED-AC74-E5E919C1750B}" type="pres">
      <dgm:prSet presAssocID="{750F495B-7122-4D7F-8B68-CF07FCBC8A0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B81A1FF-89E4-4CCE-9723-92ACD8504054}" type="pres">
      <dgm:prSet presAssocID="{750F495B-7122-4D7F-8B68-CF07FCBC8A05}" presName="negativeSpace" presStyleCnt="0"/>
      <dgm:spPr/>
    </dgm:pt>
    <dgm:pt modelId="{A90B28D6-BD2D-4442-BAF7-EEBBC69D3305}" type="pres">
      <dgm:prSet presAssocID="{750F495B-7122-4D7F-8B68-CF07FCBC8A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9FF831-0832-4AE6-B012-F088895AD6B6}" type="presOf" srcId="{64C3F5EB-857F-4ABD-8EE2-61226441693F}" destId="{89BD63DB-8F78-4B54-93CE-AA497B382612}" srcOrd="0" destOrd="0" presId="urn:microsoft.com/office/officeart/2005/8/layout/list1"/>
    <dgm:cxn modelId="{63CEED39-D682-4A1C-A8B8-BC75810BFD06}" type="presOf" srcId="{750F495B-7122-4D7F-8B68-CF07FCBC8A05}" destId="{6D99A968-CD72-4D15-8754-286D0EA9B62D}" srcOrd="0" destOrd="0" presId="urn:microsoft.com/office/officeart/2005/8/layout/list1"/>
    <dgm:cxn modelId="{31899A5D-91F7-4811-ACA6-F248B07D6648}" type="presOf" srcId="{1BC128D2-B506-4A31-98BA-1C42D30E6549}" destId="{77E556A8-5AFB-4649-92AF-3465221E7D5E}" srcOrd="0" destOrd="0" presId="urn:microsoft.com/office/officeart/2005/8/layout/list1"/>
    <dgm:cxn modelId="{69475657-3B3C-4012-A513-CD398E7581F9}" type="presOf" srcId="{1BC128D2-B506-4A31-98BA-1C42D30E6549}" destId="{209C6943-7F2A-4118-97D0-4AC01094765B}" srcOrd="1" destOrd="0" presId="urn:microsoft.com/office/officeart/2005/8/layout/list1"/>
    <dgm:cxn modelId="{6B0EFC58-7589-470D-835E-3168E22B970B}" srcId="{414F91F6-F616-47BA-AD8C-A964BFD6D00E}" destId="{64C3F5EB-857F-4ABD-8EE2-61226441693F}" srcOrd="0" destOrd="0" parTransId="{40ADDF72-FB86-47F6-93B5-46646A0A7A2B}" sibTransId="{41CA55E5-0C52-4D8F-9EA5-A06B8B7A9DCA}"/>
    <dgm:cxn modelId="{C97C0F80-F883-4743-99B7-6A37CC1E9075}" type="presOf" srcId="{64C3F5EB-857F-4ABD-8EE2-61226441693F}" destId="{7304361F-E0B7-42C4-B703-7DC726AEE7F5}" srcOrd="1" destOrd="0" presId="urn:microsoft.com/office/officeart/2005/8/layout/list1"/>
    <dgm:cxn modelId="{EB9D9D86-6D33-4106-92B0-4276D122F0CC}" srcId="{414F91F6-F616-47BA-AD8C-A964BFD6D00E}" destId="{9227FD3B-B423-4DFD-9039-F9F196665D9E}" srcOrd="1" destOrd="0" parTransId="{99812C3D-BDF6-45E4-8466-D5A967ED846F}" sibTransId="{9B1D7355-1206-4277-A565-8BAA70E10DDE}"/>
    <dgm:cxn modelId="{24807B90-8561-41A3-BFE7-3CD898D8D261}" srcId="{414F91F6-F616-47BA-AD8C-A964BFD6D00E}" destId="{750F495B-7122-4D7F-8B68-CF07FCBC8A05}" srcOrd="3" destOrd="0" parTransId="{613DBAF3-FBBC-40CC-93BD-FA6BE4343D19}" sibTransId="{807E3B04-5CD5-4B69-8AD9-0EC25523C9FF}"/>
    <dgm:cxn modelId="{D3EBB99C-C5BC-4AE6-BEEA-4D5F74FAECC0}" type="presOf" srcId="{9227FD3B-B423-4DFD-9039-F9F196665D9E}" destId="{404B4BF7-B7C0-4797-A231-F64DE57ED575}" srcOrd="0" destOrd="0" presId="urn:microsoft.com/office/officeart/2005/8/layout/list1"/>
    <dgm:cxn modelId="{3D3B23C2-ADB5-4714-B945-CD6FDA7B55E9}" type="presOf" srcId="{414F91F6-F616-47BA-AD8C-A964BFD6D00E}" destId="{C775B558-E273-4289-9577-087E44FEAB66}" srcOrd="0" destOrd="0" presId="urn:microsoft.com/office/officeart/2005/8/layout/list1"/>
    <dgm:cxn modelId="{A2EA2BCE-EE97-4B91-9931-09198B6C341C}" srcId="{414F91F6-F616-47BA-AD8C-A964BFD6D00E}" destId="{1BC128D2-B506-4A31-98BA-1C42D30E6549}" srcOrd="2" destOrd="0" parTransId="{9324A2B7-D938-4112-9F5B-67B2506BD6AE}" sibTransId="{C0D9AA66-6230-4BA4-9312-BF597177B7AE}"/>
    <dgm:cxn modelId="{A1151CF4-E0CC-49DE-93EA-5ECD0DDE40C9}" type="presOf" srcId="{9227FD3B-B423-4DFD-9039-F9F196665D9E}" destId="{FFB01500-0043-4B66-A0C0-C952153CD4B9}" srcOrd="1" destOrd="0" presId="urn:microsoft.com/office/officeart/2005/8/layout/list1"/>
    <dgm:cxn modelId="{B60465FB-7DB4-4F84-AC15-31F52F5B0513}" type="presOf" srcId="{750F495B-7122-4D7F-8B68-CF07FCBC8A05}" destId="{44CF9EFF-A658-41ED-AC74-E5E919C1750B}" srcOrd="1" destOrd="0" presId="urn:microsoft.com/office/officeart/2005/8/layout/list1"/>
    <dgm:cxn modelId="{FE68C602-9196-477D-AA13-C6783148800C}" type="presParOf" srcId="{C775B558-E273-4289-9577-087E44FEAB66}" destId="{779762E6-8C8D-4CB6-BBED-93ABC9A24AFC}" srcOrd="0" destOrd="0" presId="urn:microsoft.com/office/officeart/2005/8/layout/list1"/>
    <dgm:cxn modelId="{CAE4EA11-3952-4C9C-85A3-E64DD04223B0}" type="presParOf" srcId="{779762E6-8C8D-4CB6-BBED-93ABC9A24AFC}" destId="{89BD63DB-8F78-4B54-93CE-AA497B382612}" srcOrd="0" destOrd="0" presId="urn:microsoft.com/office/officeart/2005/8/layout/list1"/>
    <dgm:cxn modelId="{0C860C63-D6BF-4DC4-AA3D-3A57A16AB1B7}" type="presParOf" srcId="{779762E6-8C8D-4CB6-BBED-93ABC9A24AFC}" destId="{7304361F-E0B7-42C4-B703-7DC726AEE7F5}" srcOrd="1" destOrd="0" presId="urn:microsoft.com/office/officeart/2005/8/layout/list1"/>
    <dgm:cxn modelId="{33BFE1E3-7FEE-46AB-A43C-4B969450DB4F}" type="presParOf" srcId="{C775B558-E273-4289-9577-087E44FEAB66}" destId="{BD4B17D9-7580-4D53-BFBE-CAB4F62311B1}" srcOrd="1" destOrd="0" presId="urn:microsoft.com/office/officeart/2005/8/layout/list1"/>
    <dgm:cxn modelId="{22C43C41-FB60-4039-B0AE-4FA3FD84F460}" type="presParOf" srcId="{C775B558-E273-4289-9577-087E44FEAB66}" destId="{BC03472A-DCA3-49AF-976B-BAC7A0EF7E5A}" srcOrd="2" destOrd="0" presId="urn:microsoft.com/office/officeart/2005/8/layout/list1"/>
    <dgm:cxn modelId="{C7CF0688-2468-4002-9396-55B5A03890D5}" type="presParOf" srcId="{C775B558-E273-4289-9577-087E44FEAB66}" destId="{7246A227-039C-44A4-959E-B73F6D372C98}" srcOrd="3" destOrd="0" presId="urn:microsoft.com/office/officeart/2005/8/layout/list1"/>
    <dgm:cxn modelId="{1A9E09DB-481B-4CC6-9DF3-BAEA2C40FC62}" type="presParOf" srcId="{C775B558-E273-4289-9577-087E44FEAB66}" destId="{24AD4929-05DE-4B3E-844E-614963C9838E}" srcOrd="4" destOrd="0" presId="urn:microsoft.com/office/officeart/2005/8/layout/list1"/>
    <dgm:cxn modelId="{71720E37-32A0-4E01-88D5-4149E010A824}" type="presParOf" srcId="{24AD4929-05DE-4B3E-844E-614963C9838E}" destId="{404B4BF7-B7C0-4797-A231-F64DE57ED575}" srcOrd="0" destOrd="0" presId="urn:microsoft.com/office/officeart/2005/8/layout/list1"/>
    <dgm:cxn modelId="{5CA7595C-588B-4554-88E6-A629D2B97557}" type="presParOf" srcId="{24AD4929-05DE-4B3E-844E-614963C9838E}" destId="{FFB01500-0043-4B66-A0C0-C952153CD4B9}" srcOrd="1" destOrd="0" presId="urn:microsoft.com/office/officeart/2005/8/layout/list1"/>
    <dgm:cxn modelId="{AE8D7963-90D9-425C-8832-3143355FD927}" type="presParOf" srcId="{C775B558-E273-4289-9577-087E44FEAB66}" destId="{BF9B4CF4-853B-4879-AB4B-0548CA1A2402}" srcOrd="5" destOrd="0" presId="urn:microsoft.com/office/officeart/2005/8/layout/list1"/>
    <dgm:cxn modelId="{F329E197-05C1-47D3-A027-5C53827E9EF1}" type="presParOf" srcId="{C775B558-E273-4289-9577-087E44FEAB66}" destId="{7C7FD77D-7DE4-4396-A40F-63343BB3F138}" srcOrd="6" destOrd="0" presId="urn:microsoft.com/office/officeart/2005/8/layout/list1"/>
    <dgm:cxn modelId="{95D850EC-6D9A-4D04-A774-9EFFC762FABD}" type="presParOf" srcId="{C775B558-E273-4289-9577-087E44FEAB66}" destId="{7C72F1D4-230D-42E4-A124-C975019E4DC9}" srcOrd="7" destOrd="0" presId="urn:microsoft.com/office/officeart/2005/8/layout/list1"/>
    <dgm:cxn modelId="{34613E76-E30B-47C9-89B1-37489B684E7C}" type="presParOf" srcId="{C775B558-E273-4289-9577-087E44FEAB66}" destId="{04E91721-7CB6-4339-A6F0-1771CCA8B90E}" srcOrd="8" destOrd="0" presId="urn:microsoft.com/office/officeart/2005/8/layout/list1"/>
    <dgm:cxn modelId="{E6730DF4-6D5E-4934-ACEF-6E4F9EE32C61}" type="presParOf" srcId="{04E91721-7CB6-4339-A6F0-1771CCA8B90E}" destId="{77E556A8-5AFB-4649-92AF-3465221E7D5E}" srcOrd="0" destOrd="0" presId="urn:microsoft.com/office/officeart/2005/8/layout/list1"/>
    <dgm:cxn modelId="{1A484C9E-8251-4401-98F3-7625D34F5DD5}" type="presParOf" srcId="{04E91721-7CB6-4339-A6F0-1771CCA8B90E}" destId="{209C6943-7F2A-4118-97D0-4AC01094765B}" srcOrd="1" destOrd="0" presId="urn:microsoft.com/office/officeart/2005/8/layout/list1"/>
    <dgm:cxn modelId="{E6A5DE1C-2AF5-418C-BA03-1F2815CFFC06}" type="presParOf" srcId="{C775B558-E273-4289-9577-087E44FEAB66}" destId="{6135E9F3-8455-4B68-86B7-D98AA6031BC1}" srcOrd="9" destOrd="0" presId="urn:microsoft.com/office/officeart/2005/8/layout/list1"/>
    <dgm:cxn modelId="{F02BEE8B-5471-4A6D-B809-5FD9B54EF839}" type="presParOf" srcId="{C775B558-E273-4289-9577-087E44FEAB66}" destId="{FBEF53F1-C9C8-4C8D-AE00-358E046846E5}" srcOrd="10" destOrd="0" presId="urn:microsoft.com/office/officeart/2005/8/layout/list1"/>
    <dgm:cxn modelId="{2A62973D-58FA-4E40-AB0E-FBB68E2A91C9}" type="presParOf" srcId="{C775B558-E273-4289-9577-087E44FEAB66}" destId="{0E63401F-A1B7-4156-97F7-1041BD6FDBEA}" srcOrd="11" destOrd="0" presId="urn:microsoft.com/office/officeart/2005/8/layout/list1"/>
    <dgm:cxn modelId="{C8CF2C1B-267B-42E6-A8C1-B73849ED595E}" type="presParOf" srcId="{C775B558-E273-4289-9577-087E44FEAB66}" destId="{51A87CE9-A045-4B68-B27B-F726CD042742}" srcOrd="12" destOrd="0" presId="urn:microsoft.com/office/officeart/2005/8/layout/list1"/>
    <dgm:cxn modelId="{7A617907-9CE7-41E5-9924-9BBF5297C659}" type="presParOf" srcId="{51A87CE9-A045-4B68-B27B-F726CD042742}" destId="{6D99A968-CD72-4D15-8754-286D0EA9B62D}" srcOrd="0" destOrd="0" presId="urn:microsoft.com/office/officeart/2005/8/layout/list1"/>
    <dgm:cxn modelId="{9A7625B7-7D51-43A5-B485-97A25753B0A8}" type="presParOf" srcId="{51A87CE9-A045-4B68-B27B-F726CD042742}" destId="{44CF9EFF-A658-41ED-AC74-E5E919C1750B}" srcOrd="1" destOrd="0" presId="urn:microsoft.com/office/officeart/2005/8/layout/list1"/>
    <dgm:cxn modelId="{7391A7CE-0B17-4BC2-8637-3943FC13C3A0}" type="presParOf" srcId="{C775B558-E273-4289-9577-087E44FEAB66}" destId="{BB81A1FF-89E4-4CCE-9723-92ACD8504054}" srcOrd="13" destOrd="0" presId="urn:microsoft.com/office/officeart/2005/8/layout/list1"/>
    <dgm:cxn modelId="{7A03EC2C-71E9-47D9-985F-07B1535B2A6A}" type="presParOf" srcId="{C775B558-E273-4289-9577-087E44FEAB66}" destId="{A90B28D6-BD2D-4442-BAF7-EEBBC69D330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4F8E4-8E91-4DAC-ABAC-4567A9C02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A59A1D9-02C9-4630-B3B2-0551D3A3A2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Weighted rate (The Bayesian Average):</a:t>
          </a:r>
          <a:endParaRPr lang="en-US"/>
        </a:p>
      </dgm:t>
    </dgm:pt>
    <dgm:pt modelId="{70436B88-86EA-47B0-9EAE-454330AE06B8}" type="parTrans" cxnId="{108D2AC8-BACD-4AD5-A6AA-54B0B8ED99CE}">
      <dgm:prSet/>
      <dgm:spPr/>
      <dgm:t>
        <a:bodyPr/>
        <a:lstStyle/>
        <a:p>
          <a:endParaRPr lang="en-US"/>
        </a:p>
      </dgm:t>
    </dgm:pt>
    <dgm:pt modelId="{86F0F03E-AFDA-45A1-B404-C89F4DC79BA7}" type="sibTrans" cxnId="{108D2AC8-BACD-4AD5-A6AA-54B0B8ED99CE}">
      <dgm:prSet/>
      <dgm:spPr/>
      <dgm:t>
        <a:bodyPr/>
        <a:lstStyle/>
        <a:p>
          <a:endParaRPr lang="en-US"/>
        </a:p>
      </dgm:t>
    </dgm:pt>
    <dgm:pt modelId="{6D62B713-5059-4748-99CC-DE47337CD8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Weighted rate = ((v / (v + m)) * r) + ((m / (v + m)) * c)</a:t>
          </a:r>
          <a:endParaRPr lang="en-US"/>
        </a:p>
      </dgm:t>
    </dgm:pt>
    <dgm:pt modelId="{FB91FB41-BE86-44A0-B85A-A46501DAD6E1}" type="parTrans" cxnId="{92B3F137-9A80-4B08-BDEF-37C4612F0E14}">
      <dgm:prSet/>
      <dgm:spPr/>
      <dgm:t>
        <a:bodyPr/>
        <a:lstStyle/>
        <a:p>
          <a:endParaRPr lang="en-US"/>
        </a:p>
      </dgm:t>
    </dgm:pt>
    <dgm:pt modelId="{EF8D1A43-3009-4FCB-97B9-253799CEEE37}" type="sibTrans" cxnId="{92B3F137-9A80-4B08-BDEF-37C4612F0E14}">
      <dgm:prSet/>
      <dgm:spPr/>
      <dgm:t>
        <a:bodyPr/>
        <a:lstStyle/>
        <a:p>
          <a:endParaRPr lang="en-US"/>
        </a:p>
      </dgm:t>
    </dgm:pt>
    <dgm:pt modelId="{1A89031F-1CE6-433A-97A1-0998860885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Others:</a:t>
          </a:r>
          <a:endParaRPr lang="en-US"/>
        </a:p>
      </dgm:t>
    </dgm:pt>
    <dgm:pt modelId="{AAC0927B-023B-4425-8872-2D76642A63D5}" type="parTrans" cxnId="{9281C9D5-E225-4E15-8263-4FE952FD7525}">
      <dgm:prSet/>
      <dgm:spPr/>
      <dgm:t>
        <a:bodyPr/>
        <a:lstStyle/>
        <a:p>
          <a:endParaRPr lang="en-US"/>
        </a:p>
      </dgm:t>
    </dgm:pt>
    <dgm:pt modelId="{38215A21-34F5-417C-9EDB-9E79BD3E457C}" type="sibTrans" cxnId="{9281C9D5-E225-4E15-8263-4FE952FD7525}">
      <dgm:prSet/>
      <dgm:spPr/>
      <dgm:t>
        <a:bodyPr/>
        <a:lstStyle/>
        <a:p>
          <a:endParaRPr lang="en-US"/>
        </a:p>
      </dgm:t>
    </dgm:pt>
    <dgm:pt modelId="{A7A65BF9-12E6-4010-A073-5A38B8F04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ratio of budget on </a:t>
          </a:r>
          <a:r>
            <a:rPr lang="en-US">
              <a:latin typeface="Century Gothic" panose="020B0502020202020204"/>
            </a:rPr>
            <a:t>year</a:t>
          </a:r>
        </a:p>
      </dgm:t>
    </dgm:pt>
    <dgm:pt modelId="{EE08930B-2053-4972-A9D4-871A14048AA8}" type="parTrans" cxnId="{B02DF756-085C-4349-B6E8-C42A243AF766}">
      <dgm:prSet/>
      <dgm:spPr/>
      <dgm:t>
        <a:bodyPr/>
        <a:lstStyle/>
        <a:p>
          <a:endParaRPr lang="en-US"/>
        </a:p>
      </dgm:t>
    </dgm:pt>
    <dgm:pt modelId="{9B64D033-5318-4340-9AF6-938FDCCB5721}" type="sibTrans" cxnId="{B02DF756-085C-4349-B6E8-C42A243AF766}">
      <dgm:prSet/>
      <dgm:spPr/>
      <dgm:t>
        <a:bodyPr/>
        <a:lstStyle/>
        <a:p>
          <a:endParaRPr lang="en-US"/>
        </a:p>
      </dgm:t>
    </dgm:pt>
    <dgm:pt modelId="{462BBDBA-5B50-408F-8BE7-85566C06603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budget</a:t>
          </a:r>
          <a:r>
            <a:rPr lang="en-US"/>
            <a:t> on popularity</a:t>
          </a:r>
          <a:endParaRPr lang="en-GB"/>
        </a:p>
      </dgm:t>
    </dgm:pt>
    <dgm:pt modelId="{394BB400-8A25-4E7B-A47D-2D5F03A25AF8}" type="parTrans" cxnId="{61022A9C-0F5B-4FE9-9913-435965A7963D}">
      <dgm:prSet/>
      <dgm:spPr/>
    </dgm:pt>
    <dgm:pt modelId="{B8E93988-87D4-4675-9EE7-71AE8A58C6BB}" type="sibTrans" cxnId="{61022A9C-0F5B-4FE9-9913-435965A7963D}">
      <dgm:prSet/>
      <dgm:spPr/>
    </dgm:pt>
    <dgm:pt modelId="{EA617FA5-B812-4A12-95EF-1EE0A355572F}" type="pres">
      <dgm:prSet presAssocID="{A364F8E4-8E91-4DAC-ABAC-4567A9C029C0}" presName="root" presStyleCnt="0">
        <dgm:presLayoutVars>
          <dgm:dir/>
          <dgm:resizeHandles val="exact"/>
        </dgm:presLayoutVars>
      </dgm:prSet>
      <dgm:spPr/>
    </dgm:pt>
    <dgm:pt modelId="{BC4B56B5-EA56-47FE-BC7E-BB754EE1D5A1}" type="pres">
      <dgm:prSet presAssocID="{6A59A1D9-02C9-4630-B3B2-0551D3A3A271}" presName="compNode" presStyleCnt="0"/>
      <dgm:spPr/>
    </dgm:pt>
    <dgm:pt modelId="{B9F3481B-00EA-4BA2-88F5-0139A4A3B89D}" type="pres">
      <dgm:prSet presAssocID="{6A59A1D9-02C9-4630-B3B2-0551D3A3A271}" presName="bgRect" presStyleLbl="bgShp" presStyleIdx="0" presStyleCnt="2"/>
      <dgm:spPr/>
    </dgm:pt>
    <dgm:pt modelId="{988F3F91-7197-4287-B637-CBCCE04A63B6}" type="pres">
      <dgm:prSet presAssocID="{6A59A1D9-02C9-4630-B3B2-0551D3A3A2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A3A97E-59CA-4B5F-8F6A-A6C3CEBE3E66}" type="pres">
      <dgm:prSet presAssocID="{6A59A1D9-02C9-4630-B3B2-0551D3A3A271}" presName="spaceRect" presStyleCnt="0"/>
      <dgm:spPr/>
    </dgm:pt>
    <dgm:pt modelId="{E95ACE2A-34F6-46EE-9F7F-2D2FFB33A74E}" type="pres">
      <dgm:prSet presAssocID="{6A59A1D9-02C9-4630-B3B2-0551D3A3A271}" presName="parTx" presStyleLbl="revTx" presStyleIdx="0" presStyleCnt="4">
        <dgm:presLayoutVars>
          <dgm:chMax val="0"/>
          <dgm:chPref val="0"/>
        </dgm:presLayoutVars>
      </dgm:prSet>
      <dgm:spPr/>
    </dgm:pt>
    <dgm:pt modelId="{7FA2462D-C119-4924-81D4-76EBD7C9C91B}" type="pres">
      <dgm:prSet presAssocID="{6A59A1D9-02C9-4630-B3B2-0551D3A3A271}" presName="desTx" presStyleLbl="revTx" presStyleIdx="1" presStyleCnt="4">
        <dgm:presLayoutVars/>
      </dgm:prSet>
      <dgm:spPr/>
    </dgm:pt>
    <dgm:pt modelId="{D5F44BBD-54BC-422B-B5E8-EE0C4C8BB8B3}" type="pres">
      <dgm:prSet presAssocID="{86F0F03E-AFDA-45A1-B404-C89F4DC79BA7}" presName="sibTrans" presStyleCnt="0"/>
      <dgm:spPr/>
    </dgm:pt>
    <dgm:pt modelId="{1D6E873A-0535-4BAD-BA16-EF990A2D3DFD}" type="pres">
      <dgm:prSet presAssocID="{1A89031F-1CE6-433A-97A1-099886088574}" presName="compNode" presStyleCnt="0"/>
      <dgm:spPr/>
    </dgm:pt>
    <dgm:pt modelId="{5D7F878C-C7CA-4E97-9922-8D65668EAAF0}" type="pres">
      <dgm:prSet presAssocID="{1A89031F-1CE6-433A-97A1-099886088574}" presName="bgRect" presStyleLbl="bgShp" presStyleIdx="1" presStyleCnt="2"/>
      <dgm:spPr/>
    </dgm:pt>
    <dgm:pt modelId="{7FF97ED8-5DB9-40D1-8ADD-60563A2FA07B}" type="pres">
      <dgm:prSet presAssocID="{1A89031F-1CE6-433A-97A1-099886088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16DC99-FAF0-4632-BBAC-2F6AC665C510}" type="pres">
      <dgm:prSet presAssocID="{1A89031F-1CE6-433A-97A1-099886088574}" presName="spaceRect" presStyleCnt="0"/>
      <dgm:spPr/>
    </dgm:pt>
    <dgm:pt modelId="{2F67F930-C31C-4F2F-A68B-C147E00AEDF9}" type="pres">
      <dgm:prSet presAssocID="{1A89031F-1CE6-433A-97A1-099886088574}" presName="parTx" presStyleLbl="revTx" presStyleIdx="2" presStyleCnt="4">
        <dgm:presLayoutVars>
          <dgm:chMax val="0"/>
          <dgm:chPref val="0"/>
        </dgm:presLayoutVars>
      </dgm:prSet>
      <dgm:spPr/>
    </dgm:pt>
    <dgm:pt modelId="{6A22AB3A-42A0-4804-957E-F2D5D25B7852}" type="pres">
      <dgm:prSet presAssocID="{1A89031F-1CE6-433A-97A1-099886088574}" presName="desTx" presStyleLbl="revTx" presStyleIdx="3" presStyleCnt="4">
        <dgm:presLayoutVars/>
      </dgm:prSet>
      <dgm:spPr/>
    </dgm:pt>
  </dgm:ptLst>
  <dgm:cxnLst>
    <dgm:cxn modelId="{8675A82A-D8F1-4BAA-8D53-FA7AD0D7ADED}" type="presOf" srcId="{A364F8E4-8E91-4DAC-ABAC-4567A9C029C0}" destId="{EA617FA5-B812-4A12-95EF-1EE0A355572F}" srcOrd="0" destOrd="0" presId="urn:microsoft.com/office/officeart/2018/2/layout/IconVerticalSolidList"/>
    <dgm:cxn modelId="{4E07482B-7570-4784-971D-F2A08957B019}" type="presOf" srcId="{462BBDBA-5B50-408F-8BE7-85566C066034}" destId="{6A22AB3A-42A0-4804-957E-F2D5D25B7852}" srcOrd="0" destOrd="1" presId="urn:microsoft.com/office/officeart/2018/2/layout/IconVerticalSolidList"/>
    <dgm:cxn modelId="{92B3F137-9A80-4B08-BDEF-37C4612F0E14}" srcId="{6A59A1D9-02C9-4630-B3B2-0551D3A3A271}" destId="{6D62B713-5059-4748-99CC-DE47337CD88F}" srcOrd="0" destOrd="0" parTransId="{FB91FB41-BE86-44A0-B85A-A46501DAD6E1}" sibTransId="{EF8D1A43-3009-4FCB-97B9-253799CEEE37}"/>
    <dgm:cxn modelId="{FEED7140-81FB-44AE-8A20-F6A05C3A9084}" type="presOf" srcId="{A7A65BF9-12E6-4010-A073-5A38B8F042EA}" destId="{6A22AB3A-42A0-4804-957E-F2D5D25B7852}" srcOrd="0" destOrd="0" presId="urn:microsoft.com/office/officeart/2018/2/layout/IconVerticalSolidList"/>
    <dgm:cxn modelId="{86D6C974-8B50-4A61-8C12-72523C5DF3D9}" type="presOf" srcId="{6D62B713-5059-4748-99CC-DE47337CD88F}" destId="{7FA2462D-C119-4924-81D4-76EBD7C9C91B}" srcOrd="0" destOrd="0" presId="urn:microsoft.com/office/officeart/2018/2/layout/IconVerticalSolidList"/>
    <dgm:cxn modelId="{B02DF756-085C-4349-B6E8-C42A243AF766}" srcId="{1A89031F-1CE6-433A-97A1-099886088574}" destId="{A7A65BF9-12E6-4010-A073-5A38B8F042EA}" srcOrd="0" destOrd="0" parTransId="{EE08930B-2053-4972-A9D4-871A14048AA8}" sibTransId="{9B64D033-5318-4340-9AF6-938FDCCB5721}"/>
    <dgm:cxn modelId="{A991AD77-A412-4B95-862F-B0CA7A3387A2}" type="presOf" srcId="{1A89031F-1CE6-433A-97A1-099886088574}" destId="{2F67F930-C31C-4F2F-A68B-C147E00AEDF9}" srcOrd="0" destOrd="0" presId="urn:microsoft.com/office/officeart/2018/2/layout/IconVerticalSolidList"/>
    <dgm:cxn modelId="{F0247C97-01B4-4791-9C6E-C707A596A388}" type="presOf" srcId="{6A59A1D9-02C9-4630-B3B2-0551D3A3A271}" destId="{E95ACE2A-34F6-46EE-9F7F-2D2FFB33A74E}" srcOrd="0" destOrd="0" presId="urn:microsoft.com/office/officeart/2018/2/layout/IconVerticalSolidList"/>
    <dgm:cxn modelId="{61022A9C-0F5B-4FE9-9913-435965A7963D}" srcId="{1A89031F-1CE6-433A-97A1-099886088574}" destId="{462BBDBA-5B50-408F-8BE7-85566C066034}" srcOrd="1" destOrd="0" parTransId="{394BB400-8A25-4E7B-A47D-2D5F03A25AF8}" sibTransId="{B8E93988-87D4-4675-9EE7-71AE8A58C6BB}"/>
    <dgm:cxn modelId="{108D2AC8-BACD-4AD5-A6AA-54B0B8ED99CE}" srcId="{A364F8E4-8E91-4DAC-ABAC-4567A9C029C0}" destId="{6A59A1D9-02C9-4630-B3B2-0551D3A3A271}" srcOrd="0" destOrd="0" parTransId="{70436B88-86EA-47B0-9EAE-454330AE06B8}" sibTransId="{86F0F03E-AFDA-45A1-B404-C89F4DC79BA7}"/>
    <dgm:cxn modelId="{9281C9D5-E225-4E15-8263-4FE952FD7525}" srcId="{A364F8E4-8E91-4DAC-ABAC-4567A9C029C0}" destId="{1A89031F-1CE6-433A-97A1-099886088574}" srcOrd="1" destOrd="0" parTransId="{AAC0927B-023B-4425-8872-2D76642A63D5}" sibTransId="{38215A21-34F5-417C-9EDB-9E79BD3E457C}"/>
    <dgm:cxn modelId="{3DBA1CDE-16F2-455D-A730-26FC50DE22F7}" type="presParOf" srcId="{EA617FA5-B812-4A12-95EF-1EE0A355572F}" destId="{BC4B56B5-EA56-47FE-BC7E-BB754EE1D5A1}" srcOrd="0" destOrd="0" presId="urn:microsoft.com/office/officeart/2018/2/layout/IconVerticalSolidList"/>
    <dgm:cxn modelId="{DBE3D11C-488E-40CA-B2CC-2AA8C8CD5456}" type="presParOf" srcId="{BC4B56B5-EA56-47FE-BC7E-BB754EE1D5A1}" destId="{B9F3481B-00EA-4BA2-88F5-0139A4A3B89D}" srcOrd="0" destOrd="0" presId="urn:microsoft.com/office/officeart/2018/2/layout/IconVerticalSolidList"/>
    <dgm:cxn modelId="{A7BE6634-A0D5-48B4-8103-FC8640101896}" type="presParOf" srcId="{BC4B56B5-EA56-47FE-BC7E-BB754EE1D5A1}" destId="{988F3F91-7197-4287-B637-CBCCE04A63B6}" srcOrd="1" destOrd="0" presId="urn:microsoft.com/office/officeart/2018/2/layout/IconVerticalSolidList"/>
    <dgm:cxn modelId="{8AB3979F-1789-4EC4-ABA9-7A3A8C8C6CB6}" type="presParOf" srcId="{BC4B56B5-EA56-47FE-BC7E-BB754EE1D5A1}" destId="{3EA3A97E-59CA-4B5F-8F6A-A6C3CEBE3E66}" srcOrd="2" destOrd="0" presId="urn:microsoft.com/office/officeart/2018/2/layout/IconVerticalSolidList"/>
    <dgm:cxn modelId="{1E516441-6EE3-4665-85C6-5BC9FC9957F8}" type="presParOf" srcId="{BC4B56B5-EA56-47FE-BC7E-BB754EE1D5A1}" destId="{E95ACE2A-34F6-46EE-9F7F-2D2FFB33A74E}" srcOrd="3" destOrd="0" presId="urn:microsoft.com/office/officeart/2018/2/layout/IconVerticalSolidList"/>
    <dgm:cxn modelId="{28949A6E-69C7-4974-A4F1-82BACC86D27A}" type="presParOf" srcId="{BC4B56B5-EA56-47FE-BC7E-BB754EE1D5A1}" destId="{7FA2462D-C119-4924-81D4-76EBD7C9C91B}" srcOrd="4" destOrd="0" presId="urn:microsoft.com/office/officeart/2018/2/layout/IconVerticalSolidList"/>
    <dgm:cxn modelId="{D5B531DE-5ACF-40BE-89FD-9ED17DCB99EC}" type="presParOf" srcId="{EA617FA5-B812-4A12-95EF-1EE0A355572F}" destId="{D5F44BBD-54BC-422B-B5E8-EE0C4C8BB8B3}" srcOrd="1" destOrd="0" presId="urn:microsoft.com/office/officeart/2018/2/layout/IconVerticalSolidList"/>
    <dgm:cxn modelId="{673BCFF9-7CEF-4575-827E-2233E5C53BB3}" type="presParOf" srcId="{EA617FA5-B812-4A12-95EF-1EE0A355572F}" destId="{1D6E873A-0535-4BAD-BA16-EF990A2D3DFD}" srcOrd="2" destOrd="0" presId="urn:microsoft.com/office/officeart/2018/2/layout/IconVerticalSolidList"/>
    <dgm:cxn modelId="{CFEAF2CE-E528-4815-8472-6EB17D64ED40}" type="presParOf" srcId="{1D6E873A-0535-4BAD-BA16-EF990A2D3DFD}" destId="{5D7F878C-C7CA-4E97-9922-8D65668EAAF0}" srcOrd="0" destOrd="0" presId="urn:microsoft.com/office/officeart/2018/2/layout/IconVerticalSolidList"/>
    <dgm:cxn modelId="{E71560EA-200B-4E26-AFC5-5DDAD42524C8}" type="presParOf" srcId="{1D6E873A-0535-4BAD-BA16-EF990A2D3DFD}" destId="{7FF97ED8-5DB9-40D1-8ADD-60563A2FA07B}" srcOrd="1" destOrd="0" presId="urn:microsoft.com/office/officeart/2018/2/layout/IconVerticalSolidList"/>
    <dgm:cxn modelId="{F6508156-A28B-4C26-9225-ADC9949741D4}" type="presParOf" srcId="{1D6E873A-0535-4BAD-BA16-EF990A2D3DFD}" destId="{2F16DC99-FAF0-4632-BBAC-2F6AC665C510}" srcOrd="2" destOrd="0" presId="urn:microsoft.com/office/officeart/2018/2/layout/IconVerticalSolidList"/>
    <dgm:cxn modelId="{9F9F23D5-C85F-495A-AEB7-026938A50FCD}" type="presParOf" srcId="{1D6E873A-0535-4BAD-BA16-EF990A2D3DFD}" destId="{2F67F930-C31C-4F2F-A68B-C147E00AEDF9}" srcOrd="3" destOrd="0" presId="urn:microsoft.com/office/officeart/2018/2/layout/IconVerticalSolidList"/>
    <dgm:cxn modelId="{37E3AEFA-C67D-42CC-972B-32B943E6992E}" type="presParOf" srcId="{1D6E873A-0535-4BAD-BA16-EF990A2D3DFD}" destId="{6A22AB3A-42A0-4804-957E-F2D5D25B78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32CFB4-A0C8-414D-86C3-0CB8E2C663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E40C3-BEC8-45E7-A410-81DA815B5264}">
      <dgm:prSet/>
      <dgm:spPr/>
      <dgm:t>
        <a:bodyPr/>
        <a:lstStyle/>
        <a:p>
          <a:r>
            <a:rPr lang="en-GB" b="0" i="0" dirty="0">
              <a:latin typeface="Century Gothic" panose="020B0502020202020204"/>
            </a:rPr>
            <a:t>Logarithm</a:t>
          </a:r>
          <a:endParaRPr lang="en-US" dirty="0"/>
        </a:p>
      </dgm:t>
    </dgm:pt>
    <dgm:pt modelId="{C9793ECD-5ADA-403B-B0FC-3E2C1B0E5818}" type="parTrans" cxnId="{D8C55837-B581-4A76-A3B9-4C83A5CFDA8E}">
      <dgm:prSet/>
      <dgm:spPr/>
      <dgm:t>
        <a:bodyPr/>
        <a:lstStyle/>
        <a:p>
          <a:endParaRPr lang="en-US"/>
        </a:p>
      </dgm:t>
    </dgm:pt>
    <dgm:pt modelId="{3C437499-4FFE-46BA-B126-C02C82FEB2F2}" type="sibTrans" cxnId="{D8C55837-B581-4A76-A3B9-4C83A5CFDA8E}">
      <dgm:prSet/>
      <dgm:spPr/>
      <dgm:t>
        <a:bodyPr/>
        <a:lstStyle/>
        <a:p>
          <a:endParaRPr lang="en-US"/>
        </a:p>
      </dgm:t>
    </dgm:pt>
    <dgm:pt modelId="{BA1E5EE6-E873-4C4C-AF41-832DB14CBFA6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MinMaxScale</a:t>
          </a:r>
        </a:p>
      </dgm:t>
    </dgm:pt>
    <dgm:pt modelId="{7231988E-C39E-46B0-BF6A-9B26D796AA18}" type="parTrans" cxnId="{F1EBFEC8-C606-4C47-A762-8DCDB88C084B}">
      <dgm:prSet/>
      <dgm:spPr/>
    </dgm:pt>
    <dgm:pt modelId="{DDBFE3AC-BF1B-46FD-80AF-DEE887B3ED86}" type="sibTrans" cxnId="{F1EBFEC8-C606-4C47-A762-8DCDB88C084B}">
      <dgm:prSet/>
      <dgm:spPr/>
      <dgm:t>
        <a:bodyPr/>
        <a:lstStyle/>
        <a:p>
          <a:endParaRPr lang="en-GB"/>
        </a:p>
      </dgm:t>
    </dgm:pt>
    <dgm:pt modelId="{7DB17539-9ADE-429E-91D7-CE45786905E6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Number votes</a:t>
          </a:r>
        </a:p>
      </dgm:t>
    </dgm:pt>
    <dgm:pt modelId="{818D928A-12DE-4057-B3C8-DCEB7064F030}" type="parTrans" cxnId="{47F13770-36B9-487F-9321-B3E9C48FAC79}">
      <dgm:prSet/>
      <dgm:spPr/>
    </dgm:pt>
    <dgm:pt modelId="{D83E36C7-C7F1-400B-A9A4-5669C9BEF309}" type="sibTrans" cxnId="{47F13770-36B9-487F-9321-B3E9C48FAC79}">
      <dgm:prSet/>
      <dgm:spPr/>
    </dgm:pt>
    <dgm:pt modelId="{3EA7D77A-9C6E-484A-9EB0-A980A86C3FC1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Ratio of new features</a:t>
          </a:r>
        </a:p>
      </dgm:t>
    </dgm:pt>
    <dgm:pt modelId="{A338ED87-26B7-4312-8262-954A14CB7B95}" type="parTrans" cxnId="{D10DED08-CE69-4F8C-8E84-D4A3A1A00D92}">
      <dgm:prSet/>
      <dgm:spPr/>
    </dgm:pt>
    <dgm:pt modelId="{E109D3F9-86EE-40D7-B39E-B5964DA4157D}" type="sibTrans" cxnId="{D10DED08-CE69-4F8C-8E84-D4A3A1A00D92}">
      <dgm:prSet/>
      <dgm:spPr/>
    </dgm:pt>
    <dgm:pt modelId="{DE609447-2ACD-4677-B9C4-76C36E28BF66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budget</a:t>
          </a:r>
        </a:p>
      </dgm:t>
    </dgm:pt>
    <dgm:pt modelId="{1C0C1DA7-DA73-4B1D-BEC7-870E3C787EE1}" type="parTrans" cxnId="{57C58B78-C775-4552-9D36-92FDD51B22C2}">
      <dgm:prSet/>
      <dgm:spPr/>
    </dgm:pt>
    <dgm:pt modelId="{36F5F7EA-BE50-4806-93F5-A40826F1A356}" type="sibTrans" cxnId="{57C58B78-C775-4552-9D36-92FDD51B22C2}">
      <dgm:prSet/>
      <dgm:spPr/>
    </dgm:pt>
    <dgm:pt modelId="{F891FFD6-972A-44BB-8E4F-B512251FB717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Population</a:t>
          </a:r>
        </a:p>
      </dgm:t>
    </dgm:pt>
    <dgm:pt modelId="{3B3C8A14-5504-48D2-B722-61B54D539A15}" type="parTrans" cxnId="{E52D3706-E128-4B1E-956B-816FA8589B50}">
      <dgm:prSet/>
      <dgm:spPr/>
    </dgm:pt>
    <dgm:pt modelId="{7FCC6A59-9EE6-48F9-B66D-D115D3980E81}" type="sibTrans" cxnId="{E52D3706-E128-4B1E-956B-816FA8589B50}">
      <dgm:prSet/>
      <dgm:spPr/>
    </dgm:pt>
    <dgm:pt modelId="{693468A7-652E-4FAC-8503-E68DF76BEEE5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Revenue</a:t>
          </a:r>
        </a:p>
      </dgm:t>
    </dgm:pt>
    <dgm:pt modelId="{7D00EED2-747A-4DD7-94BB-F01C7193C760}" type="parTrans" cxnId="{8E853B9E-F8F5-43B3-89F2-8609867498D1}">
      <dgm:prSet/>
      <dgm:spPr/>
    </dgm:pt>
    <dgm:pt modelId="{E053ECC9-1713-42D8-816B-D1671ED881ED}" type="sibTrans" cxnId="{8E853B9E-F8F5-43B3-89F2-8609867498D1}">
      <dgm:prSet/>
      <dgm:spPr/>
    </dgm:pt>
    <dgm:pt modelId="{A922AEB7-1E5F-49F4-9310-5DE274847DB1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rate</a:t>
          </a:r>
        </a:p>
      </dgm:t>
    </dgm:pt>
    <dgm:pt modelId="{F6675AD3-3A84-4DBA-AA8A-7B8E458EA000}" type="parTrans" cxnId="{BB5F91DF-2096-4628-8D26-B3CC4710C23D}">
      <dgm:prSet/>
      <dgm:spPr/>
    </dgm:pt>
    <dgm:pt modelId="{B51AB391-950C-45A6-8942-1F1794854F57}" type="sibTrans" cxnId="{BB5F91DF-2096-4628-8D26-B3CC4710C23D}">
      <dgm:prSet/>
      <dgm:spPr/>
    </dgm:pt>
    <dgm:pt modelId="{92A8EB44-9D94-4810-957A-5C056EE6DC6C}" type="pres">
      <dgm:prSet presAssocID="{5B32CFB4-A0C8-414D-86C3-0CB8E2C66341}" presName="Name0" presStyleCnt="0">
        <dgm:presLayoutVars>
          <dgm:chMax/>
          <dgm:chPref/>
          <dgm:dir/>
          <dgm:animLvl val="lvl"/>
        </dgm:presLayoutVars>
      </dgm:prSet>
      <dgm:spPr/>
    </dgm:pt>
    <dgm:pt modelId="{5BB752FF-458A-4DCE-9622-D986A35B957A}" type="pres">
      <dgm:prSet presAssocID="{801E40C3-BEC8-45E7-A410-81DA815B5264}" presName="composite" presStyleCnt="0"/>
      <dgm:spPr/>
    </dgm:pt>
    <dgm:pt modelId="{5913F86F-42B8-456D-B2B7-EAED9CF9A867}" type="pres">
      <dgm:prSet presAssocID="{801E40C3-BEC8-45E7-A410-81DA815B5264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9C9304-FBD5-4111-B369-256D5AF629F0}" type="pres">
      <dgm:prSet presAssocID="{801E40C3-BEC8-45E7-A410-81DA815B526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6199C85-FC81-4082-8C3B-53004F043BD3}" type="pres">
      <dgm:prSet presAssocID="{801E40C3-BEC8-45E7-A410-81DA815B5264}" presName="BalanceSpacing" presStyleCnt="0"/>
      <dgm:spPr/>
    </dgm:pt>
    <dgm:pt modelId="{64DE28B6-0189-4B9F-9B5E-F035512A1033}" type="pres">
      <dgm:prSet presAssocID="{801E40C3-BEC8-45E7-A410-81DA815B5264}" presName="BalanceSpacing1" presStyleCnt="0"/>
      <dgm:spPr/>
    </dgm:pt>
    <dgm:pt modelId="{14FC20FC-B1F7-441E-8462-ED62524A4038}" type="pres">
      <dgm:prSet presAssocID="{3C437499-4FFE-46BA-B126-C02C82FEB2F2}" presName="Accent1Text" presStyleLbl="node1" presStyleIdx="1" presStyleCnt="4"/>
      <dgm:spPr/>
    </dgm:pt>
    <dgm:pt modelId="{4B5E8E2D-0BDC-480F-ABD0-D0C281A1D134}" type="pres">
      <dgm:prSet presAssocID="{3C437499-4FFE-46BA-B126-C02C82FEB2F2}" presName="spaceBetweenRectangles" presStyleCnt="0"/>
      <dgm:spPr/>
    </dgm:pt>
    <dgm:pt modelId="{AC06D88D-C328-4BB6-BFDD-282827FEDCFF}" type="pres">
      <dgm:prSet presAssocID="{BA1E5EE6-E873-4C4C-AF41-832DB14CBFA6}" presName="composite" presStyleCnt="0"/>
      <dgm:spPr/>
    </dgm:pt>
    <dgm:pt modelId="{C1F58546-03BB-43DC-8E36-B962AC584518}" type="pres">
      <dgm:prSet presAssocID="{BA1E5EE6-E873-4C4C-AF41-832DB14CBFA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8093089-7654-46D2-868A-9D98CAD96746}" type="pres">
      <dgm:prSet presAssocID="{BA1E5EE6-E873-4C4C-AF41-832DB14CBFA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D88C2A3-869B-4F65-B6EC-4E455BB4E0D0}" type="pres">
      <dgm:prSet presAssocID="{BA1E5EE6-E873-4C4C-AF41-832DB14CBFA6}" presName="BalanceSpacing" presStyleCnt="0"/>
      <dgm:spPr/>
    </dgm:pt>
    <dgm:pt modelId="{A09AF4DC-63EC-4FA3-ACCB-CDBA07895061}" type="pres">
      <dgm:prSet presAssocID="{BA1E5EE6-E873-4C4C-AF41-832DB14CBFA6}" presName="BalanceSpacing1" presStyleCnt="0"/>
      <dgm:spPr/>
    </dgm:pt>
    <dgm:pt modelId="{78DA5554-9F5C-4EA2-BF6D-B27C5C808632}" type="pres">
      <dgm:prSet presAssocID="{DDBFE3AC-BF1B-46FD-80AF-DEE887B3ED86}" presName="Accent1Text" presStyleLbl="node1" presStyleIdx="3" presStyleCnt="4"/>
      <dgm:spPr/>
    </dgm:pt>
  </dgm:ptLst>
  <dgm:cxnLst>
    <dgm:cxn modelId="{C3F52200-616F-42A7-8222-9AAD676AA385}" type="presOf" srcId="{DDBFE3AC-BF1B-46FD-80AF-DEE887B3ED86}" destId="{78DA5554-9F5C-4EA2-BF6D-B27C5C808632}" srcOrd="0" destOrd="0" presId="urn:microsoft.com/office/officeart/2008/layout/AlternatingHexagons"/>
    <dgm:cxn modelId="{E52D3706-E128-4B1E-956B-816FA8589B50}" srcId="{801E40C3-BEC8-45E7-A410-81DA815B5264}" destId="{F891FFD6-972A-44BB-8E4F-B512251FB717}" srcOrd="0" destOrd="0" parTransId="{3B3C8A14-5504-48D2-B722-61B54D539A15}" sibTransId="{7FCC6A59-9EE6-48F9-B66D-D115D3980E81}"/>
    <dgm:cxn modelId="{5F4CD108-38AC-441A-B7AE-B0695AEA5949}" type="presOf" srcId="{F891FFD6-972A-44BB-8E4F-B512251FB717}" destId="{F39C9304-FBD5-4111-B369-256D5AF629F0}" srcOrd="0" destOrd="0" presId="urn:microsoft.com/office/officeart/2008/layout/AlternatingHexagons"/>
    <dgm:cxn modelId="{D10DED08-CE69-4F8C-8E84-D4A3A1A00D92}" srcId="{BA1E5EE6-E873-4C4C-AF41-832DB14CBFA6}" destId="{3EA7D77A-9C6E-484A-9EB0-A980A86C3FC1}" srcOrd="0" destOrd="0" parTransId="{A338ED87-26B7-4312-8262-954A14CB7B95}" sibTransId="{E109D3F9-86EE-40D7-B39E-B5964DA4157D}"/>
    <dgm:cxn modelId="{B3512C0C-3A32-4FA5-BDA1-FB43652CBEF8}" type="presOf" srcId="{DE609447-2ACD-4677-B9C4-76C36E28BF66}" destId="{F39C9304-FBD5-4111-B369-256D5AF629F0}" srcOrd="0" destOrd="2" presId="urn:microsoft.com/office/officeart/2008/layout/AlternatingHexagons"/>
    <dgm:cxn modelId="{1AB26B20-74E8-44F9-A1AD-7AFE1E863EA5}" type="presOf" srcId="{3C437499-4FFE-46BA-B126-C02C82FEB2F2}" destId="{14FC20FC-B1F7-441E-8462-ED62524A4038}" srcOrd="0" destOrd="0" presId="urn:microsoft.com/office/officeart/2008/layout/AlternatingHexagons"/>
    <dgm:cxn modelId="{6404F427-85DC-4BB0-83CD-98770CC8E5D7}" type="presOf" srcId="{7DB17539-9ADE-429E-91D7-CE45786905E6}" destId="{A8093089-7654-46D2-868A-9D98CAD96746}" srcOrd="0" destOrd="1" presId="urn:microsoft.com/office/officeart/2008/layout/AlternatingHexagons"/>
    <dgm:cxn modelId="{6A3E7A31-A64F-4768-B83C-85ADA0620948}" type="presOf" srcId="{801E40C3-BEC8-45E7-A410-81DA815B5264}" destId="{5913F86F-42B8-456D-B2B7-EAED9CF9A867}" srcOrd="0" destOrd="0" presId="urn:microsoft.com/office/officeart/2008/layout/AlternatingHexagons"/>
    <dgm:cxn modelId="{D8C55837-B581-4A76-A3B9-4C83A5CFDA8E}" srcId="{5B32CFB4-A0C8-414D-86C3-0CB8E2C66341}" destId="{801E40C3-BEC8-45E7-A410-81DA815B5264}" srcOrd="0" destOrd="0" parTransId="{C9793ECD-5ADA-403B-B0FC-3E2C1B0E5818}" sibTransId="{3C437499-4FFE-46BA-B126-C02C82FEB2F2}"/>
    <dgm:cxn modelId="{CED97A3B-DA53-40DB-B839-66B549C495F4}" type="presOf" srcId="{A922AEB7-1E5F-49F4-9310-5DE274847DB1}" destId="{A8093089-7654-46D2-868A-9D98CAD96746}" srcOrd="0" destOrd="2" presId="urn:microsoft.com/office/officeart/2008/layout/AlternatingHexagons"/>
    <dgm:cxn modelId="{92BFED66-2F8C-4CCC-B463-90565EBAD0BF}" type="presOf" srcId="{3EA7D77A-9C6E-484A-9EB0-A980A86C3FC1}" destId="{A8093089-7654-46D2-868A-9D98CAD96746}" srcOrd="0" destOrd="0" presId="urn:microsoft.com/office/officeart/2008/layout/AlternatingHexagons"/>
    <dgm:cxn modelId="{47F13770-36B9-487F-9321-B3E9C48FAC79}" srcId="{BA1E5EE6-E873-4C4C-AF41-832DB14CBFA6}" destId="{7DB17539-9ADE-429E-91D7-CE45786905E6}" srcOrd="1" destOrd="0" parTransId="{818D928A-12DE-4057-B3C8-DCEB7064F030}" sibTransId="{D83E36C7-C7F1-400B-A9A4-5669C9BEF309}"/>
    <dgm:cxn modelId="{7E1E0252-25C1-4629-99BC-5C55C74CC411}" type="presOf" srcId="{BA1E5EE6-E873-4C4C-AF41-832DB14CBFA6}" destId="{C1F58546-03BB-43DC-8E36-B962AC584518}" srcOrd="0" destOrd="0" presId="urn:microsoft.com/office/officeart/2008/layout/AlternatingHexagons"/>
    <dgm:cxn modelId="{57C58B78-C775-4552-9D36-92FDD51B22C2}" srcId="{801E40C3-BEC8-45E7-A410-81DA815B5264}" destId="{DE609447-2ACD-4677-B9C4-76C36E28BF66}" srcOrd="2" destOrd="0" parTransId="{1C0C1DA7-DA73-4B1D-BEC7-870E3C787EE1}" sibTransId="{36F5F7EA-BE50-4806-93F5-A40826F1A356}"/>
    <dgm:cxn modelId="{8E853B9E-F8F5-43B3-89F2-8609867498D1}" srcId="{801E40C3-BEC8-45E7-A410-81DA815B5264}" destId="{693468A7-652E-4FAC-8503-E68DF76BEEE5}" srcOrd="1" destOrd="0" parTransId="{7D00EED2-747A-4DD7-94BB-F01C7193C760}" sibTransId="{E053ECC9-1713-42D8-816B-D1671ED881ED}"/>
    <dgm:cxn modelId="{62A7B3BD-3118-48FB-9724-38D66D94C80A}" type="presOf" srcId="{693468A7-652E-4FAC-8503-E68DF76BEEE5}" destId="{F39C9304-FBD5-4111-B369-256D5AF629F0}" srcOrd="0" destOrd="1" presId="urn:microsoft.com/office/officeart/2008/layout/AlternatingHexagons"/>
    <dgm:cxn modelId="{F1EBFEC8-C606-4C47-A762-8DCDB88C084B}" srcId="{5B32CFB4-A0C8-414D-86C3-0CB8E2C66341}" destId="{BA1E5EE6-E873-4C4C-AF41-832DB14CBFA6}" srcOrd="1" destOrd="0" parTransId="{7231988E-C39E-46B0-BF6A-9B26D796AA18}" sibTransId="{DDBFE3AC-BF1B-46FD-80AF-DEE887B3ED86}"/>
    <dgm:cxn modelId="{943438D9-3134-4BA3-88B4-87192A3F8500}" type="presOf" srcId="{5B32CFB4-A0C8-414D-86C3-0CB8E2C66341}" destId="{92A8EB44-9D94-4810-957A-5C056EE6DC6C}" srcOrd="0" destOrd="0" presId="urn:microsoft.com/office/officeart/2008/layout/AlternatingHexagons"/>
    <dgm:cxn modelId="{BB5F91DF-2096-4628-8D26-B3CC4710C23D}" srcId="{BA1E5EE6-E873-4C4C-AF41-832DB14CBFA6}" destId="{A922AEB7-1E5F-49F4-9310-5DE274847DB1}" srcOrd="2" destOrd="0" parTransId="{F6675AD3-3A84-4DBA-AA8A-7B8E458EA000}" sibTransId="{B51AB391-950C-45A6-8942-1F1794854F57}"/>
    <dgm:cxn modelId="{1BB5702D-437B-42C2-ABB5-D17FB8350D92}" type="presParOf" srcId="{92A8EB44-9D94-4810-957A-5C056EE6DC6C}" destId="{5BB752FF-458A-4DCE-9622-D986A35B957A}" srcOrd="0" destOrd="0" presId="urn:microsoft.com/office/officeart/2008/layout/AlternatingHexagons"/>
    <dgm:cxn modelId="{65994B13-5802-4DAD-A295-6697B492CBB9}" type="presParOf" srcId="{5BB752FF-458A-4DCE-9622-D986A35B957A}" destId="{5913F86F-42B8-456D-B2B7-EAED9CF9A867}" srcOrd="0" destOrd="0" presId="urn:microsoft.com/office/officeart/2008/layout/AlternatingHexagons"/>
    <dgm:cxn modelId="{8C72A6F1-EE7B-4D7F-A357-EEDA361FDD49}" type="presParOf" srcId="{5BB752FF-458A-4DCE-9622-D986A35B957A}" destId="{F39C9304-FBD5-4111-B369-256D5AF629F0}" srcOrd="1" destOrd="0" presId="urn:microsoft.com/office/officeart/2008/layout/AlternatingHexagons"/>
    <dgm:cxn modelId="{AB4E7423-2F68-4446-893C-826BC8E96DFC}" type="presParOf" srcId="{5BB752FF-458A-4DCE-9622-D986A35B957A}" destId="{F6199C85-FC81-4082-8C3B-53004F043BD3}" srcOrd="2" destOrd="0" presId="urn:microsoft.com/office/officeart/2008/layout/AlternatingHexagons"/>
    <dgm:cxn modelId="{68305ECA-E756-4BD8-AEBA-DDFAC2F5A7CE}" type="presParOf" srcId="{5BB752FF-458A-4DCE-9622-D986A35B957A}" destId="{64DE28B6-0189-4B9F-9B5E-F035512A1033}" srcOrd="3" destOrd="0" presId="urn:microsoft.com/office/officeart/2008/layout/AlternatingHexagons"/>
    <dgm:cxn modelId="{54AEB4F0-E736-46CE-B33D-9D6952D31D5C}" type="presParOf" srcId="{5BB752FF-458A-4DCE-9622-D986A35B957A}" destId="{14FC20FC-B1F7-441E-8462-ED62524A4038}" srcOrd="4" destOrd="0" presId="urn:microsoft.com/office/officeart/2008/layout/AlternatingHexagons"/>
    <dgm:cxn modelId="{D671FAAC-3339-4B7B-B362-715BF91EF592}" type="presParOf" srcId="{92A8EB44-9D94-4810-957A-5C056EE6DC6C}" destId="{4B5E8E2D-0BDC-480F-ABD0-D0C281A1D134}" srcOrd="1" destOrd="0" presId="urn:microsoft.com/office/officeart/2008/layout/AlternatingHexagons"/>
    <dgm:cxn modelId="{C3ACF5CD-5C39-42E6-ABEF-0C1F7FDF65C5}" type="presParOf" srcId="{92A8EB44-9D94-4810-957A-5C056EE6DC6C}" destId="{AC06D88D-C328-4BB6-BFDD-282827FEDCFF}" srcOrd="2" destOrd="0" presId="urn:microsoft.com/office/officeart/2008/layout/AlternatingHexagons"/>
    <dgm:cxn modelId="{47AD2E81-5B30-4302-9FD7-1F27D24D9442}" type="presParOf" srcId="{AC06D88D-C328-4BB6-BFDD-282827FEDCFF}" destId="{C1F58546-03BB-43DC-8E36-B962AC584518}" srcOrd="0" destOrd="0" presId="urn:microsoft.com/office/officeart/2008/layout/AlternatingHexagons"/>
    <dgm:cxn modelId="{11131CB6-02D5-4B4D-84E2-6ED4AE33E9B9}" type="presParOf" srcId="{AC06D88D-C328-4BB6-BFDD-282827FEDCFF}" destId="{A8093089-7654-46D2-868A-9D98CAD96746}" srcOrd="1" destOrd="0" presId="urn:microsoft.com/office/officeart/2008/layout/AlternatingHexagons"/>
    <dgm:cxn modelId="{0AD6D090-0E2A-4172-B819-1B3294CAC249}" type="presParOf" srcId="{AC06D88D-C328-4BB6-BFDD-282827FEDCFF}" destId="{3D88C2A3-869B-4F65-B6EC-4E455BB4E0D0}" srcOrd="2" destOrd="0" presId="urn:microsoft.com/office/officeart/2008/layout/AlternatingHexagons"/>
    <dgm:cxn modelId="{2CF7651D-32FF-4660-B195-0BB7A1E97CC8}" type="presParOf" srcId="{AC06D88D-C328-4BB6-BFDD-282827FEDCFF}" destId="{A09AF4DC-63EC-4FA3-ACCB-CDBA07895061}" srcOrd="3" destOrd="0" presId="urn:microsoft.com/office/officeart/2008/layout/AlternatingHexagons"/>
    <dgm:cxn modelId="{38C86290-77F5-49E5-9FAB-33EF9F48CB2C}" type="presParOf" srcId="{AC06D88D-C328-4BB6-BFDD-282827FEDCFF}" destId="{78DA5554-9F5C-4EA2-BF6D-B27C5C8086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C01CC-6072-4833-815C-8F9E3F56B5F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F722C5-1A6B-4AD9-91C0-B8F0FFEA01B5}">
      <dgm:prSet/>
      <dgm:spPr/>
      <dgm:t>
        <a:bodyPr/>
        <a:lstStyle/>
        <a:p>
          <a:r>
            <a:rPr lang="en-GB" b="0" i="0" dirty="0"/>
            <a:t>Budget: because of 0</a:t>
          </a:r>
          <a:endParaRPr lang="en-US" dirty="0"/>
        </a:p>
      </dgm:t>
    </dgm:pt>
    <dgm:pt modelId="{C9815E12-B4B0-4EC1-A63B-E5100E949385}" type="parTrans" cxnId="{5D3CAE98-2C44-4560-838A-BC6456A840EB}">
      <dgm:prSet/>
      <dgm:spPr/>
      <dgm:t>
        <a:bodyPr/>
        <a:lstStyle/>
        <a:p>
          <a:endParaRPr lang="en-US"/>
        </a:p>
      </dgm:t>
    </dgm:pt>
    <dgm:pt modelId="{2603ACFB-8375-4234-AC1E-037FA6A74E4A}" type="sibTrans" cxnId="{5D3CAE98-2C44-4560-838A-BC6456A840EB}">
      <dgm:prSet/>
      <dgm:spPr/>
      <dgm:t>
        <a:bodyPr/>
        <a:lstStyle/>
        <a:p>
          <a:endParaRPr lang="en-US"/>
        </a:p>
      </dgm:t>
    </dgm:pt>
    <dgm:pt modelId="{1ADE2FEB-357A-4214-94BB-93C990360CEE}">
      <dgm:prSet/>
      <dgm:spPr/>
      <dgm:t>
        <a:bodyPr/>
        <a:lstStyle/>
        <a:p>
          <a:pPr rtl="0"/>
          <a:r>
            <a:rPr lang="en-GB" b="0" i="0" dirty="0">
              <a:latin typeface="Century Gothic" panose="020B0502020202020204"/>
            </a:rPr>
            <a:t>‌predicting 0</a:t>
          </a:r>
          <a:r>
            <a:rPr lang="en-GB" dirty="0">
              <a:latin typeface="Century Gothic" panose="020B0502020202020204"/>
            </a:rPr>
            <a:t> by LGBM</a:t>
          </a:r>
          <a:endParaRPr lang="en-US" dirty="0"/>
        </a:p>
      </dgm:t>
    </dgm:pt>
    <dgm:pt modelId="{35DBAF05-C83E-4328-AA70-42D5108515E0}" type="parTrans" cxnId="{FBE76AB4-E40C-4EF2-ACDB-D36F165CF41F}">
      <dgm:prSet/>
      <dgm:spPr/>
      <dgm:t>
        <a:bodyPr/>
        <a:lstStyle/>
        <a:p>
          <a:endParaRPr lang="en-US"/>
        </a:p>
      </dgm:t>
    </dgm:pt>
    <dgm:pt modelId="{0FAE0434-97D4-4FD5-B636-51A31A12F21D}" type="sibTrans" cxnId="{FBE76AB4-E40C-4EF2-ACDB-D36F165CF41F}">
      <dgm:prSet/>
      <dgm:spPr/>
      <dgm:t>
        <a:bodyPr/>
        <a:lstStyle/>
        <a:p>
          <a:endParaRPr lang="en-US"/>
        </a:p>
      </dgm:t>
    </dgm:pt>
    <dgm:pt modelId="{7A3C0FF4-3C5F-489D-A12F-38B269074DA4}">
      <dgm:prSet/>
      <dgm:spPr/>
      <dgm:t>
        <a:bodyPr/>
        <a:lstStyle/>
        <a:p>
          <a:r>
            <a:rPr lang="en-GB" b="0" i="0" dirty="0"/>
            <a:t>Runtime: because of 0</a:t>
          </a:r>
          <a:endParaRPr lang="en-US" dirty="0"/>
        </a:p>
      </dgm:t>
    </dgm:pt>
    <dgm:pt modelId="{5B1EB948-F67A-48AF-9382-DAA52205CB0B}" type="parTrans" cxnId="{43D5CB8A-E9C8-4965-93CC-F46A09610CF7}">
      <dgm:prSet/>
      <dgm:spPr/>
      <dgm:t>
        <a:bodyPr/>
        <a:lstStyle/>
        <a:p>
          <a:endParaRPr lang="en-US"/>
        </a:p>
      </dgm:t>
    </dgm:pt>
    <dgm:pt modelId="{BC939CDD-0D0B-4131-9DE5-2ADE80A7D5B8}" type="sibTrans" cxnId="{43D5CB8A-E9C8-4965-93CC-F46A09610CF7}">
      <dgm:prSet/>
      <dgm:spPr/>
      <dgm:t>
        <a:bodyPr/>
        <a:lstStyle/>
        <a:p>
          <a:endParaRPr lang="en-US"/>
        </a:p>
      </dgm:t>
    </dgm:pt>
    <dgm:pt modelId="{B6C06EF6-296D-4D1D-B7BA-E57A0FD0C458}">
      <dgm:prSet/>
      <dgm:spPr/>
      <dgm:t>
        <a:bodyPr/>
        <a:lstStyle/>
        <a:p>
          <a:pPr rtl="0"/>
          <a:r>
            <a:rPr lang="en-GB" b="0" i="0" dirty="0"/>
            <a:t>Replace the 0 </a:t>
          </a:r>
          <a:r>
            <a:rPr lang="en-GB" b="0" i="0" dirty="0">
              <a:latin typeface="Century Gothic" panose="020B0502020202020204"/>
            </a:rPr>
            <a:t>by mean</a:t>
          </a:r>
          <a:r>
            <a:rPr lang="en-GB" b="0" i="0" dirty="0"/>
            <a:t> </a:t>
          </a:r>
          <a:endParaRPr lang="en-US" dirty="0"/>
        </a:p>
      </dgm:t>
    </dgm:pt>
    <dgm:pt modelId="{4BA269F4-A6D4-4191-B18E-5E8ED5854EAD}" type="parTrans" cxnId="{2AD7C648-1CB7-470C-B15A-6D3DAF6CDDB8}">
      <dgm:prSet/>
      <dgm:spPr/>
      <dgm:t>
        <a:bodyPr/>
        <a:lstStyle/>
        <a:p>
          <a:endParaRPr lang="en-US"/>
        </a:p>
      </dgm:t>
    </dgm:pt>
    <dgm:pt modelId="{42991265-B5A3-4E82-AC89-85AAABF603B2}" type="sibTrans" cxnId="{2AD7C648-1CB7-470C-B15A-6D3DAF6CDDB8}">
      <dgm:prSet/>
      <dgm:spPr/>
      <dgm:t>
        <a:bodyPr/>
        <a:lstStyle/>
        <a:p>
          <a:endParaRPr lang="en-US"/>
        </a:p>
      </dgm:t>
    </dgm:pt>
    <dgm:pt modelId="{A126D81E-5AB6-403C-BB35-68552A41869C}" type="pres">
      <dgm:prSet presAssocID="{D2FC01CC-6072-4833-815C-8F9E3F56B5F2}" presName="linear" presStyleCnt="0">
        <dgm:presLayoutVars>
          <dgm:dir/>
          <dgm:animLvl val="lvl"/>
          <dgm:resizeHandles val="exact"/>
        </dgm:presLayoutVars>
      </dgm:prSet>
      <dgm:spPr/>
    </dgm:pt>
    <dgm:pt modelId="{60EC7138-31D5-4E66-BE5A-35B91401FFC9}" type="pres">
      <dgm:prSet presAssocID="{A1F722C5-1A6B-4AD9-91C0-B8F0FFEA01B5}" presName="parentLin" presStyleCnt="0"/>
      <dgm:spPr/>
    </dgm:pt>
    <dgm:pt modelId="{0A4B045D-7B67-469A-8CA6-5737E71B02EF}" type="pres">
      <dgm:prSet presAssocID="{A1F722C5-1A6B-4AD9-91C0-B8F0FFEA01B5}" presName="parentLeftMargin" presStyleLbl="node1" presStyleIdx="0" presStyleCnt="2"/>
      <dgm:spPr/>
    </dgm:pt>
    <dgm:pt modelId="{10C80E8E-0B93-4D86-BB24-8F3D6DE13A8F}" type="pres">
      <dgm:prSet presAssocID="{A1F722C5-1A6B-4AD9-91C0-B8F0FFEA01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4950A6-CFC3-41DE-87CC-CB3028C307D6}" type="pres">
      <dgm:prSet presAssocID="{A1F722C5-1A6B-4AD9-91C0-B8F0FFEA01B5}" presName="negativeSpace" presStyleCnt="0"/>
      <dgm:spPr/>
    </dgm:pt>
    <dgm:pt modelId="{9B4662A0-CB7B-45FA-B5D9-8C5F2C3C20DC}" type="pres">
      <dgm:prSet presAssocID="{A1F722C5-1A6B-4AD9-91C0-B8F0FFEA01B5}" presName="childText" presStyleLbl="conFgAcc1" presStyleIdx="0" presStyleCnt="2">
        <dgm:presLayoutVars>
          <dgm:bulletEnabled val="1"/>
        </dgm:presLayoutVars>
      </dgm:prSet>
      <dgm:spPr/>
    </dgm:pt>
    <dgm:pt modelId="{E2F79140-65D7-445D-8E97-1E49A06C8ED5}" type="pres">
      <dgm:prSet presAssocID="{2603ACFB-8375-4234-AC1E-037FA6A74E4A}" presName="spaceBetweenRectangles" presStyleCnt="0"/>
      <dgm:spPr/>
    </dgm:pt>
    <dgm:pt modelId="{67117773-D577-4AF6-8012-BA770D3AA4D9}" type="pres">
      <dgm:prSet presAssocID="{7A3C0FF4-3C5F-489D-A12F-38B269074DA4}" presName="parentLin" presStyleCnt="0"/>
      <dgm:spPr/>
    </dgm:pt>
    <dgm:pt modelId="{BC18F3AC-4E03-4279-94CE-50050E0CA9FB}" type="pres">
      <dgm:prSet presAssocID="{7A3C0FF4-3C5F-489D-A12F-38B269074DA4}" presName="parentLeftMargin" presStyleLbl="node1" presStyleIdx="0" presStyleCnt="2"/>
      <dgm:spPr/>
    </dgm:pt>
    <dgm:pt modelId="{BE905AD3-21E7-468C-A2F1-D0B2824F3E31}" type="pres">
      <dgm:prSet presAssocID="{7A3C0FF4-3C5F-489D-A12F-38B269074D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2F5252-DBD9-42AC-A805-373E7121BA59}" type="pres">
      <dgm:prSet presAssocID="{7A3C0FF4-3C5F-489D-A12F-38B269074DA4}" presName="negativeSpace" presStyleCnt="0"/>
      <dgm:spPr/>
    </dgm:pt>
    <dgm:pt modelId="{4F991E7B-C5C4-47AC-9AE0-C830EC7C0D9D}" type="pres">
      <dgm:prSet presAssocID="{7A3C0FF4-3C5F-489D-A12F-38B269074D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E4A15B-FDDD-477E-8117-99BFE27EC8FF}" type="presOf" srcId="{7A3C0FF4-3C5F-489D-A12F-38B269074DA4}" destId="{BE905AD3-21E7-468C-A2F1-D0B2824F3E31}" srcOrd="1" destOrd="0" presId="urn:microsoft.com/office/officeart/2005/8/layout/list1"/>
    <dgm:cxn modelId="{7E876B66-F811-4EE4-8217-97E318EE4524}" type="presOf" srcId="{1ADE2FEB-357A-4214-94BB-93C990360CEE}" destId="{9B4662A0-CB7B-45FA-B5D9-8C5F2C3C20DC}" srcOrd="0" destOrd="0" presId="urn:microsoft.com/office/officeart/2005/8/layout/list1"/>
    <dgm:cxn modelId="{2AD7C648-1CB7-470C-B15A-6D3DAF6CDDB8}" srcId="{7A3C0FF4-3C5F-489D-A12F-38B269074DA4}" destId="{B6C06EF6-296D-4D1D-B7BA-E57A0FD0C458}" srcOrd="0" destOrd="0" parTransId="{4BA269F4-A6D4-4191-B18E-5E8ED5854EAD}" sibTransId="{42991265-B5A3-4E82-AC89-85AAABF603B2}"/>
    <dgm:cxn modelId="{43D5CB8A-E9C8-4965-93CC-F46A09610CF7}" srcId="{D2FC01CC-6072-4833-815C-8F9E3F56B5F2}" destId="{7A3C0FF4-3C5F-489D-A12F-38B269074DA4}" srcOrd="1" destOrd="0" parTransId="{5B1EB948-F67A-48AF-9382-DAA52205CB0B}" sibTransId="{BC939CDD-0D0B-4131-9DE5-2ADE80A7D5B8}"/>
    <dgm:cxn modelId="{F5E4C38C-E5A8-403A-932A-5313BB93C474}" type="presOf" srcId="{A1F722C5-1A6B-4AD9-91C0-B8F0FFEA01B5}" destId="{0A4B045D-7B67-469A-8CA6-5737E71B02EF}" srcOrd="0" destOrd="0" presId="urn:microsoft.com/office/officeart/2005/8/layout/list1"/>
    <dgm:cxn modelId="{8770D591-115E-4009-A88C-A18BA7568899}" type="presOf" srcId="{D2FC01CC-6072-4833-815C-8F9E3F56B5F2}" destId="{A126D81E-5AB6-403C-BB35-68552A41869C}" srcOrd="0" destOrd="0" presId="urn:microsoft.com/office/officeart/2005/8/layout/list1"/>
    <dgm:cxn modelId="{5D3CAE98-2C44-4560-838A-BC6456A840EB}" srcId="{D2FC01CC-6072-4833-815C-8F9E3F56B5F2}" destId="{A1F722C5-1A6B-4AD9-91C0-B8F0FFEA01B5}" srcOrd="0" destOrd="0" parTransId="{C9815E12-B4B0-4EC1-A63B-E5100E949385}" sibTransId="{2603ACFB-8375-4234-AC1E-037FA6A74E4A}"/>
    <dgm:cxn modelId="{FBE76AB4-E40C-4EF2-ACDB-D36F165CF41F}" srcId="{A1F722C5-1A6B-4AD9-91C0-B8F0FFEA01B5}" destId="{1ADE2FEB-357A-4214-94BB-93C990360CEE}" srcOrd="0" destOrd="0" parTransId="{35DBAF05-C83E-4328-AA70-42D5108515E0}" sibTransId="{0FAE0434-97D4-4FD5-B636-51A31A12F21D}"/>
    <dgm:cxn modelId="{771D44C3-5A28-4A8F-92DE-FE9F83383D22}" type="presOf" srcId="{B6C06EF6-296D-4D1D-B7BA-E57A0FD0C458}" destId="{4F991E7B-C5C4-47AC-9AE0-C830EC7C0D9D}" srcOrd="0" destOrd="0" presId="urn:microsoft.com/office/officeart/2005/8/layout/list1"/>
    <dgm:cxn modelId="{E0B156D0-3A01-41E0-A1BD-4C7DA1250BC4}" type="presOf" srcId="{A1F722C5-1A6B-4AD9-91C0-B8F0FFEA01B5}" destId="{10C80E8E-0B93-4D86-BB24-8F3D6DE13A8F}" srcOrd="1" destOrd="0" presId="urn:microsoft.com/office/officeart/2005/8/layout/list1"/>
    <dgm:cxn modelId="{4DE870DC-F9A1-4081-927D-003CAA97F6D1}" type="presOf" srcId="{7A3C0FF4-3C5F-489D-A12F-38B269074DA4}" destId="{BC18F3AC-4E03-4279-94CE-50050E0CA9FB}" srcOrd="0" destOrd="0" presId="urn:microsoft.com/office/officeart/2005/8/layout/list1"/>
    <dgm:cxn modelId="{F9C67E55-E377-43E5-98D8-A0BA74AAE0BA}" type="presParOf" srcId="{A126D81E-5AB6-403C-BB35-68552A41869C}" destId="{60EC7138-31D5-4E66-BE5A-35B91401FFC9}" srcOrd="0" destOrd="0" presId="urn:microsoft.com/office/officeart/2005/8/layout/list1"/>
    <dgm:cxn modelId="{B41608E2-939E-4793-95F3-BE1EDA9DEBDE}" type="presParOf" srcId="{60EC7138-31D5-4E66-BE5A-35B91401FFC9}" destId="{0A4B045D-7B67-469A-8CA6-5737E71B02EF}" srcOrd="0" destOrd="0" presId="urn:microsoft.com/office/officeart/2005/8/layout/list1"/>
    <dgm:cxn modelId="{1486DA1B-EDF2-4EC3-9537-169A01AA8F14}" type="presParOf" srcId="{60EC7138-31D5-4E66-BE5A-35B91401FFC9}" destId="{10C80E8E-0B93-4D86-BB24-8F3D6DE13A8F}" srcOrd="1" destOrd="0" presId="urn:microsoft.com/office/officeart/2005/8/layout/list1"/>
    <dgm:cxn modelId="{A50DE1A9-F571-4DB2-8C68-B5B12A3E147C}" type="presParOf" srcId="{A126D81E-5AB6-403C-BB35-68552A41869C}" destId="{954950A6-CFC3-41DE-87CC-CB3028C307D6}" srcOrd="1" destOrd="0" presId="urn:microsoft.com/office/officeart/2005/8/layout/list1"/>
    <dgm:cxn modelId="{B4923131-D5F1-4924-8DD5-98981BBA60C2}" type="presParOf" srcId="{A126D81E-5AB6-403C-BB35-68552A41869C}" destId="{9B4662A0-CB7B-45FA-B5D9-8C5F2C3C20DC}" srcOrd="2" destOrd="0" presId="urn:microsoft.com/office/officeart/2005/8/layout/list1"/>
    <dgm:cxn modelId="{C49BAFD4-9FBD-4FE8-8E8F-C4DBC9E74BC2}" type="presParOf" srcId="{A126D81E-5AB6-403C-BB35-68552A41869C}" destId="{E2F79140-65D7-445D-8E97-1E49A06C8ED5}" srcOrd="3" destOrd="0" presId="urn:microsoft.com/office/officeart/2005/8/layout/list1"/>
    <dgm:cxn modelId="{88DECC8B-DBD9-44BF-B6FE-8553F22945C0}" type="presParOf" srcId="{A126D81E-5AB6-403C-BB35-68552A41869C}" destId="{67117773-D577-4AF6-8012-BA770D3AA4D9}" srcOrd="4" destOrd="0" presId="urn:microsoft.com/office/officeart/2005/8/layout/list1"/>
    <dgm:cxn modelId="{E9F279AC-9B1B-4561-8A84-716ED4798F79}" type="presParOf" srcId="{67117773-D577-4AF6-8012-BA770D3AA4D9}" destId="{BC18F3AC-4E03-4279-94CE-50050E0CA9FB}" srcOrd="0" destOrd="0" presId="urn:microsoft.com/office/officeart/2005/8/layout/list1"/>
    <dgm:cxn modelId="{0E451075-F9BF-46D3-8A7A-90885F1256D0}" type="presParOf" srcId="{67117773-D577-4AF6-8012-BA770D3AA4D9}" destId="{BE905AD3-21E7-468C-A2F1-D0B2824F3E31}" srcOrd="1" destOrd="0" presId="urn:microsoft.com/office/officeart/2005/8/layout/list1"/>
    <dgm:cxn modelId="{5FE0C633-C0B8-4011-BC11-65BA36619BDB}" type="presParOf" srcId="{A126D81E-5AB6-403C-BB35-68552A41869C}" destId="{BE2F5252-DBD9-42AC-A805-373E7121BA59}" srcOrd="5" destOrd="0" presId="urn:microsoft.com/office/officeart/2005/8/layout/list1"/>
    <dgm:cxn modelId="{25CB8CDF-BDE1-46F9-94A3-FC890E373414}" type="presParOf" srcId="{A126D81E-5AB6-403C-BB35-68552A41869C}" destId="{4F991E7B-C5C4-47AC-9AE0-C830EC7C0D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A91136-9446-496B-A03F-5F457AFEF9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52C6E5-38F8-4BE9-9528-AD2B865ECC4D}">
      <dgm:prSet/>
      <dgm:spPr/>
      <dgm:t>
        <a:bodyPr/>
        <a:lstStyle/>
        <a:p>
          <a:pPr>
            <a:defRPr cap="all"/>
          </a:pPr>
          <a:r>
            <a:rPr lang="en-GB" b="0" i="0"/>
            <a:t>Linear Regression</a:t>
          </a:r>
          <a:endParaRPr lang="en-US"/>
        </a:p>
      </dgm:t>
    </dgm:pt>
    <dgm:pt modelId="{83BCA926-E094-4815-96B5-F8D05798DD5A}" type="parTrans" cxnId="{65B73957-6080-43E8-816B-1EB2ABFA1337}">
      <dgm:prSet/>
      <dgm:spPr/>
      <dgm:t>
        <a:bodyPr/>
        <a:lstStyle/>
        <a:p>
          <a:endParaRPr lang="en-US"/>
        </a:p>
      </dgm:t>
    </dgm:pt>
    <dgm:pt modelId="{3251B4B4-4F84-48D7-94B7-CDB3A5D873F9}" type="sibTrans" cxnId="{65B73957-6080-43E8-816B-1EB2ABFA1337}">
      <dgm:prSet/>
      <dgm:spPr/>
      <dgm:t>
        <a:bodyPr/>
        <a:lstStyle/>
        <a:p>
          <a:endParaRPr lang="en-US"/>
        </a:p>
      </dgm:t>
    </dgm:pt>
    <dgm:pt modelId="{33B698C9-7199-43AD-8A1F-EBDA9F32080C}">
      <dgm:prSet/>
      <dgm:spPr/>
      <dgm:t>
        <a:bodyPr/>
        <a:lstStyle/>
        <a:p>
          <a:pPr>
            <a:defRPr cap="all"/>
          </a:pPr>
          <a:r>
            <a:rPr lang="en-GB" b="0" i="0"/>
            <a:t>Lasso</a:t>
          </a:r>
          <a:endParaRPr lang="en-US"/>
        </a:p>
      </dgm:t>
    </dgm:pt>
    <dgm:pt modelId="{ED522949-345D-4D69-8241-F84B6DF71C1D}" type="parTrans" cxnId="{23A12EA2-2C34-4360-A631-1691B44386E0}">
      <dgm:prSet/>
      <dgm:spPr/>
      <dgm:t>
        <a:bodyPr/>
        <a:lstStyle/>
        <a:p>
          <a:endParaRPr lang="en-US"/>
        </a:p>
      </dgm:t>
    </dgm:pt>
    <dgm:pt modelId="{25869898-7F3B-48DE-89E8-CB124A3F4B7B}" type="sibTrans" cxnId="{23A12EA2-2C34-4360-A631-1691B44386E0}">
      <dgm:prSet/>
      <dgm:spPr/>
      <dgm:t>
        <a:bodyPr/>
        <a:lstStyle/>
        <a:p>
          <a:endParaRPr lang="en-US"/>
        </a:p>
      </dgm:t>
    </dgm:pt>
    <dgm:pt modelId="{3BDEAED7-85CE-417D-9B0D-281B18B639D9}">
      <dgm:prSet/>
      <dgm:spPr/>
      <dgm:t>
        <a:bodyPr/>
        <a:lstStyle/>
        <a:p>
          <a:pPr>
            <a:defRPr cap="all"/>
          </a:pPr>
          <a:r>
            <a:rPr lang="en-GB" b="0" i="0"/>
            <a:t>Ridge</a:t>
          </a:r>
          <a:endParaRPr lang="en-US"/>
        </a:p>
      </dgm:t>
    </dgm:pt>
    <dgm:pt modelId="{F960305F-2F7B-4AC3-8BB3-402AF5B4F7A4}" type="parTrans" cxnId="{6E829493-487B-4146-A8FC-96C102CDB2C1}">
      <dgm:prSet/>
      <dgm:spPr/>
      <dgm:t>
        <a:bodyPr/>
        <a:lstStyle/>
        <a:p>
          <a:endParaRPr lang="en-US"/>
        </a:p>
      </dgm:t>
    </dgm:pt>
    <dgm:pt modelId="{8173EA79-5E37-4568-BE10-847F8CBBD10C}" type="sibTrans" cxnId="{6E829493-487B-4146-A8FC-96C102CDB2C1}">
      <dgm:prSet/>
      <dgm:spPr/>
      <dgm:t>
        <a:bodyPr/>
        <a:lstStyle/>
        <a:p>
          <a:endParaRPr lang="en-US"/>
        </a:p>
      </dgm:t>
    </dgm:pt>
    <dgm:pt modelId="{56FB5A6B-5DB9-479C-BB0D-12E338AA2DB9}">
      <dgm:prSet/>
      <dgm:spPr/>
      <dgm:t>
        <a:bodyPr/>
        <a:lstStyle/>
        <a:p>
          <a:pPr>
            <a:defRPr cap="all"/>
          </a:pPr>
          <a:r>
            <a:rPr lang="en-GB" b="0" i="0"/>
            <a:t>Elastic Net</a:t>
          </a:r>
          <a:endParaRPr lang="en-US"/>
        </a:p>
      </dgm:t>
    </dgm:pt>
    <dgm:pt modelId="{AE4E4A89-B217-43D9-8F64-003BCFBE736A}" type="parTrans" cxnId="{09E720DE-C72C-4EC8-8441-DA779A6AC00E}">
      <dgm:prSet/>
      <dgm:spPr/>
      <dgm:t>
        <a:bodyPr/>
        <a:lstStyle/>
        <a:p>
          <a:endParaRPr lang="en-US"/>
        </a:p>
      </dgm:t>
    </dgm:pt>
    <dgm:pt modelId="{86190B6A-52EB-4805-B95A-63A359B8FCD6}" type="sibTrans" cxnId="{09E720DE-C72C-4EC8-8441-DA779A6AC00E}">
      <dgm:prSet/>
      <dgm:spPr/>
      <dgm:t>
        <a:bodyPr/>
        <a:lstStyle/>
        <a:p>
          <a:endParaRPr lang="en-US"/>
        </a:p>
      </dgm:t>
    </dgm:pt>
    <dgm:pt modelId="{56FAB900-D44D-40B9-B84E-0BB3695497D7}">
      <dgm:prSet/>
      <dgm:spPr/>
      <dgm:t>
        <a:bodyPr/>
        <a:lstStyle/>
        <a:p>
          <a:pPr>
            <a:defRPr cap="all"/>
          </a:pPr>
          <a:r>
            <a:rPr lang="en-GB" b="0" i="0"/>
            <a:t>Random Forest</a:t>
          </a:r>
          <a:endParaRPr lang="en-US"/>
        </a:p>
      </dgm:t>
    </dgm:pt>
    <dgm:pt modelId="{E1FEDF3B-9C49-4E69-84C3-E64CFD1A6127}" type="parTrans" cxnId="{C419F977-F316-4041-B5F6-6A251BE5187B}">
      <dgm:prSet/>
      <dgm:spPr/>
      <dgm:t>
        <a:bodyPr/>
        <a:lstStyle/>
        <a:p>
          <a:endParaRPr lang="en-US"/>
        </a:p>
      </dgm:t>
    </dgm:pt>
    <dgm:pt modelId="{50AA9938-F4AF-4119-AF9C-1ACDAE689995}" type="sibTrans" cxnId="{C419F977-F316-4041-B5F6-6A251BE5187B}">
      <dgm:prSet/>
      <dgm:spPr/>
      <dgm:t>
        <a:bodyPr/>
        <a:lstStyle/>
        <a:p>
          <a:endParaRPr lang="en-US"/>
        </a:p>
      </dgm:t>
    </dgm:pt>
    <dgm:pt modelId="{3BBFDC5B-6C7D-4713-BA0F-40A8AE18A892}">
      <dgm:prSet/>
      <dgm:spPr/>
      <dgm:t>
        <a:bodyPr/>
        <a:lstStyle/>
        <a:p>
          <a:pPr>
            <a:defRPr cap="all"/>
          </a:pPr>
          <a:r>
            <a:rPr lang="en-GB" b="0" i="0"/>
            <a:t>Lighting GBM</a:t>
          </a:r>
          <a:endParaRPr lang="en-US"/>
        </a:p>
      </dgm:t>
    </dgm:pt>
    <dgm:pt modelId="{092C141D-7CC1-4B6A-A76E-F8FABCA01080}" type="parTrans" cxnId="{40CAE037-86B7-4E54-9A88-87213C7914F2}">
      <dgm:prSet/>
      <dgm:spPr/>
      <dgm:t>
        <a:bodyPr/>
        <a:lstStyle/>
        <a:p>
          <a:endParaRPr lang="en-US"/>
        </a:p>
      </dgm:t>
    </dgm:pt>
    <dgm:pt modelId="{893BEEB4-72C3-42C5-A4C8-DCA9052F598B}" type="sibTrans" cxnId="{40CAE037-86B7-4E54-9A88-87213C7914F2}">
      <dgm:prSet/>
      <dgm:spPr/>
      <dgm:t>
        <a:bodyPr/>
        <a:lstStyle/>
        <a:p>
          <a:endParaRPr lang="en-US"/>
        </a:p>
      </dgm:t>
    </dgm:pt>
    <dgm:pt modelId="{EBCA4EA9-AF13-4D18-A65A-CFA5B52A6B5C}">
      <dgm:prSet/>
      <dgm:spPr/>
      <dgm:t>
        <a:bodyPr/>
        <a:lstStyle/>
        <a:p>
          <a:pPr>
            <a:defRPr cap="all"/>
          </a:pPr>
          <a:r>
            <a:rPr lang="en-GB" b="0" i="0"/>
            <a:t>Cat boost</a:t>
          </a:r>
          <a:endParaRPr lang="en-US"/>
        </a:p>
      </dgm:t>
    </dgm:pt>
    <dgm:pt modelId="{BF2C11EB-B816-41B1-89E7-A56A04E975D4}" type="parTrans" cxnId="{282E7557-4FF9-4D41-BEF4-525BB6C1336E}">
      <dgm:prSet/>
      <dgm:spPr/>
      <dgm:t>
        <a:bodyPr/>
        <a:lstStyle/>
        <a:p>
          <a:endParaRPr lang="en-US"/>
        </a:p>
      </dgm:t>
    </dgm:pt>
    <dgm:pt modelId="{20BCD50A-8EE7-4AE3-BC37-2D25481F55FD}" type="sibTrans" cxnId="{282E7557-4FF9-4D41-BEF4-525BB6C1336E}">
      <dgm:prSet/>
      <dgm:spPr/>
      <dgm:t>
        <a:bodyPr/>
        <a:lstStyle/>
        <a:p>
          <a:endParaRPr lang="en-US"/>
        </a:p>
      </dgm:t>
    </dgm:pt>
    <dgm:pt modelId="{A6E6D8DE-A8DD-4687-8D35-C6BD5FD25742}" type="pres">
      <dgm:prSet presAssocID="{3FA91136-9446-496B-A03F-5F457AFEF9C5}" presName="root" presStyleCnt="0">
        <dgm:presLayoutVars>
          <dgm:dir/>
          <dgm:resizeHandles val="exact"/>
        </dgm:presLayoutVars>
      </dgm:prSet>
      <dgm:spPr/>
    </dgm:pt>
    <dgm:pt modelId="{59D90A3C-447B-4139-8500-129F325F6B40}" type="pres">
      <dgm:prSet presAssocID="{4952C6E5-38F8-4BE9-9528-AD2B865ECC4D}" presName="compNode" presStyleCnt="0"/>
      <dgm:spPr/>
    </dgm:pt>
    <dgm:pt modelId="{BF73C2D6-A98A-4F11-B1B1-0184E2FDBB59}" type="pres">
      <dgm:prSet presAssocID="{4952C6E5-38F8-4BE9-9528-AD2B865ECC4D}" presName="iconBgRect" presStyleLbl="bgShp" presStyleIdx="0" presStyleCnt="7"/>
      <dgm:spPr/>
    </dgm:pt>
    <dgm:pt modelId="{2BC802FD-C57F-45F9-8045-EBF4B56ADE11}" type="pres">
      <dgm:prSet presAssocID="{4952C6E5-38F8-4BE9-9528-AD2B865ECC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5FF7C1E-1CB9-4FE2-AD21-F06716EDD344}" type="pres">
      <dgm:prSet presAssocID="{4952C6E5-38F8-4BE9-9528-AD2B865ECC4D}" presName="spaceRect" presStyleCnt="0"/>
      <dgm:spPr/>
    </dgm:pt>
    <dgm:pt modelId="{60E4498A-1C1C-4B03-A9C0-2BCE8961C2AC}" type="pres">
      <dgm:prSet presAssocID="{4952C6E5-38F8-4BE9-9528-AD2B865ECC4D}" presName="textRect" presStyleLbl="revTx" presStyleIdx="0" presStyleCnt="7">
        <dgm:presLayoutVars>
          <dgm:chMax val="1"/>
          <dgm:chPref val="1"/>
        </dgm:presLayoutVars>
      </dgm:prSet>
      <dgm:spPr/>
    </dgm:pt>
    <dgm:pt modelId="{7488D26F-E7E9-4ACD-BFBD-8A86CA2C9A42}" type="pres">
      <dgm:prSet presAssocID="{3251B4B4-4F84-48D7-94B7-CDB3A5D873F9}" presName="sibTrans" presStyleCnt="0"/>
      <dgm:spPr/>
    </dgm:pt>
    <dgm:pt modelId="{A91297E9-4A4D-4467-A411-576373480B68}" type="pres">
      <dgm:prSet presAssocID="{33B698C9-7199-43AD-8A1F-EBDA9F32080C}" presName="compNode" presStyleCnt="0"/>
      <dgm:spPr/>
    </dgm:pt>
    <dgm:pt modelId="{D705E4B1-76F4-4BD3-AD45-F151E143B1B1}" type="pres">
      <dgm:prSet presAssocID="{33B698C9-7199-43AD-8A1F-EBDA9F32080C}" presName="iconBgRect" presStyleLbl="bgShp" presStyleIdx="1" presStyleCnt="7"/>
      <dgm:spPr/>
    </dgm:pt>
    <dgm:pt modelId="{16127C6F-652A-4158-996D-5F84E3B75EE2}" type="pres">
      <dgm:prSet presAssocID="{33B698C9-7199-43AD-8A1F-EBDA9F32080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7F5E7B7-B72F-4C2E-A413-4BE5104512FF}" type="pres">
      <dgm:prSet presAssocID="{33B698C9-7199-43AD-8A1F-EBDA9F32080C}" presName="spaceRect" presStyleCnt="0"/>
      <dgm:spPr/>
    </dgm:pt>
    <dgm:pt modelId="{795842CA-F849-4089-8C18-964DA713488A}" type="pres">
      <dgm:prSet presAssocID="{33B698C9-7199-43AD-8A1F-EBDA9F32080C}" presName="textRect" presStyleLbl="revTx" presStyleIdx="1" presStyleCnt="7">
        <dgm:presLayoutVars>
          <dgm:chMax val="1"/>
          <dgm:chPref val="1"/>
        </dgm:presLayoutVars>
      </dgm:prSet>
      <dgm:spPr/>
    </dgm:pt>
    <dgm:pt modelId="{D3E9A084-437E-454B-B98E-B2B29225C6E5}" type="pres">
      <dgm:prSet presAssocID="{25869898-7F3B-48DE-89E8-CB124A3F4B7B}" presName="sibTrans" presStyleCnt="0"/>
      <dgm:spPr/>
    </dgm:pt>
    <dgm:pt modelId="{36352636-75F7-4346-8D32-09C1C37B3756}" type="pres">
      <dgm:prSet presAssocID="{3BDEAED7-85CE-417D-9B0D-281B18B639D9}" presName="compNode" presStyleCnt="0"/>
      <dgm:spPr/>
    </dgm:pt>
    <dgm:pt modelId="{5368DE4D-05A2-47E0-ADC3-3BE6581ED0BD}" type="pres">
      <dgm:prSet presAssocID="{3BDEAED7-85CE-417D-9B0D-281B18B639D9}" presName="iconBgRect" presStyleLbl="bgShp" presStyleIdx="2" presStyleCnt="7"/>
      <dgm:spPr/>
    </dgm:pt>
    <dgm:pt modelId="{DF1D00E3-24E3-4954-9A04-5359CADFA5CB}" type="pres">
      <dgm:prSet presAssocID="{3BDEAED7-85CE-417D-9B0D-281B18B639D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C6F33883-305B-4908-B082-0D96EC6FE33B}" type="pres">
      <dgm:prSet presAssocID="{3BDEAED7-85CE-417D-9B0D-281B18B639D9}" presName="spaceRect" presStyleCnt="0"/>
      <dgm:spPr/>
    </dgm:pt>
    <dgm:pt modelId="{833A94E6-FC14-4D6B-9C6C-AE1BB1EE7B18}" type="pres">
      <dgm:prSet presAssocID="{3BDEAED7-85CE-417D-9B0D-281B18B639D9}" presName="textRect" presStyleLbl="revTx" presStyleIdx="2" presStyleCnt="7">
        <dgm:presLayoutVars>
          <dgm:chMax val="1"/>
          <dgm:chPref val="1"/>
        </dgm:presLayoutVars>
      </dgm:prSet>
      <dgm:spPr/>
    </dgm:pt>
    <dgm:pt modelId="{44DC812F-40B7-4D57-9D04-D8F3481680C7}" type="pres">
      <dgm:prSet presAssocID="{8173EA79-5E37-4568-BE10-847F8CBBD10C}" presName="sibTrans" presStyleCnt="0"/>
      <dgm:spPr/>
    </dgm:pt>
    <dgm:pt modelId="{495B6EB1-3A0C-42D6-91A5-16D5F729B69D}" type="pres">
      <dgm:prSet presAssocID="{56FB5A6B-5DB9-479C-BB0D-12E338AA2DB9}" presName="compNode" presStyleCnt="0"/>
      <dgm:spPr/>
    </dgm:pt>
    <dgm:pt modelId="{F3315747-A63E-43A2-9245-EC70746B21EC}" type="pres">
      <dgm:prSet presAssocID="{56FB5A6B-5DB9-479C-BB0D-12E338AA2DB9}" presName="iconBgRect" presStyleLbl="bgShp" presStyleIdx="3" presStyleCnt="7"/>
      <dgm:spPr/>
    </dgm:pt>
    <dgm:pt modelId="{C0B9A4F7-D8B7-4AD9-9357-26234AC6FC0F}" type="pres">
      <dgm:prSet presAssocID="{56FB5A6B-5DB9-479C-BB0D-12E338AA2DB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3A3C668-F02C-4748-B78D-EF9C8131EE15}" type="pres">
      <dgm:prSet presAssocID="{56FB5A6B-5DB9-479C-BB0D-12E338AA2DB9}" presName="spaceRect" presStyleCnt="0"/>
      <dgm:spPr/>
    </dgm:pt>
    <dgm:pt modelId="{B8B8078B-A01B-4FFD-9A9D-E1CAF5D1FD20}" type="pres">
      <dgm:prSet presAssocID="{56FB5A6B-5DB9-479C-BB0D-12E338AA2DB9}" presName="textRect" presStyleLbl="revTx" presStyleIdx="3" presStyleCnt="7">
        <dgm:presLayoutVars>
          <dgm:chMax val="1"/>
          <dgm:chPref val="1"/>
        </dgm:presLayoutVars>
      </dgm:prSet>
      <dgm:spPr/>
    </dgm:pt>
    <dgm:pt modelId="{5518927F-026B-4F2C-9FD6-9FF0043EF213}" type="pres">
      <dgm:prSet presAssocID="{86190B6A-52EB-4805-B95A-63A359B8FCD6}" presName="sibTrans" presStyleCnt="0"/>
      <dgm:spPr/>
    </dgm:pt>
    <dgm:pt modelId="{232CB7D1-DEBA-4A5D-BDE4-14372D2B5A22}" type="pres">
      <dgm:prSet presAssocID="{56FAB900-D44D-40B9-B84E-0BB3695497D7}" presName="compNode" presStyleCnt="0"/>
      <dgm:spPr/>
    </dgm:pt>
    <dgm:pt modelId="{73E398CF-878C-40DC-BC5E-302C0E2D83ED}" type="pres">
      <dgm:prSet presAssocID="{56FAB900-D44D-40B9-B84E-0BB3695497D7}" presName="iconBgRect" presStyleLbl="bgShp" presStyleIdx="4" presStyleCnt="7"/>
      <dgm:spPr/>
    </dgm:pt>
    <dgm:pt modelId="{DDC78B96-6701-4431-9978-BB9594953D0C}" type="pres">
      <dgm:prSet presAssocID="{56FAB900-D44D-40B9-B84E-0BB3695497D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720C43A-E3ED-40C8-ACAB-57B17994C397}" type="pres">
      <dgm:prSet presAssocID="{56FAB900-D44D-40B9-B84E-0BB3695497D7}" presName="spaceRect" presStyleCnt="0"/>
      <dgm:spPr/>
    </dgm:pt>
    <dgm:pt modelId="{48DC7753-2CEF-4120-BB6C-06165A2FC943}" type="pres">
      <dgm:prSet presAssocID="{56FAB900-D44D-40B9-B84E-0BB3695497D7}" presName="textRect" presStyleLbl="revTx" presStyleIdx="4" presStyleCnt="7">
        <dgm:presLayoutVars>
          <dgm:chMax val="1"/>
          <dgm:chPref val="1"/>
        </dgm:presLayoutVars>
      </dgm:prSet>
      <dgm:spPr/>
    </dgm:pt>
    <dgm:pt modelId="{BBE8072A-D3A5-421D-9740-9C382F1B2552}" type="pres">
      <dgm:prSet presAssocID="{50AA9938-F4AF-4119-AF9C-1ACDAE689995}" presName="sibTrans" presStyleCnt="0"/>
      <dgm:spPr/>
    </dgm:pt>
    <dgm:pt modelId="{6B2CA5F7-4FBB-47BA-B23F-8642F68DB426}" type="pres">
      <dgm:prSet presAssocID="{3BBFDC5B-6C7D-4713-BA0F-40A8AE18A892}" presName="compNode" presStyleCnt="0"/>
      <dgm:spPr/>
    </dgm:pt>
    <dgm:pt modelId="{E194DF21-E70F-4F44-BE59-C0FF323E440B}" type="pres">
      <dgm:prSet presAssocID="{3BBFDC5B-6C7D-4713-BA0F-40A8AE18A892}" presName="iconBgRect" presStyleLbl="bgShp" presStyleIdx="5" presStyleCnt="7"/>
      <dgm:spPr/>
    </dgm:pt>
    <dgm:pt modelId="{66265571-9FDB-44F0-BEE0-2A8B1DD6B72A}" type="pres">
      <dgm:prSet presAssocID="{3BBFDC5B-6C7D-4713-BA0F-40A8AE18A89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16D489F-6166-4BFE-9A04-D87CAF9A1E62}" type="pres">
      <dgm:prSet presAssocID="{3BBFDC5B-6C7D-4713-BA0F-40A8AE18A892}" presName="spaceRect" presStyleCnt="0"/>
      <dgm:spPr/>
    </dgm:pt>
    <dgm:pt modelId="{297E6E07-75F8-4AF6-8940-97A5C2EE585D}" type="pres">
      <dgm:prSet presAssocID="{3BBFDC5B-6C7D-4713-BA0F-40A8AE18A892}" presName="textRect" presStyleLbl="revTx" presStyleIdx="5" presStyleCnt="7">
        <dgm:presLayoutVars>
          <dgm:chMax val="1"/>
          <dgm:chPref val="1"/>
        </dgm:presLayoutVars>
      </dgm:prSet>
      <dgm:spPr/>
    </dgm:pt>
    <dgm:pt modelId="{8B73C9FA-0806-4CEE-9E39-24F95FDD2302}" type="pres">
      <dgm:prSet presAssocID="{893BEEB4-72C3-42C5-A4C8-DCA9052F598B}" presName="sibTrans" presStyleCnt="0"/>
      <dgm:spPr/>
    </dgm:pt>
    <dgm:pt modelId="{7D4935A8-1FD3-4108-B3D4-3E31E26E2AFD}" type="pres">
      <dgm:prSet presAssocID="{EBCA4EA9-AF13-4D18-A65A-CFA5B52A6B5C}" presName="compNode" presStyleCnt="0"/>
      <dgm:spPr/>
    </dgm:pt>
    <dgm:pt modelId="{CF997740-5FD8-4E43-A44D-853BAF46DFC6}" type="pres">
      <dgm:prSet presAssocID="{EBCA4EA9-AF13-4D18-A65A-CFA5B52A6B5C}" presName="iconBgRect" presStyleLbl="bgShp" presStyleIdx="6" presStyleCnt="7"/>
      <dgm:spPr/>
    </dgm:pt>
    <dgm:pt modelId="{FB43068D-A2A1-4841-B1BB-18B640F9342D}" type="pres">
      <dgm:prSet presAssocID="{EBCA4EA9-AF13-4D18-A65A-CFA5B52A6B5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044B76A4-7DC3-412F-ADCA-E6A5BF0FD2E7}" type="pres">
      <dgm:prSet presAssocID="{EBCA4EA9-AF13-4D18-A65A-CFA5B52A6B5C}" presName="spaceRect" presStyleCnt="0"/>
      <dgm:spPr/>
    </dgm:pt>
    <dgm:pt modelId="{027E987C-80C7-463B-B89E-F1FFF9107740}" type="pres">
      <dgm:prSet presAssocID="{EBCA4EA9-AF13-4D18-A65A-CFA5B52A6B5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4C57E02-5A24-4A25-A8E4-AE9526EE00D0}" type="presOf" srcId="{3FA91136-9446-496B-A03F-5F457AFEF9C5}" destId="{A6E6D8DE-A8DD-4687-8D35-C6BD5FD25742}" srcOrd="0" destOrd="0" presId="urn:microsoft.com/office/officeart/2018/5/layout/IconCircleLabelList"/>
    <dgm:cxn modelId="{AE6FA109-25DB-43DB-9F60-B740570AD7DE}" type="presOf" srcId="{3BBFDC5B-6C7D-4713-BA0F-40A8AE18A892}" destId="{297E6E07-75F8-4AF6-8940-97A5C2EE585D}" srcOrd="0" destOrd="0" presId="urn:microsoft.com/office/officeart/2018/5/layout/IconCircleLabelList"/>
    <dgm:cxn modelId="{A34E2019-AE61-4126-8B4A-E351421ACF3A}" type="presOf" srcId="{3BDEAED7-85CE-417D-9B0D-281B18B639D9}" destId="{833A94E6-FC14-4D6B-9C6C-AE1BB1EE7B18}" srcOrd="0" destOrd="0" presId="urn:microsoft.com/office/officeart/2018/5/layout/IconCircleLabelList"/>
    <dgm:cxn modelId="{BAEFB833-CB3D-448C-AA33-1B3E066519F1}" type="presOf" srcId="{33B698C9-7199-43AD-8A1F-EBDA9F32080C}" destId="{795842CA-F849-4089-8C18-964DA713488A}" srcOrd="0" destOrd="0" presId="urn:microsoft.com/office/officeart/2018/5/layout/IconCircleLabelList"/>
    <dgm:cxn modelId="{D2853737-79DD-4E1F-AB90-A6B3CA59F667}" type="presOf" srcId="{4952C6E5-38F8-4BE9-9528-AD2B865ECC4D}" destId="{60E4498A-1C1C-4B03-A9C0-2BCE8961C2AC}" srcOrd="0" destOrd="0" presId="urn:microsoft.com/office/officeart/2018/5/layout/IconCircleLabelList"/>
    <dgm:cxn modelId="{40CAE037-86B7-4E54-9A88-87213C7914F2}" srcId="{3FA91136-9446-496B-A03F-5F457AFEF9C5}" destId="{3BBFDC5B-6C7D-4713-BA0F-40A8AE18A892}" srcOrd="5" destOrd="0" parTransId="{092C141D-7CC1-4B6A-A76E-F8FABCA01080}" sibTransId="{893BEEB4-72C3-42C5-A4C8-DCA9052F598B}"/>
    <dgm:cxn modelId="{CF4CB43F-67BF-4977-8149-BE621F26B2A7}" type="presOf" srcId="{56FAB900-D44D-40B9-B84E-0BB3695497D7}" destId="{48DC7753-2CEF-4120-BB6C-06165A2FC943}" srcOrd="0" destOrd="0" presId="urn:microsoft.com/office/officeart/2018/5/layout/IconCircleLabelList"/>
    <dgm:cxn modelId="{F62B6B6A-F5C9-4D57-933B-DBF53C41A5CB}" type="presOf" srcId="{56FB5A6B-5DB9-479C-BB0D-12E338AA2DB9}" destId="{B8B8078B-A01B-4FFD-9A9D-E1CAF5D1FD20}" srcOrd="0" destOrd="0" presId="urn:microsoft.com/office/officeart/2018/5/layout/IconCircleLabelList"/>
    <dgm:cxn modelId="{65B73957-6080-43E8-816B-1EB2ABFA1337}" srcId="{3FA91136-9446-496B-A03F-5F457AFEF9C5}" destId="{4952C6E5-38F8-4BE9-9528-AD2B865ECC4D}" srcOrd="0" destOrd="0" parTransId="{83BCA926-E094-4815-96B5-F8D05798DD5A}" sibTransId="{3251B4B4-4F84-48D7-94B7-CDB3A5D873F9}"/>
    <dgm:cxn modelId="{282E7557-4FF9-4D41-BEF4-525BB6C1336E}" srcId="{3FA91136-9446-496B-A03F-5F457AFEF9C5}" destId="{EBCA4EA9-AF13-4D18-A65A-CFA5B52A6B5C}" srcOrd="6" destOrd="0" parTransId="{BF2C11EB-B816-41B1-89E7-A56A04E975D4}" sibTransId="{20BCD50A-8EE7-4AE3-BC37-2D25481F55FD}"/>
    <dgm:cxn modelId="{C419F977-F316-4041-B5F6-6A251BE5187B}" srcId="{3FA91136-9446-496B-A03F-5F457AFEF9C5}" destId="{56FAB900-D44D-40B9-B84E-0BB3695497D7}" srcOrd="4" destOrd="0" parTransId="{E1FEDF3B-9C49-4E69-84C3-E64CFD1A6127}" sibTransId="{50AA9938-F4AF-4119-AF9C-1ACDAE689995}"/>
    <dgm:cxn modelId="{6E829493-487B-4146-A8FC-96C102CDB2C1}" srcId="{3FA91136-9446-496B-A03F-5F457AFEF9C5}" destId="{3BDEAED7-85CE-417D-9B0D-281B18B639D9}" srcOrd="2" destOrd="0" parTransId="{F960305F-2F7B-4AC3-8BB3-402AF5B4F7A4}" sibTransId="{8173EA79-5E37-4568-BE10-847F8CBBD10C}"/>
    <dgm:cxn modelId="{CDA5819E-0175-4C2B-8FAD-CE84A28CF4DB}" type="presOf" srcId="{EBCA4EA9-AF13-4D18-A65A-CFA5B52A6B5C}" destId="{027E987C-80C7-463B-B89E-F1FFF9107740}" srcOrd="0" destOrd="0" presId="urn:microsoft.com/office/officeart/2018/5/layout/IconCircleLabelList"/>
    <dgm:cxn modelId="{23A12EA2-2C34-4360-A631-1691B44386E0}" srcId="{3FA91136-9446-496B-A03F-5F457AFEF9C5}" destId="{33B698C9-7199-43AD-8A1F-EBDA9F32080C}" srcOrd="1" destOrd="0" parTransId="{ED522949-345D-4D69-8241-F84B6DF71C1D}" sibTransId="{25869898-7F3B-48DE-89E8-CB124A3F4B7B}"/>
    <dgm:cxn modelId="{09E720DE-C72C-4EC8-8441-DA779A6AC00E}" srcId="{3FA91136-9446-496B-A03F-5F457AFEF9C5}" destId="{56FB5A6B-5DB9-479C-BB0D-12E338AA2DB9}" srcOrd="3" destOrd="0" parTransId="{AE4E4A89-B217-43D9-8F64-003BCFBE736A}" sibTransId="{86190B6A-52EB-4805-B95A-63A359B8FCD6}"/>
    <dgm:cxn modelId="{E8B1DD72-B2E6-43BE-8DF6-2E531F02A1B6}" type="presParOf" srcId="{A6E6D8DE-A8DD-4687-8D35-C6BD5FD25742}" destId="{59D90A3C-447B-4139-8500-129F325F6B40}" srcOrd="0" destOrd="0" presId="urn:microsoft.com/office/officeart/2018/5/layout/IconCircleLabelList"/>
    <dgm:cxn modelId="{5BACAC47-DF40-4715-BF57-EE63610AF9F6}" type="presParOf" srcId="{59D90A3C-447B-4139-8500-129F325F6B40}" destId="{BF73C2D6-A98A-4F11-B1B1-0184E2FDBB59}" srcOrd="0" destOrd="0" presId="urn:microsoft.com/office/officeart/2018/5/layout/IconCircleLabelList"/>
    <dgm:cxn modelId="{9F1892E7-A0ED-4C27-B618-8C080C4E3932}" type="presParOf" srcId="{59D90A3C-447B-4139-8500-129F325F6B40}" destId="{2BC802FD-C57F-45F9-8045-EBF4B56ADE11}" srcOrd="1" destOrd="0" presId="urn:microsoft.com/office/officeart/2018/5/layout/IconCircleLabelList"/>
    <dgm:cxn modelId="{3E86022B-8E44-455D-9E23-47E4977655CE}" type="presParOf" srcId="{59D90A3C-447B-4139-8500-129F325F6B40}" destId="{05FF7C1E-1CB9-4FE2-AD21-F06716EDD344}" srcOrd="2" destOrd="0" presId="urn:microsoft.com/office/officeart/2018/5/layout/IconCircleLabelList"/>
    <dgm:cxn modelId="{F7128AD5-B285-4440-BA95-A89FDCEDDB35}" type="presParOf" srcId="{59D90A3C-447B-4139-8500-129F325F6B40}" destId="{60E4498A-1C1C-4B03-A9C0-2BCE8961C2AC}" srcOrd="3" destOrd="0" presId="urn:microsoft.com/office/officeart/2018/5/layout/IconCircleLabelList"/>
    <dgm:cxn modelId="{0DAC3D57-9EB0-40B1-8B2E-F6D2A2B616F6}" type="presParOf" srcId="{A6E6D8DE-A8DD-4687-8D35-C6BD5FD25742}" destId="{7488D26F-E7E9-4ACD-BFBD-8A86CA2C9A42}" srcOrd="1" destOrd="0" presId="urn:microsoft.com/office/officeart/2018/5/layout/IconCircleLabelList"/>
    <dgm:cxn modelId="{15B5EE6E-D95E-4F16-B548-89A9A9FBDAA1}" type="presParOf" srcId="{A6E6D8DE-A8DD-4687-8D35-C6BD5FD25742}" destId="{A91297E9-4A4D-4467-A411-576373480B68}" srcOrd="2" destOrd="0" presId="urn:microsoft.com/office/officeart/2018/5/layout/IconCircleLabelList"/>
    <dgm:cxn modelId="{23585D06-ADF9-4A5B-BF44-2B88CB34D7FA}" type="presParOf" srcId="{A91297E9-4A4D-4467-A411-576373480B68}" destId="{D705E4B1-76F4-4BD3-AD45-F151E143B1B1}" srcOrd="0" destOrd="0" presId="urn:microsoft.com/office/officeart/2018/5/layout/IconCircleLabelList"/>
    <dgm:cxn modelId="{2FC1F03C-B038-422E-B54D-A2EEE48C6D8E}" type="presParOf" srcId="{A91297E9-4A4D-4467-A411-576373480B68}" destId="{16127C6F-652A-4158-996D-5F84E3B75EE2}" srcOrd="1" destOrd="0" presId="urn:microsoft.com/office/officeart/2018/5/layout/IconCircleLabelList"/>
    <dgm:cxn modelId="{74017762-A9BB-47A4-8B63-F320D9EE6EF7}" type="presParOf" srcId="{A91297E9-4A4D-4467-A411-576373480B68}" destId="{57F5E7B7-B72F-4C2E-A413-4BE5104512FF}" srcOrd="2" destOrd="0" presId="urn:microsoft.com/office/officeart/2018/5/layout/IconCircleLabelList"/>
    <dgm:cxn modelId="{62526538-FDD9-4D6B-ACFE-4F467E2545B1}" type="presParOf" srcId="{A91297E9-4A4D-4467-A411-576373480B68}" destId="{795842CA-F849-4089-8C18-964DA713488A}" srcOrd="3" destOrd="0" presId="urn:microsoft.com/office/officeart/2018/5/layout/IconCircleLabelList"/>
    <dgm:cxn modelId="{80815792-857F-4473-8FE9-0A7ED39C7ADE}" type="presParOf" srcId="{A6E6D8DE-A8DD-4687-8D35-C6BD5FD25742}" destId="{D3E9A084-437E-454B-B98E-B2B29225C6E5}" srcOrd="3" destOrd="0" presId="urn:microsoft.com/office/officeart/2018/5/layout/IconCircleLabelList"/>
    <dgm:cxn modelId="{4E97BE6B-2A9E-42ED-B113-59FF65FCF017}" type="presParOf" srcId="{A6E6D8DE-A8DD-4687-8D35-C6BD5FD25742}" destId="{36352636-75F7-4346-8D32-09C1C37B3756}" srcOrd="4" destOrd="0" presId="urn:microsoft.com/office/officeart/2018/5/layout/IconCircleLabelList"/>
    <dgm:cxn modelId="{E81F9708-B223-424E-B10F-196EB9A8EE21}" type="presParOf" srcId="{36352636-75F7-4346-8D32-09C1C37B3756}" destId="{5368DE4D-05A2-47E0-ADC3-3BE6581ED0BD}" srcOrd="0" destOrd="0" presId="urn:microsoft.com/office/officeart/2018/5/layout/IconCircleLabelList"/>
    <dgm:cxn modelId="{BF6C130A-7D9E-43B6-A4E4-77329E0EC4B7}" type="presParOf" srcId="{36352636-75F7-4346-8D32-09C1C37B3756}" destId="{DF1D00E3-24E3-4954-9A04-5359CADFA5CB}" srcOrd="1" destOrd="0" presId="urn:microsoft.com/office/officeart/2018/5/layout/IconCircleLabelList"/>
    <dgm:cxn modelId="{0A4FCF88-60EF-4BFF-B1C2-36D02D4EC91D}" type="presParOf" srcId="{36352636-75F7-4346-8D32-09C1C37B3756}" destId="{C6F33883-305B-4908-B082-0D96EC6FE33B}" srcOrd="2" destOrd="0" presId="urn:microsoft.com/office/officeart/2018/5/layout/IconCircleLabelList"/>
    <dgm:cxn modelId="{D2A65C58-BCF5-4474-8AE6-CB21ADE119CE}" type="presParOf" srcId="{36352636-75F7-4346-8D32-09C1C37B3756}" destId="{833A94E6-FC14-4D6B-9C6C-AE1BB1EE7B18}" srcOrd="3" destOrd="0" presId="urn:microsoft.com/office/officeart/2018/5/layout/IconCircleLabelList"/>
    <dgm:cxn modelId="{E9F5BE2D-3E96-4A37-95D4-6F86FAAF5252}" type="presParOf" srcId="{A6E6D8DE-A8DD-4687-8D35-C6BD5FD25742}" destId="{44DC812F-40B7-4D57-9D04-D8F3481680C7}" srcOrd="5" destOrd="0" presId="urn:microsoft.com/office/officeart/2018/5/layout/IconCircleLabelList"/>
    <dgm:cxn modelId="{200C4B91-F717-4186-AC60-36CE7AECEFE3}" type="presParOf" srcId="{A6E6D8DE-A8DD-4687-8D35-C6BD5FD25742}" destId="{495B6EB1-3A0C-42D6-91A5-16D5F729B69D}" srcOrd="6" destOrd="0" presId="urn:microsoft.com/office/officeart/2018/5/layout/IconCircleLabelList"/>
    <dgm:cxn modelId="{44E8B8A2-8240-4036-99CB-7F376A966F94}" type="presParOf" srcId="{495B6EB1-3A0C-42D6-91A5-16D5F729B69D}" destId="{F3315747-A63E-43A2-9245-EC70746B21EC}" srcOrd="0" destOrd="0" presId="urn:microsoft.com/office/officeart/2018/5/layout/IconCircleLabelList"/>
    <dgm:cxn modelId="{0B99DCAE-E0EF-49F4-B961-57917BD7C10C}" type="presParOf" srcId="{495B6EB1-3A0C-42D6-91A5-16D5F729B69D}" destId="{C0B9A4F7-D8B7-4AD9-9357-26234AC6FC0F}" srcOrd="1" destOrd="0" presId="urn:microsoft.com/office/officeart/2018/5/layout/IconCircleLabelList"/>
    <dgm:cxn modelId="{50E2B610-5ABB-4506-BD7E-43666FB9354E}" type="presParOf" srcId="{495B6EB1-3A0C-42D6-91A5-16D5F729B69D}" destId="{73A3C668-F02C-4748-B78D-EF9C8131EE15}" srcOrd="2" destOrd="0" presId="urn:microsoft.com/office/officeart/2018/5/layout/IconCircleLabelList"/>
    <dgm:cxn modelId="{DE9F36D6-AF96-49CD-A48F-8818C0B678B2}" type="presParOf" srcId="{495B6EB1-3A0C-42D6-91A5-16D5F729B69D}" destId="{B8B8078B-A01B-4FFD-9A9D-E1CAF5D1FD20}" srcOrd="3" destOrd="0" presId="urn:microsoft.com/office/officeart/2018/5/layout/IconCircleLabelList"/>
    <dgm:cxn modelId="{41F7A203-172F-4A80-84FC-63A3C349D7D6}" type="presParOf" srcId="{A6E6D8DE-A8DD-4687-8D35-C6BD5FD25742}" destId="{5518927F-026B-4F2C-9FD6-9FF0043EF213}" srcOrd="7" destOrd="0" presId="urn:microsoft.com/office/officeart/2018/5/layout/IconCircleLabelList"/>
    <dgm:cxn modelId="{4BF5BC90-FDC5-41A5-9A2B-717983A5BB90}" type="presParOf" srcId="{A6E6D8DE-A8DD-4687-8D35-C6BD5FD25742}" destId="{232CB7D1-DEBA-4A5D-BDE4-14372D2B5A22}" srcOrd="8" destOrd="0" presId="urn:microsoft.com/office/officeart/2018/5/layout/IconCircleLabelList"/>
    <dgm:cxn modelId="{7A9AA971-FCC6-467F-89A8-C5B77FF14C6A}" type="presParOf" srcId="{232CB7D1-DEBA-4A5D-BDE4-14372D2B5A22}" destId="{73E398CF-878C-40DC-BC5E-302C0E2D83ED}" srcOrd="0" destOrd="0" presId="urn:microsoft.com/office/officeart/2018/5/layout/IconCircleLabelList"/>
    <dgm:cxn modelId="{A6F4EDEB-7AFC-499C-A485-63E0ED1573DE}" type="presParOf" srcId="{232CB7D1-DEBA-4A5D-BDE4-14372D2B5A22}" destId="{DDC78B96-6701-4431-9978-BB9594953D0C}" srcOrd="1" destOrd="0" presId="urn:microsoft.com/office/officeart/2018/5/layout/IconCircleLabelList"/>
    <dgm:cxn modelId="{E6346EB5-86C5-48E3-9DFF-69541B77041A}" type="presParOf" srcId="{232CB7D1-DEBA-4A5D-BDE4-14372D2B5A22}" destId="{0720C43A-E3ED-40C8-ACAB-57B17994C397}" srcOrd="2" destOrd="0" presId="urn:microsoft.com/office/officeart/2018/5/layout/IconCircleLabelList"/>
    <dgm:cxn modelId="{A21508FD-3A19-4562-BA9B-86650B89941A}" type="presParOf" srcId="{232CB7D1-DEBA-4A5D-BDE4-14372D2B5A22}" destId="{48DC7753-2CEF-4120-BB6C-06165A2FC943}" srcOrd="3" destOrd="0" presId="urn:microsoft.com/office/officeart/2018/5/layout/IconCircleLabelList"/>
    <dgm:cxn modelId="{69792202-EC7F-47CA-8B89-1A5F4DD8BC5F}" type="presParOf" srcId="{A6E6D8DE-A8DD-4687-8D35-C6BD5FD25742}" destId="{BBE8072A-D3A5-421D-9740-9C382F1B2552}" srcOrd="9" destOrd="0" presId="urn:microsoft.com/office/officeart/2018/5/layout/IconCircleLabelList"/>
    <dgm:cxn modelId="{666F0586-E59B-4E4B-AE59-3175AF185403}" type="presParOf" srcId="{A6E6D8DE-A8DD-4687-8D35-C6BD5FD25742}" destId="{6B2CA5F7-4FBB-47BA-B23F-8642F68DB426}" srcOrd="10" destOrd="0" presId="urn:microsoft.com/office/officeart/2018/5/layout/IconCircleLabelList"/>
    <dgm:cxn modelId="{8F42A24E-7CEE-48F6-86A2-8E38C2358944}" type="presParOf" srcId="{6B2CA5F7-4FBB-47BA-B23F-8642F68DB426}" destId="{E194DF21-E70F-4F44-BE59-C0FF323E440B}" srcOrd="0" destOrd="0" presId="urn:microsoft.com/office/officeart/2018/5/layout/IconCircleLabelList"/>
    <dgm:cxn modelId="{5AE808AC-B508-404D-9468-984AFF300757}" type="presParOf" srcId="{6B2CA5F7-4FBB-47BA-B23F-8642F68DB426}" destId="{66265571-9FDB-44F0-BEE0-2A8B1DD6B72A}" srcOrd="1" destOrd="0" presId="urn:microsoft.com/office/officeart/2018/5/layout/IconCircleLabelList"/>
    <dgm:cxn modelId="{FE03C9F7-DC59-467D-B743-A407CDA0E109}" type="presParOf" srcId="{6B2CA5F7-4FBB-47BA-B23F-8642F68DB426}" destId="{116D489F-6166-4BFE-9A04-D87CAF9A1E62}" srcOrd="2" destOrd="0" presId="urn:microsoft.com/office/officeart/2018/5/layout/IconCircleLabelList"/>
    <dgm:cxn modelId="{1B720351-08C8-4C6A-A110-0C170945D8F5}" type="presParOf" srcId="{6B2CA5F7-4FBB-47BA-B23F-8642F68DB426}" destId="{297E6E07-75F8-4AF6-8940-97A5C2EE585D}" srcOrd="3" destOrd="0" presId="urn:microsoft.com/office/officeart/2018/5/layout/IconCircleLabelList"/>
    <dgm:cxn modelId="{715F274F-7154-4CB9-ADD2-140D846152E8}" type="presParOf" srcId="{A6E6D8DE-A8DD-4687-8D35-C6BD5FD25742}" destId="{8B73C9FA-0806-4CEE-9E39-24F95FDD2302}" srcOrd="11" destOrd="0" presId="urn:microsoft.com/office/officeart/2018/5/layout/IconCircleLabelList"/>
    <dgm:cxn modelId="{5BD57EF9-105D-4581-9DED-4148AD7C4F77}" type="presParOf" srcId="{A6E6D8DE-A8DD-4687-8D35-C6BD5FD25742}" destId="{7D4935A8-1FD3-4108-B3D4-3E31E26E2AFD}" srcOrd="12" destOrd="0" presId="urn:microsoft.com/office/officeart/2018/5/layout/IconCircleLabelList"/>
    <dgm:cxn modelId="{6F00E6C8-4074-46F2-8F73-7BE8F9D47121}" type="presParOf" srcId="{7D4935A8-1FD3-4108-B3D4-3E31E26E2AFD}" destId="{CF997740-5FD8-4E43-A44D-853BAF46DFC6}" srcOrd="0" destOrd="0" presId="urn:microsoft.com/office/officeart/2018/5/layout/IconCircleLabelList"/>
    <dgm:cxn modelId="{1A4B88D1-9383-4674-A3C7-91BC32E47763}" type="presParOf" srcId="{7D4935A8-1FD3-4108-B3D4-3E31E26E2AFD}" destId="{FB43068D-A2A1-4841-B1BB-18B640F9342D}" srcOrd="1" destOrd="0" presId="urn:microsoft.com/office/officeart/2018/5/layout/IconCircleLabelList"/>
    <dgm:cxn modelId="{4D7CCD59-9861-426D-9690-28DC26F106E5}" type="presParOf" srcId="{7D4935A8-1FD3-4108-B3D4-3E31E26E2AFD}" destId="{044B76A4-7DC3-412F-ADCA-E6A5BF0FD2E7}" srcOrd="2" destOrd="0" presId="urn:microsoft.com/office/officeart/2018/5/layout/IconCircleLabelList"/>
    <dgm:cxn modelId="{69E35957-BABC-4AAB-BFB7-7383FFA1755C}" type="presParOf" srcId="{7D4935A8-1FD3-4108-B3D4-3E31E26E2AFD}" destId="{027E987C-80C7-463B-B89E-F1FFF91077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6EAB8-D4F4-4409-9368-9A59798A08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B48C95-F76B-4751-8FFC-FD8765552AC2}">
      <dgm:prSet/>
      <dgm:spPr/>
      <dgm:t>
        <a:bodyPr/>
        <a:lstStyle/>
        <a:p>
          <a:pPr>
            <a:defRPr b="1"/>
          </a:pPr>
          <a:r>
            <a:rPr lang="en-US"/>
            <a:t>RMSE </a:t>
          </a:r>
        </a:p>
      </dgm:t>
    </dgm:pt>
    <dgm:pt modelId="{3160C720-A070-44E6-BE4D-7A05BFC3B599}" type="parTrans" cxnId="{7EBF0758-61F0-45ED-9AC1-D01B0A46D569}">
      <dgm:prSet/>
      <dgm:spPr/>
      <dgm:t>
        <a:bodyPr/>
        <a:lstStyle/>
        <a:p>
          <a:endParaRPr lang="en-US"/>
        </a:p>
      </dgm:t>
    </dgm:pt>
    <dgm:pt modelId="{DC18AEA9-8F2E-4488-9FAC-F521905160F1}" type="sibTrans" cxnId="{7EBF0758-61F0-45ED-9AC1-D01B0A46D569}">
      <dgm:prSet/>
      <dgm:spPr/>
      <dgm:t>
        <a:bodyPr/>
        <a:lstStyle/>
        <a:p>
          <a:endParaRPr lang="en-US"/>
        </a:p>
      </dgm:t>
    </dgm:pt>
    <dgm:pt modelId="{AF5E8EF3-12E7-48AD-9C40-9F3D81E758BC}">
      <dgm:prSet/>
      <dgm:spPr/>
      <dgm:t>
        <a:bodyPr/>
        <a:lstStyle/>
        <a:p>
          <a:r>
            <a:rPr lang="en-US"/>
            <a:t>Cat boost tuned</a:t>
          </a:r>
        </a:p>
      </dgm:t>
    </dgm:pt>
    <dgm:pt modelId="{F2435ED8-4112-4B3B-A800-5B5ACD451961}" type="parTrans" cxnId="{F066AEA7-9A9F-4340-A777-E02F380C19CB}">
      <dgm:prSet/>
      <dgm:spPr/>
      <dgm:t>
        <a:bodyPr/>
        <a:lstStyle/>
        <a:p>
          <a:endParaRPr lang="en-US"/>
        </a:p>
      </dgm:t>
    </dgm:pt>
    <dgm:pt modelId="{1A14A607-04D9-4157-A8EA-F1008ED649AD}" type="sibTrans" cxnId="{F066AEA7-9A9F-4340-A777-E02F380C19CB}">
      <dgm:prSet/>
      <dgm:spPr/>
      <dgm:t>
        <a:bodyPr/>
        <a:lstStyle/>
        <a:p>
          <a:endParaRPr lang="en-US"/>
        </a:p>
      </dgm:t>
    </dgm:pt>
    <dgm:pt modelId="{82F66298-48B0-4FC7-A441-2E1DF9FED028}">
      <dgm:prSet/>
      <dgm:spPr/>
      <dgm:t>
        <a:bodyPr/>
        <a:lstStyle/>
        <a:p>
          <a:r>
            <a:rPr lang="en-US"/>
            <a:t>1.65881283422061</a:t>
          </a:r>
        </a:p>
      </dgm:t>
    </dgm:pt>
    <dgm:pt modelId="{4FB0F431-331E-4F04-9EE9-604106CEE959}" type="parTrans" cxnId="{4591DC90-7B3B-4756-9D61-CFC92CE4AB53}">
      <dgm:prSet/>
      <dgm:spPr/>
      <dgm:t>
        <a:bodyPr/>
        <a:lstStyle/>
        <a:p>
          <a:endParaRPr lang="en-US"/>
        </a:p>
      </dgm:t>
    </dgm:pt>
    <dgm:pt modelId="{4CD14DF8-3FF6-47C2-A5DB-A6320DDA2F1F}" type="sibTrans" cxnId="{4591DC90-7B3B-4756-9D61-CFC92CE4AB53}">
      <dgm:prSet/>
      <dgm:spPr/>
      <dgm:t>
        <a:bodyPr/>
        <a:lstStyle/>
        <a:p>
          <a:endParaRPr lang="en-US"/>
        </a:p>
      </dgm:t>
    </dgm:pt>
    <dgm:pt modelId="{F331C216-3931-40AD-893F-551069F4BCA1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FB753CEB-5C69-4C97-BA96-9D69BCA4BB78}" type="parTrans" cxnId="{AC15FE38-F944-4D66-AC05-0718253E0718}">
      <dgm:prSet/>
      <dgm:spPr/>
      <dgm:t>
        <a:bodyPr/>
        <a:lstStyle/>
        <a:p>
          <a:endParaRPr lang="en-US"/>
        </a:p>
      </dgm:t>
    </dgm:pt>
    <dgm:pt modelId="{ED786A67-DB4E-4A72-AB57-994CE7788679}" type="sibTrans" cxnId="{AC15FE38-F944-4D66-AC05-0718253E0718}">
      <dgm:prSet/>
      <dgm:spPr/>
      <dgm:t>
        <a:bodyPr/>
        <a:lstStyle/>
        <a:p>
          <a:endParaRPr lang="en-US"/>
        </a:p>
      </dgm:t>
    </dgm:pt>
    <dgm:pt modelId="{914CB95E-FF9C-4F5F-8ED9-08BA1C538EB9}">
      <dgm:prSet/>
      <dgm:spPr/>
      <dgm:t>
        <a:bodyPr/>
        <a:lstStyle/>
        <a:p>
          <a:r>
            <a:rPr lang="en-US"/>
            <a:t>LGBM Tuned</a:t>
          </a:r>
        </a:p>
      </dgm:t>
    </dgm:pt>
    <dgm:pt modelId="{F4FAC8A4-65E0-493F-B0AC-536AB8709169}" type="parTrans" cxnId="{D2C8805F-20B9-4270-9890-7EB85B6D5646}">
      <dgm:prSet/>
      <dgm:spPr/>
      <dgm:t>
        <a:bodyPr/>
        <a:lstStyle/>
        <a:p>
          <a:endParaRPr lang="en-US"/>
        </a:p>
      </dgm:t>
    </dgm:pt>
    <dgm:pt modelId="{F2790298-C1CC-473B-95FB-4816656F0B74}" type="sibTrans" cxnId="{D2C8805F-20B9-4270-9890-7EB85B6D5646}">
      <dgm:prSet/>
      <dgm:spPr/>
      <dgm:t>
        <a:bodyPr/>
        <a:lstStyle/>
        <a:p>
          <a:endParaRPr lang="en-US"/>
        </a:p>
      </dgm:t>
    </dgm:pt>
    <dgm:pt modelId="{238D401E-9EE0-4570-A34E-A9EFB3DDE019}">
      <dgm:prSet/>
      <dgm:spPr/>
      <dgm:t>
        <a:bodyPr/>
        <a:lstStyle/>
        <a:p>
          <a:r>
            <a:rPr lang="en-US"/>
            <a:t>1.1198599722006688</a:t>
          </a:r>
        </a:p>
      </dgm:t>
    </dgm:pt>
    <dgm:pt modelId="{C6A7E453-9AE9-4ADC-956B-98B2158E0230}" type="parTrans" cxnId="{42BC1BEF-97F4-4190-97D9-AECE484DC356}">
      <dgm:prSet/>
      <dgm:spPr/>
      <dgm:t>
        <a:bodyPr/>
        <a:lstStyle/>
        <a:p>
          <a:endParaRPr lang="en-US"/>
        </a:p>
      </dgm:t>
    </dgm:pt>
    <dgm:pt modelId="{F5108432-A794-4417-897E-EADA71D22995}" type="sibTrans" cxnId="{42BC1BEF-97F4-4190-97D9-AECE484DC356}">
      <dgm:prSet/>
      <dgm:spPr/>
      <dgm:t>
        <a:bodyPr/>
        <a:lstStyle/>
        <a:p>
          <a:endParaRPr lang="en-US"/>
        </a:p>
      </dgm:t>
    </dgm:pt>
    <dgm:pt modelId="{D5C0BF85-5DAD-4FA8-B67B-BEDB812E1326}">
      <dgm:prSet/>
      <dgm:spPr/>
      <dgm:t>
        <a:bodyPr/>
        <a:lstStyle/>
        <a:p>
          <a:pPr>
            <a:defRPr b="1"/>
          </a:pPr>
          <a:r>
            <a:rPr lang="en-US"/>
            <a:t>Cross Validation</a:t>
          </a:r>
        </a:p>
      </dgm:t>
    </dgm:pt>
    <dgm:pt modelId="{AA7F27C1-B8B4-4908-A878-0BD9430911C6}" type="parTrans" cxnId="{A21FE01B-9815-4E95-827D-4120187CAE1E}">
      <dgm:prSet/>
      <dgm:spPr/>
      <dgm:t>
        <a:bodyPr/>
        <a:lstStyle/>
        <a:p>
          <a:endParaRPr lang="en-US"/>
        </a:p>
      </dgm:t>
    </dgm:pt>
    <dgm:pt modelId="{8604C2EE-F810-46EF-B635-F06F28BD0845}" type="sibTrans" cxnId="{A21FE01B-9815-4E95-827D-4120187CAE1E}">
      <dgm:prSet/>
      <dgm:spPr/>
      <dgm:t>
        <a:bodyPr/>
        <a:lstStyle/>
        <a:p>
          <a:endParaRPr lang="en-US"/>
        </a:p>
      </dgm:t>
    </dgm:pt>
    <dgm:pt modelId="{155E0AE7-7CC8-493A-A7AC-32BE7EE60625}">
      <dgm:prSet/>
      <dgm:spPr/>
      <dgm:t>
        <a:bodyPr/>
        <a:lstStyle/>
        <a:p>
          <a:r>
            <a:rPr lang="en-US"/>
            <a:t>Cat boost Base</a:t>
          </a:r>
        </a:p>
      </dgm:t>
    </dgm:pt>
    <dgm:pt modelId="{AE3C0D18-E424-4EBC-918C-140FD4150E8E}" type="parTrans" cxnId="{2CC03A01-0DE2-4A05-B1B5-32EC10B883D0}">
      <dgm:prSet/>
      <dgm:spPr/>
      <dgm:t>
        <a:bodyPr/>
        <a:lstStyle/>
        <a:p>
          <a:endParaRPr lang="en-US"/>
        </a:p>
      </dgm:t>
    </dgm:pt>
    <dgm:pt modelId="{04714E87-61BC-49AA-8F8B-65C8AA31815B}" type="sibTrans" cxnId="{2CC03A01-0DE2-4A05-B1B5-32EC10B883D0}">
      <dgm:prSet/>
      <dgm:spPr/>
      <dgm:t>
        <a:bodyPr/>
        <a:lstStyle/>
        <a:p>
          <a:endParaRPr lang="en-US"/>
        </a:p>
      </dgm:t>
    </dgm:pt>
    <dgm:pt modelId="{9ABC286F-9D8F-40A6-AB07-56A162EEE8E2}">
      <dgm:prSet/>
      <dgm:spPr/>
      <dgm:t>
        <a:bodyPr/>
        <a:lstStyle/>
        <a:p>
          <a:r>
            <a:rPr lang="en-US"/>
            <a:t>1.1965434932087693</a:t>
          </a:r>
        </a:p>
      </dgm:t>
    </dgm:pt>
    <dgm:pt modelId="{F639663B-560C-4ECE-81D3-783FF29082CA}" type="parTrans" cxnId="{B4FA8A34-EAD2-4116-828B-89F8F039649A}">
      <dgm:prSet/>
      <dgm:spPr/>
      <dgm:t>
        <a:bodyPr/>
        <a:lstStyle/>
        <a:p>
          <a:endParaRPr lang="en-US"/>
        </a:p>
      </dgm:t>
    </dgm:pt>
    <dgm:pt modelId="{61870091-3686-4534-B802-C73533205EFE}" type="sibTrans" cxnId="{B4FA8A34-EAD2-4116-828B-89F8F039649A}">
      <dgm:prSet/>
      <dgm:spPr/>
      <dgm:t>
        <a:bodyPr/>
        <a:lstStyle/>
        <a:p>
          <a:endParaRPr lang="en-US"/>
        </a:p>
      </dgm:t>
    </dgm:pt>
    <dgm:pt modelId="{66093016-5026-4208-B109-BE63B2A152BD}">
      <dgm:prSet/>
      <dgm:spPr/>
      <dgm:t>
        <a:bodyPr/>
        <a:lstStyle/>
        <a:p>
          <a:pPr>
            <a:defRPr b="1"/>
          </a:pPr>
          <a:r>
            <a:rPr lang="en-US"/>
            <a:t>Accuracy</a:t>
          </a:r>
        </a:p>
      </dgm:t>
    </dgm:pt>
    <dgm:pt modelId="{3CC92D2B-0F83-45BC-8D70-2C4B39C637CA}" type="parTrans" cxnId="{6A09D982-EABD-49EF-AB92-00695956B1C9}">
      <dgm:prSet/>
      <dgm:spPr/>
      <dgm:t>
        <a:bodyPr/>
        <a:lstStyle/>
        <a:p>
          <a:endParaRPr lang="en-US"/>
        </a:p>
      </dgm:t>
    </dgm:pt>
    <dgm:pt modelId="{7967B030-5302-458C-AF93-932ADB072725}" type="sibTrans" cxnId="{6A09D982-EABD-49EF-AB92-00695956B1C9}">
      <dgm:prSet/>
      <dgm:spPr/>
      <dgm:t>
        <a:bodyPr/>
        <a:lstStyle/>
        <a:p>
          <a:endParaRPr lang="en-US"/>
        </a:p>
      </dgm:t>
    </dgm:pt>
    <dgm:pt modelId="{FA31EDFE-CCA1-4E8F-813A-6FE5737CC583}">
      <dgm:prSet/>
      <dgm:spPr/>
      <dgm:t>
        <a:bodyPr/>
        <a:lstStyle/>
        <a:p>
          <a:r>
            <a:rPr lang="en-US"/>
            <a:t>LGBM Tuned</a:t>
          </a:r>
        </a:p>
      </dgm:t>
    </dgm:pt>
    <dgm:pt modelId="{5CF8947F-E31F-4754-BF3A-703BACF9D513}" type="parTrans" cxnId="{E4CE9C18-8432-472A-83B3-4D689B1DD286}">
      <dgm:prSet/>
      <dgm:spPr/>
      <dgm:t>
        <a:bodyPr/>
        <a:lstStyle/>
        <a:p>
          <a:endParaRPr lang="en-US"/>
        </a:p>
      </dgm:t>
    </dgm:pt>
    <dgm:pt modelId="{66170AC2-CC91-45CE-A5B6-00CE42D5D892}" type="sibTrans" cxnId="{E4CE9C18-8432-472A-83B3-4D689B1DD286}">
      <dgm:prSet/>
      <dgm:spPr/>
      <dgm:t>
        <a:bodyPr/>
        <a:lstStyle/>
        <a:p>
          <a:endParaRPr lang="en-US"/>
        </a:p>
      </dgm:t>
    </dgm:pt>
    <dgm:pt modelId="{3587BE37-81FC-4280-8E37-FB6EF632ADA5}">
      <dgm:prSet/>
      <dgm:spPr/>
      <dgm:t>
        <a:bodyPr/>
        <a:lstStyle/>
        <a:p>
          <a:r>
            <a:rPr lang="en-US"/>
            <a:t>90.64770979755164</a:t>
          </a:r>
        </a:p>
      </dgm:t>
    </dgm:pt>
    <dgm:pt modelId="{5272B3CB-1B14-449A-BC84-326587BA2805}" type="parTrans" cxnId="{25F1E066-74BF-433E-9693-0048674C8571}">
      <dgm:prSet/>
      <dgm:spPr/>
      <dgm:t>
        <a:bodyPr/>
        <a:lstStyle/>
        <a:p>
          <a:endParaRPr lang="en-US"/>
        </a:p>
      </dgm:t>
    </dgm:pt>
    <dgm:pt modelId="{D8A837D0-5083-4D9F-B4CE-FA42D58CD32C}" type="sibTrans" cxnId="{25F1E066-74BF-433E-9693-0048674C8571}">
      <dgm:prSet/>
      <dgm:spPr/>
      <dgm:t>
        <a:bodyPr/>
        <a:lstStyle/>
        <a:p>
          <a:endParaRPr lang="en-US"/>
        </a:p>
      </dgm:t>
    </dgm:pt>
    <dgm:pt modelId="{4B6A409C-8A53-4A78-B9AE-1C26770D1BDA}" type="pres">
      <dgm:prSet presAssocID="{9776EAB8-D4F4-4409-9368-9A59798A0811}" presName="root" presStyleCnt="0">
        <dgm:presLayoutVars>
          <dgm:dir/>
          <dgm:resizeHandles val="exact"/>
        </dgm:presLayoutVars>
      </dgm:prSet>
      <dgm:spPr/>
    </dgm:pt>
    <dgm:pt modelId="{B5DE1DD1-ABD4-4716-9470-0CBC92D242AD}" type="pres">
      <dgm:prSet presAssocID="{C3B48C95-F76B-4751-8FFC-FD8765552AC2}" presName="compNode" presStyleCnt="0"/>
      <dgm:spPr/>
    </dgm:pt>
    <dgm:pt modelId="{FFA887BE-9C6E-4AD2-B2AD-FEFED984FCC4}" type="pres">
      <dgm:prSet presAssocID="{C3B48C95-F76B-4751-8FFC-FD8765552A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BCC430C-2B54-4C6D-AA08-D987F4359A0D}" type="pres">
      <dgm:prSet presAssocID="{C3B48C95-F76B-4751-8FFC-FD8765552AC2}" presName="iconSpace" presStyleCnt="0"/>
      <dgm:spPr/>
    </dgm:pt>
    <dgm:pt modelId="{3D6C5AA0-DB63-45E0-8140-7DC19136BFBC}" type="pres">
      <dgm:prSet presAssocID="{C3B48C95-F76B-4751-8FFC-FD8765552AC2}" presName="parTx" presStyleLbl="revTx" presStyleIdx="0" presStyleCnt="8">
        <dgm:presLayoutVars>
          <dgm:chMax val="0"/>
          <dgm:chPref val="0"/>
        </dgm:presLayoutVars>
      </dgm:prSet>
      <dgm:spPr/>
    </dgm:pt>
    <dgm:pt modelId="{E3ADA74A-DAB6-4FF7-8EC9-903F7311C0E3}" type="pres">
      <dgm:prSet presAssocID="{C3B48C95-F76B-4751-8FFC-FD8765552AC2}" presName="txSpace" presStyleCnt="0"/>
      <dgm:spPr/>
    </dgm:pt>
    <dgm:pt modelId="{4DE9B2B3-2037-4470-A702-E91D83839763}" type="pres">
      <dgm:prSet presAssocID="{C3B48C95-F76B-4751-8FFC-FD8765552AC2}" presName="desTx" presStyleLbl="revTx" presStyleIdx="1" presStyleCnt="8">
        <dgm:presLayoutVars/>
      </dgm:prSet>
      <dgm:spPr/>
    </dgm:pt>
    <dgm:pt modelId="{1999E7ED-3A4B-498E-89C9-D7D935D22951}" type="pres">
      <dgm:prSet presAssocID="{DC18AEA9-8F2E-4488-9FAC-F521905160F1}" presName="sibTrans" presStyleCnt="0"/>
      <dgm:spPr/>
    </dgm:pt>
    <dgm:pt modelId="{AF542950-F1D3-4BC2-8B0B-7837852352C6}" type="pres">
      <dgm:prSet presAssocID="{F331C216-3931-40AD-893F-551069F4BCA1}" presName="compNode" presStyleCnt="0"/>
      <dgm:spPr/>
    </dgm:pt>
    <dgm:pt modelId="{0292CF31-A240-49B8-BE7E-0EA6FC9CF303}" type="pres">
      <dgm:prSet presAssocID="{F331C216-3931-40AD-893F-551069F4BC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A9E12391-2894-416D-AF40-0E7C55013562}" type="pres">
      <dgm:prSet presAssocID="{F331C216-3931-40AD-893F-551069F4BCA1}" presName="iconSpace" presStyleCnt="0"/>
      <dgm:spPr/>
    </dgm:pt>
    <dgm:pt modelId="{9ECC10A9-68C2-442C-BD3A-7FB0DBAD4FA8}" type="pres">
      <dgm:prSet presAssocID="{F331C216-3931-40AD-893F-551069F4BCA1}" presName="parTx" presStyleLbl="revTx" presStyleIdx="2" presStyleCnt="8">
        <dgm:presLayoutVars>
          <dgm:chMax val="0"/>
          <dgm:chPref val="0"/>
        </dgm:presLayoutVars>
      </dgm:prSet>
      <dgm:spPr/>
    </dgm:pt>
    <dgm:pt modelId="{683041C7-7293-4D25-8ADB-B0E030912558}" type="pres">
      <dgm:prSet presAssocID="{F331C216-3931-40AD-893F-551069F4BCA1}" presName="txSpace" presStyleCnt="0"/>
      <dgm:spPr/>
    </dgm:pt>
    <dgm:pt modelId="{7C06E8BD-E7B4-42E4-85EC-60310DD98DC8}" type="pres">
      <dgm:prSet presAssocID="{F331C216-3931-40AD-893F-551069F4BCA1}" presName="desTx" presStyleLbl="revTx" presStyleIdx="3" presStyleCnt="8">
        <dgm:presLayoutVars/>
      </dgm:prSet>
      <dgm:spPr/>
    </dgm:pt>
    <dgm:pt modelId="{1B45E01B-ED72-4D1A-95FE-4EFB9F8A071F}" type="pres">
      <dgm:prSet presAssocID="{ED786A67-DB4E-4A72-AB57-994CE7788679}" presName="sibTrans" presStyleCnt="0"/>
      <dgm:spPr/>
    </dgm:pt>
    <dgm:pt modelId="{F772AA8E-0581-41D3-86CD-A976AC199C60}" type="pres">
      <dgm:prSet presAssocID="{D5C0BF85-5DAD-4FA8-B67B-BEDB812E1326}" presName="compNode" presStyleCnt="0"/>
      <dgm:spPr/>
    </dgm:pt>
    <dgm:pt modelId="{4C3F9A64-6CD4-476D-9D97-94F85ED01D17}" type="pres">
      <dgm:prSet presAssocID="{D5C0BF85-5DAD-4FA8-B67B-BEDB812E13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73D48ED-F68D-463A-96E5-CEA801AE2542}" type="pres">
      <dgm:prSet presAssocID="{D5C0BF85-5DAD-4FA8-B67B-BEDB812E1326}" presName="iconSpace" presStyleCnt="0"/>
      <dgm:spPr/>
    </dgm:pt>
    <dgm:pt modelId="{A6BF03E5-72FD-430C-983B-8BFB587390B5}" type="pres">
      <dgm:prSet presAssocID="{D5C0BF85-5DAD-4FA8-B67B-BEDB812E1326}" presName="parTx" presStyleLbl="revTx" presStyleIdx="4" presStyleCnt="8">
        <dgm:presLayoutVars>
          <dgm:chMax val="0"/>
          <dgm:chPref val="0"/>
        </dgm:presLayoutVars>
      </dgm:prSet>
      <dgm:spPr/>
    </dgm:pt>
    <dgm:pt modelId="{2421A01F-93BB-4606-869F-DCBC15B72104}" type="pres">
      <dgm:prSet presAssocID="{D5C0BF85-5DAD-4FA8-B67B-BEDB812E1326}" presName="txSpace" presStyleCnt="0"/>
      <dgm:spPr/>
    </dgm:pt>
    <dgm:pt modelId="{BA07388D-D19B-44A3-9A32-B11A214394E4}" type="pres">
      <dgm:prSet presAssocID="{D5C0BF85-5DAD-4FA8-B67B-BEDB812E1326}" presName="desTx" presStyleLbl="revTx" presStyleIdx="5" presStyleCnt="8">
        <dgm:presLayoutVars/>
      </dgm:prSet>
      <dgm:spPr/>
    </dgm:pt>
    <dgm:pt modelId="{0406C560-24EF-4DD0-A7EF-75703DDE17E6}" type="pres">
      <dgm:prSet presAssocID="{8604C2EE-F810-46EF-B635-F06F28BD0845}" presName="sibTrans" presStyleCnt="0"/>
      <dgm:spPr/>
    </dgm:pt>
    <dgm:pt modelId="{949F91A6-D32B-43CE-84A2-F71EAB7DB14C}" type="pres">
      <dgm:prSet presAssocID="{66093016-5026-4208-B109-BE63B2A152BD}" presName="compNode" presStyleCnt="0"/>
      <dgm:spPr/>
    </dgm:pt>
    <dgm:pt modelId="{42A9E964-39E7-4583-9F09-F0D49156133A}" type="pres">
      <dgm:prSet presAssocID="{66093016-5026-4208-B109-BE63B2A152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D82AABE-952F-4F8A-B51F-B4250847CE4A}" type="pres">
      <dgm:prSet presAssocID="{66093016-5026-4208-B109-BE63B2A152BD}" presName="iconSpace" presStyleCnt="0"/>
      <dgm:spPr/>
    </dgm:pt>
    <dgm:pt modelId="{911D2B82-8874-421A-A38F-56517412E3AD}" type="pres">
      <dgm:prSet presAssocID="{66093016-5026-4208-B109-BE63B2A152BD}" presName="parTx" presStyleLbl="revTx" presStyleIdx="6" presStyleCnt="8">
        <dgm:presLayoutVars>
          <dgm:chMax val="0"/>
          <dgm:chPref val="0"/>
        </dgm:presLayoutVars>
      </dgm:prSet>
      <dgm:spPr/>
    </dgm:pt>
    <dgm:pt modelId="{80FF8C36-CAAE-43DD-8F47-53D57C728656}" type="pres">
      <dgm:prSet presAssocID="{66093016-5026-4208-B109-BE63B2A152BD}" presName="txSpace" presStyleCnt="0"/>
      <dgm:spPr/>
    </dgm:pt>
    <dgm:pt modelId="{56B3371A-1BC5-4BD8-B5D2-1E261F131F07}" type="pres">
      <dgm:prSet presAssocID="{66093016-5026-4208-B109-BE63B2A152BD}" presName="desTx" presStyleLbl="revTx" presStyleIdx="7" presStyleCnt="8">
        <dgm:presLayoutVars/>
      </dgm:prSet>
      <dgm:spPr/>
    </dgm:pt>
  </dgm:ptLst>
  <dgm:cxnLst>
    <dgm:cxn modelId="{2CC03A01-0DE2-4A05-B1B5-32EC10B883D0}" srcId="{D5C0BF85-5DAD-4FA8-B67B-BEDB812E1326}" destId="{155E0AE7-7CC8-493A-A7AC-32BE7EE60625}" srcOrd="0" destOrd="0" parTransId="{AE3C0D18-E424-4EBC-918C-140FD4150E8E}" sibTransId="{04714E87-61BC-49AA-8F8B-65C8AA31815B}"/>
    <dgm:cxn modelId="{C4DDA203-B01E-4DBA-BF98-F512794EA9C8}" type="presOf" srcId="{155E0AE7-7CC8-493A-A7AC-32BE7EE60625}" destId="{BA07388D-D19B-44A3-9A32-B11A214394E4}" srcOrd="0" destOrd="0" presId="urn:microsoft.com/office/officeart/2018/5/layout/CenteredIconLabelDescriptionList"/>
    <dgm:cxn modelId="{D78E3905-9AC2-48DE-AEAD-54F0881AF03B}" type="presOf" srcId="{914CB95E-FF9C-4F5F-8ED9-08BA1C538EB9}" destId="{7C06E8BD-E7B4-42E4-85EC-60310DD98DC8}" srcOrd="0" destOrd="0" presId="urn:microsoft.com/office/officeart/2018/5/layout/CenteredIconLabelDescriptionList"/>
    <dgm:cxn modelId="{E4CE9C18-8432-472A-83B3-4D689B1DD286}" srcId="{66093016-5026-4208-B109-BE63B2A152BD}" destId="{FA31EDFE-CCA1-4E8F-813A-6FE5737CC583}" srcOrd="0" destOrd="0" parTransId="{5CF8947F-E31F-4754-BF3A-703BACF9D513}" sibTransId="{66170AC2-CC91-45CE-A5B6-00CE42D5D892}"/>
    <dgm:cxn modelId="{A21FE01B-9815-4E95-827D-4120187CAE1E}" srcId="{9776EAB8-D4F4-4409-9368-9A59798A0811}" destId="{D5C0BF85-5DAD-4FA8-B67B-BEDB812E1326}" srcOrd="2" destOrd="0" parTransId="{AA7F27C1-B8B4-4908-A878-0BD9430911C6}" sibTransId="{8604C2EE-F810-46EF-B635-F06F28BD0845}"/>
    <dgm:cxn modelId="{B4FA8A34-EAD2-4116-828B-89F8F039649A}" srcId="{155E0AE7-7CC8-493A-A7AC-32BE7EE60625}" destId="{9ABC286F-9D8F-40A6-AB07-56A162EEE8E2}" srcOrd="0" destOrd="0" parTransId="{F639663B-560C-4ECE-81D3-783FF29082CA}" sibTransId="{61870091-3686-4534-B802-C73533205EFE}"/>
    <dgm:cxn modelId="{AC15FE38-F944-4D66-AC05-0718253E0718}" srcId="{9776EAB8-D4F4-4409-9368-9A59798A0811}" destId="{F331C216-3931-40AD-893F-551069F4BCA1}" srcOrd="1" destOrd="0" parTransId="{FB753CEB-5C69-4C97-BA96-9D69BCA4BB78}" sibTransId="{ED786A67-DB4E-4A72-AB57-994CE7788679}"/>
    <dgm:cxn modelId="{D2C8805F-20B9-4270-9890-7EB85B6D5646}" srcId="{F331C216-3931-40AD-893F-551069F4BCA1}" destId="{914CB95E-FF9C-4F5F-8ED9-08BA1C538EB9}" srcOrd="0" destOrd="0" parTransId="{F4FAC8A4-65E0-493F-B0AC-536AB8709169}" sibTransId="{F2790298-C1CC-473B-95FB-4816656F0B74}"/>
    <dgm:cxn modelId="{25F1E066-74BF-433E-9693-0048674C8571}" srcId="{FA31EDFE-CCA1-4E8F-813A-6FE5737CC583}" destId="{3587BE37-81FC-4280-8E37-FB6EF632ADA5}" srcOrd="0" destOrd="0" parTransId="{5272B3CB-1B14-449A-BC84-326587BA2805}" sibTransId="{D8A837D0-5083-4D9F-B4CE-FA42D58CD32C}"/>
    <dgm:cxn modelId="{B001CB52-4E94-4EEC-8453-93F7A42B2267}" type="presOf" srcId="{238D401E-9EE0-4570-A34E-A9EFB3DDE019}" destId="{7C06E8BD-E7B4-42E4-85EC-60310DD98DC8}" srcOrd="0" destOrd="1" presId="urn:microsoft.com/office/officeart/2018/5/layout/CenteredIconLabelDescriptionList"/>
    <dgm:cxn modelId="{7EBF0758-61F0-45ED-9AC1-D01B0A46D569}" srcId="{9776EAB8-D4F4-4409-9368-9A59798A0811}" destId="{C3B48C95-F76B-4751-8FFC-FD8765552AC2}" srcOrd="0" destOrd="0" parTransId="{3160C720-A070-44E6-BE4D-7A05BFC3B599}" sibTransId="{DC18AEA9-8F2E-4488-9FAC-F521905160F1}"/>
    <dgm:cxn modelId="{740A6E7D-1748-477B-8D69-137279775BD1}" type="presOf" srcId="{9ABC286F-9D8F-40A6-AB07-56A162EEE8E2}" destId="{BA07388D-D19B-44A3-9A32-B11A214394E4}" srcOrd="0" destOrd="1" presId="urn:microsoft.com/office/officeart/2018/5/layout/CenteredIconLabelDescriptionList"/>
    <dgm:cxn modelId="{27192A7F-C457-4774-8BFA-78267CEAEB05}" type="presOf" srcId="{C3B48C95-F76B-4751-8FFC-FD8765552AC2}" destId="{3D6C5AA0-DB63-45E0-8140-7DC19136BFBC}" srcOrd="0" destOrd="0" presId="urn:microsoft.com/office/officeart/2018/5/layout/CenteredIconLabelDescriptionList"/>
    <dgm:cxn modelId="{6A09D982-EABD-49EF-AB92-00695956B1C9}" srcId="{9776EAB8-D4F4-4409-9368-9A59798A0811}" destId="{66093016-5026-4208-B109-BE63B2A152BD}" srcOrd="3" destOrd="0" parTransId="{3CC92D2B-0F83-45BC-8D70-2C4B39C637CA}" sibTransId="{7967B030-5302-458C-AF93-932ADB072725}"/>
    <dgm:cxn modelId="{4591DC90-7B3B-4756-9D61-CFC92CE4AB53}" srcId="{AF5E8EF3-12E7-48AD-9C40-9F3D81E758BC}" destId="{82F66298-48B0-4FC7-A441-2E1DF9FED028}" srcOrd="0" destOrd="0" parTransId="{4FB0F431-331E-4F04-9EE9-604106CEE959}" sibTransId="{4CD14DF8-3FF6-47C2-A5DB-A6320DDA2F1F}"/>
    <dgm:cxn modelId="{F066AEA7-9A9F-4340-A777-E02F380C19CB}" srcId="{C3B48C95-F76B-4751-8FFC-FD8765552AC2}" destId="{AF5E8EF3-12E7-48AD-9C40-9F3D81E758BC}" srcOrd="0" destOrd="0" parTransId="{F2435ED8-4112-4B3B-A800-5B5ACD451961}" sibTransId="{1A14A607-04D9-4157-A8EA-F1008ED649AD}"/>
    <dgm:cxn modelId="{BAFC94B4-D816-4B56-B521-BF7EC3BBB8DC}" type="presOf" srcId="{82F66298-48B0-4FC7-A441-2E1DF9FED028}" destId="{4DE9B2B3-2037-4470-A702-E91D83839763}" srcOrd="0" destOrd="1" presId="urn:microsoft.com/office/officeart/2018/5/layout/CenteredIconLabelDescriptionList"/>
    <dgm:cxn modelId="{4A06A6BC-62E3-4CCD-8261-46CF358B494C}" type="presOf" srcId="{AF5E8EF3-12E7-48AD-9C40-9F3D81E758BC}" destId="{4DE9B2B3-2037-4470-A702-E91D83839763}" srcOrd="0" destOrd="0" presId="urn:microsoft.com/office/officeart/2018/5/layout/CenteredIconLabelDescriptionList"/>
    <dgm:cxn modelId="{594394C6-D4FE-4437-8632-4CFC621B5DDC}" type="presOf" srcId="{D5C0BF85-5DAD-4FA8-B67B-BEDB812E1326}" destId="{A6BF03E5-72FD-430C-983B-8BFB587390B5}" srcOrd="0" destOrd="0" presId="urn:microsoft.com/office/officeart/2018/5/layout/CenteredIconLabelDescriptionList"/>
    <dgm:cxn modelId="{D1003FD3-2A00-4BDB-B373-55E755D6E824}" type="presOf" srcId="{FA31EDFE-CCA1-4E8F-813A-6FE5737CC583}" destId="{56B3371A-1BC5-4BD8-B5D2-1E261F131F07}" srcOrd="0" destOrd="0" presId="urn:microsoft.com/office/officeart/2018/5/layout/CenteredIconLabelDescriptionList"/>
    <dgm:cxn modelId="{641E1DE0-511F-4B38-8C6F-040865F3A0AC}" type="presOf" srcId="{3587BE37-81FC-4280-8E37-FB6EF632ADA5}" destId="{56B3371A-1BC5-4BD8-B5D2-1E261F131F07}" srcOrd="0" destOrd="1" presId="urn:microsoft.com/office/officeart/2018/5/layout/CenteredIconLabelDescriptionList"/>
    <dgm:cxn modelId="{BAF984E8-4351-4B09-AEC3-EA6DB90C0D25}" type="presOf" srcId="{F331C216-3931-40AD-893F-551069F4BCA1}" destId="{9ECC10A9-68C2-442C-BD3A-7FB0DBAD4FA8}" srcOrd="0" destOrd="0" presId="urn:microsoft.com/office/officeart/2018/5/layout/CenteredIconLabelDescriptionList"/>
    <dgm:cxn modelId="{42BC1BEF-97F4-4190-97D9-AECE484DC356}" srcId="{914CB95E-FF9C-4F5F-8ED9-08BA1C538EB9}" destId="{238D401E-9EE0-4570-A34E-A9EFB3DDE019}" srcOrd="0" destOrd="0" parTransId="{C6A7E453-9AE9-4ADC-956B-98B2158E0230}" sibTransId="{F5108432-A794-4417-897E-EADA71D22995}"/>
    <dgm:cxn modelId="{0B8A0BF8-F6B7-48CB-BC72-1E1313BF682A}" type="presOf" srcId="{66093016-5026-4208-B109-BE63B2A152BD}" destId="{911D2B82-8874-421A-A38F-56517412E3AD}" srcOrd="0" destOrd="0" presId="urn:microsoft.com/office/officeart/2018/5/layout/CenteredIconLabelDescriptionList"/>
    <dgm:cxn modelId="{D91A13FE-124E-401B-9E74-E1CC54EB9062}" type="presOf" srcId="{9776EAB8-D4F4-4409-9368-9A59798A0811}" destId="{4B6A409C-8A53-4A78-B9AE-1C26770D1BDA}" srcOrd="0" destOrd="0" presId="urn:microsoft.com/office/officeart/2018/5/layout/CenteredIconLabelDescriptionList"/>
    <dgm:cxn modelId="{9529D7EE-62CD-4C73-AD2F-CC82773CFB2F}" type="presParOf" srcId="{4B6A409C-8A53-4A78-B9AE-1C26770D1BDA}" destId="{B5DE1DD1-ABD4-4716-9470-0CBC92D242AD}" srcOrd="0" destOrd="0" presId="urn:microsoft.com/office/officeart/2018/5/layout/CenteredIconLabelDescriptionList"/>
    <dgm:cxn modelId="{5D4A968C-05E4-4769-82AB-655BB87283B6}" type="presParOf" srcId="{B5DE1DD1-ABD4-4716-9470-0CBC92D242AD}" destId="{FFA887BE-9C6E-4AD2-B2AD-FEFED984FCC4}" srcOrd="0" destOrd="0" presId="urn:microsoft.com/office/officeart/2018/5/layout/CenteredIconLabelDescriptionList"/>
    <dgm:cxn modelId="{27DFCCDA-1D05-4AFA-A39A-DDAD3CEF9187}" type="presParOf" srcId="{B5DE1DD1-ABD4-4716-9470-0CBC92D242AD}" destId="{7BCC430C-2B54-4C6D-AA08-D987F4359A0D}" srcOrd="1" destOrd="0" presId="urn:microsoft.com/office/officeart/2018/5/layout/CenteredIconLabelDescriptionList"/>
    <dgm:cxn modelId="{313513CA-C737-483F-8016-3B6828934309}" type="presParOf" srcId="{B5DE1DD1-ABD4-4716-9470-0CBC92D242AD}" destId="{3D6C5AA0-DB63-45E0-8140-7DC19136BFBC}" srcOrd="2" destOrd="0" presId="urn:microsoft.com/office/officeart/2018/5/layout/CenteredIconLabelDescriptionList"/>
    <dgm:cxn modelId="{A3859618-188C-46F9-8637-E4A2D20B893B}" type="presParOf" srcId="{B5DE1DD1-ABD4-4716-9470-0CBC92D242AD}" destId="{E3ADA74A-DAB6-4FF7-8EC9-903F7311C0E3}" srcOrd="3" destOrd="0" presId="urn:microsoft.com/office/officeart/2018/5/layout/CenteredIconLabelDescriptionList"/>
    <dgm:cxn modelId="{8946FCC7-8D43-4534-8E54-D8EC35288043}" type="presParOf" srcId="{B5DE1DD1-ABD4-4716-9470-0CBC92D242AD}" destId="{4DE9B2B3-2037-4470-A702-E91D83839763}" srcOrd="4" destOrd="0" presId="urn:microsoft.com/office/officeart/2018/5/layout/CenteredIconLabelDescriptionList"/>
    <dgm:cxn modelId="{165FDF38-721E-4F9A-AE68-C0835491CFBC}" type="presParOf" srcId="{4B6A409C-8A53-4A78-B9AE-1C26770D1BDA}" destId="{1999E7ED-3A4B-498E-89C9-D7D935D22951}" srcOrd="1" destOrd="0" presId="urn:microsoft.com/office/officeart/2018/5/layout/CenteredIconLabelDescriptionList"/>
    <dgm:cxn modelId="{8F24599C-70B0-484A-8CCA-E249A6B77C05}" type="presParOf" srcId="{4B6A409C-8A53-4A78-B9AE-1C26770D1BDA}" destId="{AF542950-F1D3-4BC2-8B0B-7837852352C6}" srcOrd="2" destOrd="0" presId="urn:microsoft.com/office/officeart/2018/5/layout/CenteredIconLabelDescriptionList"/>
    <dgm:cxn modelId="{F7CFBBFC-038B-4CEC-8CFF-FD4F2C2E4358}" type="presParOf" srcId="{AF542950-F1D3-4BC2-8B0B-7837852352C6}" destId="{0292CF31-A240-49B8-BE7E-0EA6FC9CF303}" srcOrd="0" destOrd="0" presId="urn:microsoft.com/office/officeart/2018/5/layout/CenteredIconLabelDescriptionList"/>
    <dgm:cxn modelId="{FAF8FB6D-91FF-478A-9D2D-984E5A965586}" type="presParOf" srcId="{AF542950-F1D3-4BC2-8B0B-7837852352C6}" destId="{A9E12391-2894-416D-AF40-0E7C55013562}" srcOrd="1" destOrd="0" presId="urn:microsoft.com/office/officeart/2018/5/layout/CenteredIconLabelDescriptionList"/>
    <dgm:cxn modelId="{9AFE5F7C-1D35-4904-9E60-D3967630F208}" type="presParOf" srcId="{AF542950-F1D3-4BC2-8B0B-7837852352C6}" destId="{9ECC10A9-68C2-442C-BD3A-7FB0DBAD4FA8}" srcOrd="2" destOrd="0" presId="urn:microsoft.com/office/officeart/2018/5/layout/CenteredIconLabelDescriptionList"/>
    <dgm:cxn modelId="{8AD68FDC-986C-4230-9692-A53F289031A4}" type="presParOf" srcId="{AF542950-F1D3-4BC2-8B0B-7837852352C6}" destId="{683041C7-7293-4D25-8ADB-B0E030912558}" srcOrd="3" destOrd="0" presId="urn:microsoft.com/office/officeart/2018/5/layout/CenteredIconLabelDescriptionList"/>
    <dgm:cxn modelId="{B5AA4A4E-CF8B-4DA2-A1F0-FB689D77363B}" type="presParOf" srcId="{AF542950-F1D3-4BC2-8B0B-7837852352C6}" destId="{7C06E8BD-E7B4-42E4-85EC-60310DD98DC8}" srcOrd="4" destOrd="0" presId="urn:microsoft.com/office/officeart/2018/5/layout/CenteredIconLabelDescriptionList"/>
    <dgm:cxn modelId="{19C95E29-B8B5-48B4-A9D4-38875920B9D3}" type="presParOf" srcId="{4B6A409C-8A53-4A78-B9AE-1C26770D1BDA}" destId="{1B45E01B-ED72-4D1A-95FE-4EFB9F8A071F}" srcOrd="3" destOrd="0" presId="urn:microsoft.com/office/officeart/2018/5/layout/CenteredIconLabelDescriptionList"/>
    <dgm:cxn modelId="{F30F43E2-61E1-42D8-B9BD-D911C5D1FE4B}" type="presParOf" srcId="{4B6A409C-8A53-4A78-B9AE-1C26770D1BDA}" destId="{F772AA8E-0581-41D3-86CD-A976AC199C60}" srcOrd="4" destOrd="0" presId="urn:microsoft.com/office/officeart/2018/5/layout/CenteredIconLabelDescriptionList"/>
    <dgm:cxn modelId="{D90D0B93-D4CE-491F-B32B-1448461E954B}" type="presParOf" srcId="{F772AA8E-0581-41D3-86CD-A976AC199C60}" destId="{4C3F9A64-6CD4-476D-9D97-94F85ED01D17}" srcOrd="0" destOrd="0" presId="urn:microsoft.com/office/officeart/2018/5/layout/CenteredIconLabelDescriptionList"/>
    <dgm:cxn modelId="{A6FE1398-B089-48CE-8F4F-A9F4B60E9447}" type="presParOf" srcId="{F772AA8E-0581-41D3-86CD-A976AC199C60}" destId="{673D48ED-F68D-463A-96E5-CEA801AE2542}" srcOrd="1" destOrd="0" presId="urn:microsoft.com/office/officeart/2018/5/layout/CenteredIconLabelDescriptionList"/>
    <dgm:cxn modelId="{418E4FDB-4214-492B-A7CE-C81530F70D13}" type="presParOf" srcId="{F772AA8E-0581-41D3-86CD-A976AC199C60}" destId="{A6BF03E5-72FD-430C-983B-8BFB587390B5}" srcOrd="2" destOrd="0" presId="urn:microsoft.com/office/officeart/2018/5/layout/CenteredIconLabelDescriptionList"/>
    <dgm:cxn modelId="{185BDFC4-0CE3-4376-96F3-A0DD08706CB8}" type="presParOf" srcId="{F772AA8E-0581-41D3-86CD-A976AC199C60}" destId="{2421A01F-93BB-4606-869F-DCBC15B72104}" srcOrd="3" destOrd="0" presId="urn:microsoft.com/office/officeart/2018/5/layout/CenteredIconLabelDescriptionList"/>
    <dgm:cxn modelId="{9FF122F9-56E8-4E2C-BC2A-06B26D6A487A}" type="presParOf" srcId="{F772AA8E-0581-41D3-86CD-A976AC199C60}" destId="{BA07388D-D19B-44A3-9A32-B11A214394E4}" srcOrd="4" destOrd="0" presId="urn:microsoft.com/office/officeart/2018/5/layout/CenteredIconLabelDescriptionList"/>
    <dgm:cxn modelId="{01077570-8DC8-48C0-947A-D819E3BA4911}" type="presParOf" srcId="{4B6A409C-8A53-4A78-B9AE-1C26770D1BDA}" destId="{0406C560-24EF-4DD0-A7EF-75703DDE17E6}" srcOrd="5" destOrd="0" presId="urn:microsoft.com/office/officeart/2018/5/layout/CenteredIconLabelDescriptionList"/>
    <dgm:cxn modelId="{2D3450EC-3328-4A38-BAE5-5957AB84789E}" type="presParOf" srcId="{4B6A409C-8A53-4A78-B9AE-1C26770D1BDA}" destId="{949F91A6-D32B-43CE-84A2-F71EAB7DB14C}" srcOrd="6" destOrd="0" presId="urn:microsoft.com/office/officeart/2018/5/layout/CenteredIconLabelDescriptionList"/>
    <dgm:cxn modelId="{E3C48E6F-6F55-4045-A2F4-98757774526C}" type="presParOf" srcId="{949F91A6-D32B-43CE-84A2-F71EAB7DB14C}" destId="{42A9E964-39E7-4583-9F09-F0D49156133A}" srcOrd="0" destOrd="0" presId="urn:microsoft.com/office/officeart/2018/5/layout/CenteredIconLabelDescriptionList"/>
    <dgm:cxn modelId="{79BE3E7B-A83C-4F66-91E2-F581CA775FA5}" type="presParOf" srcId="{949F91A6-D32B-43CE-84A2-F71EAB7DB14C}" destId="{0D82AABE-952F-4F8A-B51F-B4250847CE4A}" srcOrd="1" destOrd="0" presId="urn:microsoft.com/office/officeart/2018/5/layout/CenteredIconLabelDescriptionList"/>
    <dgm:cxn modelId="{F123A257-155D-4E75-AA21-DE8264090750}" type="presParOf" srcId="{949F91A6-D32B-43CE-84A2-F71EAB7DB14C}" destId="{911D2B82-8874-421A-A38F-56517412E3AD}" srcOrd="2" destOrd="0" presId="urn:microsoft.com/office/officeart/2018/5/layout/CenteredIconLabelDescriptionList"/>
    <dgm:cxn modelId="{E90B20C7-70C5-4642-8D5F-96105C716386}" type="presParOf" srcId="{949F91A6-D32B-43CE-84A2-F71EAB7DB14C}" destId="{80FF8C36-CAAE-43DD-8F47-53D57C728656}" srcOrd="3" destOrd="0" presId="urn:microsoft.com/office/officeart/2018/5/layout/CenteredIconLabelDescriptionList"/>
    <dgm:cxn modelId="{E8916FD0-1C28-4109-A0E3-D69BAC255D76}" type="presParOf" srcId="{949F91A6-D32B-43CE-84A2-F71EAB7DB14C}" destId="{56B3371A-1BC5-4BD8-B5D2-1E261F131F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7638-C81C-470B-9FF1-FA3B9EA3B4CC}">
      <dsp:nvSpPr>
        <dsp:cNvPr id="0" name=""/>
        <dsp:cNvSpPr/>
      </dsp:nvSpPr>
      <dsp:spPr>
        <a:xfrm>
          <a:off x="0" y="308593"/>
          <a:ext cx="1002484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8039" tIns="333248" rIns="7780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Number of genres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Genres dummy</a:t>
          </a:r>
          <a:endParaRPr lang="en-US" sz="1600" kern="1200" dirty="0"/>
        </a:p>
      </dsp:txBody>
      <dsp:txXfrm>
        <a:off x="0" y="308593"/>
        <a:ext cx="10024842" cy="932400"/>
      </dsp:txXfrm>
    </dsp:sp>
    <dsp:sp modelId="{EB068204-8881-4190-AD77-63B6D5B56ABD}">
      <dsp:nvSpPr>
        <dsp:cNvPr id="0" name=""/>
        <dsp:cNvSpPr/>
      </dsp:nvSpPr>
      <dsp:spPr>
        <a:xfrm>
          <a:off x="501242" y="72433"/>
          <a:ext cx="7017389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241" tIns="0" rIns="2652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Genres </a:t>
          </a:r>
          <a:endParaRPr lang="en-US" sz="1600" kern="1200" dirty="0"/>
        </a:p>
      </dsp:txBody>
      <dsp:txXfrm>
        <a:off x="524299" y="95490"/>
        <a:ext cx="6971275" cy="426206"/>
      </dsp:txXfrm>
    </dsp:sp>
    <dsp:sp modelId="{75736072-1EE9-4DB3-A1FD-45DA087067A6}">
      <dsp:nvSpPr>
        <dsp:cNvPr id="0" name=""/>
        <dsp:cNvSpPr/>
      </dsp:nvSpPr>
      <dsp:spPr>
        <a:xfrm>
          <a:off x="0" y="1563553"/>
          <a:ext cx="1002484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8039" tIns="333248" rIns="77803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Number of language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Is </a:t>
          </a:r>
          <a:r>
            <a:rPr lang="en-GB" sz="1600" kern="1200" dirty="0" err="1">
              <a:latin typeface="Century Gothic" panose="020B0502020202020204"/>
            </a:rPr>
            <a:t>english</a:t>
          </a:r>
        </a:p>
      </dsp:txBody>
      <dsp:txXfrm>
        <a:off x="0" y="1563553"/>
        <a:ext cx="10024842" cy="932400"/>
      </dsp:txXfrm>
    </dsp:sp>
    <dsp:sp modelId="{3EABE6DE-8C02-4936-9307-A3DFECB35183}">
      <dsp:nvSpPr>
        <dsp:cNvPr id="0" name=""/>
        <dsp:cNvSpPr/>
      </dsp:nvSpPr>
      <dsp:spPr>
        <a:xfrm>
          <a:off x="501242" y="1327393"/>
          <a:ext cx="7017389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241" tIns="0" rIns="265241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entury Gothic" panose="020B0502020202020204"/>
            </a:rPr>
            <a:t>Spoken language</a:t>
          </a:r>
          <a:endParaRPr lang="en-GB" sz="1600" kern="1200" dirty="0"/>
        </a:p>
      </dsp:txBody>
      <dsp:txXfrm>
        <a:off x="524299" y="1350450"/>
        <a:ext cx="6971275" cy="426206"/>
      </dsp:txXfrm>
    </dsp:sp>
    <dsp:sp modelId="{5118BCA7-54BD-4241-B4DE-0EC8FB082164}">
      <dsp:nvSpPr>
        <dsp:cNvPr id="0" name=""/>
        <dsp:cNvSpPr/>
      </dsp:nvSpPr>
      <dsp:spPr>
        <a:xfrm>
          <a:off x="0" y="2818513"/>
          <a:ext cx="1002484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8039" tIns="333248" rIns="77803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Number of companies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Number of top companies</a:t>
          </a:r>
        </a:p>
      </dsp:txBody>
      <dsp:txXfrm>
        <a:off x="0" y="2818513"/>
        <a:ext cx="10024842" cy="932400"/>
      </dsp:txXfrm>
    </dsp:sp>
    <dsp:sp modelId="{FD78A432-B555-401D-8E23-93D9914EAB3B}">
      <dsp:nvSpPr>
        <dsp:cNvPr id="0" name=""/>
        <dsp:cNvSpPr/>
      </dsp:nvSpPr>
      <dsp:spPr>
        <a:xfrm>
          <a:off x="501242" y="2582353"/>
          <a:ext cx="7017389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241" tIns="0" rIns="2652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entury Gothic" panose="020B0502020202020204"/>
            </a:rPr>
            <a:t>Companies</a:t>
          </a:r>
        </a:p>
      </dsp:txBody>
      <dsp:txXfrm>
        <a:off x="524299" y="2605410"/>
        <a:ext cx="6971275" cy="426206"/>
      </dsp:txXfrm>
    </dsp:sp>
    <dsp:sp modelId="{E02E0D99-0174-4BA9-8790-CED6B8A63DCB}">
      <dsp:nvSpPr>
        <dsp:cNvPr id="0" name=""/>
        <dsp:cNvSpPr/>
      </dsp:nvSpPr>
      <dsp:spPr>
        <a:xfrm>
          <a:off x="0" y="4073473"/>
          <a:ext cx="10024842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8039" tIns="333248" rIns="77803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Number of countries</a:t>
          </a:r>
        </a:p>
      </dsp:txBody>
      <dsp:txXfrm>
        <a:off x="0" y="4073473"/>
        <a:ext cx="10024842" cy="667800"/>
      </dsp:txXfrm>
    </dsp:sp>
    <dsp:sp modelId="{2241866C-DF81-4463-9C70-E2669B1E5F6E}">
      <dsp:nvSpPr>
        <dsp:cNvPr id="0" name=""/>
        <dsp:cNvSpPr/>
      </dsp:nvSpPr>
      <dsp:spPr>
        <a:xfrm>
          <a:off x="501242" y="3837313"/>
          <a:ext cx="7017389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241" tIns="0" rIns="2652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entury Gothic" panose="020B0502020202020204"/>
            </a:rPr>
            <a:t>Countries</a:t>
          </a:r>
        </a:p>
      </dsp:txBody>
      <dsp:txXfrm>
        <a:off x="524299" y="3860370"/>
        <a:ext cx="6971275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7B352-7BD8-47F8-82B9-78A6100010DE}">
      <dsp:nvSpPr>
        <dsp:cNvPr id="0" name=""/>
        <dsp:cNvSpPr/>
      </dsp:nvSpPr>
      <dsp:spPr>
        <a:xfrm rot="5400000">
          <a:off x="-227878" y="228820"/>
          <a:ext cx="1519188" cy="1063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entury Gothic" panose="020B0502020202020204"/>
            </a:rPr>
            <a:t>RMSE</a:t>
          </a:r>
          <a:endParaRPr lang="en-GB" sz="3000" kern="1200" dirty="0"/>
        </a:p>
      </dsp:txBody>
      <dsp:txXfrm rot="-5400000">
        <a:off x="1" y="532658"/>
        <a:ext cx="1063431" cy="455757"/>
      </dsp:txXfrm>
    </dsp:sp>
    <dsp:sp modelId="{D9BC8ED4-1365-4749-8C3D-A9421A1304C6}">
      <dsp:nvSpPr>
        <dsp:cNvPr id="0" name=""/>
        <dsp:cNvSpPr/>
      </dsp:nvSpPr>
      <dsp:spPr>
        <a:xfrm rot="5400000">
          <a:off x="2491535" y="-1427161"/>
          <a:ext cx="987472" cy="3843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Cat boost tuned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1.6588</a:t>
          </a:r>
        </a:p>
      </dsp:txBody>
      <dsp:txXfrm rot="-5400000">
        <a:off x="1063431" y="49147"/>
        <a:ext cx="3795476" cy="891064"/>
      </dsp:txXfrm>
    </dsp:sp>
    <dsp:sp modelId="{79C13BB9-F8F9-4877-82B5-20453D2E61CF}">
      <dsp:nvSpPr>
        <dsp:cNvPr id="0" name=""/>
        <dsp:cNvSpPr/>
      </dsp:nvSpPr>
      <dsp:spPr>
        <a:xfrm rot="5400000">
          <a:off x="-227878" y="1451396"/>
          <a:ext cx="1519188" cy="1063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entury Gothic" panose="020B0502020202020204"/>
            </a:rPr>
            <a:t>MAE</a:t>
          </a:r>
          <a:endParaRPr lang="en-GB" sz="3000" kern="1200" dirty="0"/>
        </a:p>
      </dsp:txBody>
      <dsp:txXfrm rot="-5400000">
        <a:off x="1" y="1755234"/>
        <a:ext cx="1063431" cy="455757"/>
      </dsp:txXfrm>
    </dsp:sp>
    <dsp:sp modelId="{5D60C03A-A55B-4F1E-8FAC-305B2767878D}">
      <dsp:nvSpPr>
        <dsp:cNvPr id="0" name=""/>
        <dsp:cNvSpPr/>
      </dsp:nvSpPr>
      <dsp:spPr>
        <a:xfrm rot="5400000">
          <a:off x="2491535" y="-204585"/>
          <a:ext cx="987472" cy="3843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Lighting GBM tuned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1.1198</a:t>
          </a:r>
        </a:p>
      </dsp:txBody>
      <dsp:txXfrm rot="-5400000">
        <a:off x="1063431" y="1271723"/>
        <a:ext cx="3795476" cy="8910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79091-25BE-4A53-BBD5-B4BB392C73A5}">
      <dsp:nvSpPr>
        <dsp:cNvPr id="0" name=""/>
        <dsp:cNvSpPr/>
      </dsp:nvSpPr>
      <dsp:spPr>
        <a:xfrm rot="5400000">
          <a:off x="-227878" y="228820"/>
          <a:ext cx="1519188" cy="1063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Cross Validation</a:t>
          </a:r>
          <a:endParaRPr lang="en-GB" sz="1500" kern="1200" dirty="0"/>
        </a:p>
      </dsp:txBody>
      <dsp:txXfrm rot="-5400000">
        <a:off x="1" y="532658"/>
        <a:ext cx="1063431" cy="455757"/>
      </dsp:txXfrm>
    </dsp:sp>
    <dsp:sp modelId="{C79EDAB9-D19D-4C77-96F6-C8C69F2B2047}">
      <dsp:nvSpPr>
        <dsp:cNvPr id="0" name=""/>
        <dsp:cNvSpPr/>
      </dsp:nvSpPr>
      <dsp:spPr>
        <a:xfrm rot="5400000">
          <a:off x="2491535" y="-1427161"/>
          <a:ext cx="987472" cy="3843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Cat boost base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1.1965</a:t>
          </a:r>
        </a:p>
      </dsp:txBody>
      <dsp:txXfrm rot="-5400000">
        <a:off x="1063431" y="49147"/>
        <a:ext cx="3795476" cy="891064"/>
      </dsp:txXfrm>
    </dsp:sp>
    <dsp:sp modelId="{0A5FA330-AFE6-4248-9428-4DF72A8C28BD}">
      <dsp:nvSpPr>
        <dsp:cNvPr id="0" name=""/>
        <dsp:cNvSpPr/>
      </dsp:nvSpPr>
      <dsp:spPr>
        <a:xfrm rot="5400000">
          <a:off x="-227878" y="1451396"/>
          <a:ext cx="1519188" cy="1063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Accuracy</a:t>
          </a:r>
          <a:endParaRPr lang="en-GB" sz="1500" kern="1200" dirty="0"/>
        </a:p>
      </dsp:txBody>
      <dsp:txXfrm rot="-5400000">
        <a:off x="1" y="1755234"/>
        <a:ext cx="1063431" cy="455757"/>
      </dsp:txXfrm>
    </dsp:sp>
    <dsp:sp modelId="{0FCAF3A4-4AEE-465B-9430-C0650958E1B7}">
      <dsp:nvSpPr>
        <dsp:cNvPr id="0" name=""/>
        <dsp:cNvSpPr/>
      </dsp:nvSpPr>
      <dsp:spPr>
        <a:xfrm rot="5400000">
          <a:off x="2491535" y="-204585"/>
          <a:ext cx="987472" cy="3843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Lighting GBM tuned</a:t>
          </a:r>
          <a:endParaRPr lang="en-GB" sz="2700" kern="1200" dirty="0">
            <a:latin typeface="Century Gothic" panose="020B0502020202020204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Century Gothic" panose="020B0502020202020204"/>
            </a:rPr>
            <a:t>90.</a:t>
          </a:r>
          <a:r>
            <a:rPr lang="en-US" sz="2700" kern="1200" dirty="0">
              <a:latin typeface="Century Gothic" panose="020B0502020202020204"/>
            </a:rPr>
            <a:t>6477</a:t>
          </a:r>
          <a:endParaRPr lang="en-US" sz="2700" kern="1200" dirty="0"/>
        </a:p>
      </dsp:txBody>
      <dsp:txXfrm rot="-5400000">
        <a:off x="1063431" y="1271723"/>
        <a:ext cx="3795476" cy="891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0B2EA-4DE1-4DFA-929D-F8F6DA726937}">
      <dsp:nvSpPr>
        <dsp:cNvPr id="0" name=""/>
        <dsp:cNvSpPr/>
      </dsp:nvSpPr>
      <dsp:spPr>
        <a:xfrm>
          <a:off x="0" y="964361"/>
          <a:ext cx="6239772" cy="389985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3038D-6730-41D2-931D-6EC0C5140A82}">
      <dsp:nvSpPr>
        <dsp:cNvPr id="0" name=""/>
        <dsp:cNvSpPr/>
      </dsp:nvSpPr>
      <dsp:spPr>
        <a:xfrm>
          <a:off x="614617" y="3864295"/>
          <a:ext cx="143514" cy="143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6F3A0-5091-43F8-BCDD-B47209B9100E}">
      <dsp:nvSpPr>
        <dsp:cNvPr id="0" name=""/>
        <dsp:cNvSpPr/>
      </dsp:nvSpPr>
      <dsp:spPr>
        <a:xfrm>
          <a:off x="686374" y="3936053"/>
          <a:ext cx="1067001" cy="92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45" tIns="0" rIns="0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Century Gothic" panose="020B0502020202020204"/>
            </a:rPr>
            <a:t>Cat</a:t>
          </a:r>
          <a:endParaRPr lang="en-GB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Century Gothic" panose="020B0502020202020204"/>
            </a:rPr>
            <a:t>10%</a:t>
          </a:r>
        </a:p>
      </dsp:txBody>
      <dsp:txXfrm>
        <a:off x="686374" y="3936053"/>
        <a:ext cx="1067001" cy="928166"/>
      </dsp:txXfrm>
    </dsp:sp>
    <dsp:sp modelId="{9861AE77-5176-49AD-BF30-B23287FD4B64}">
      <dsp:nvSpPr>
        <dsp:cNvPr id="0" name=""/>
        <dsp:cNvSpPr/>
      </dsp:nvSpPr>
      <dsp:spPr>
        <a:xfrm>
          <a:off x="1628580" y="2957188"/>
          <a:ext cx="249590" cy="249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33AFF-3449-4E43-813E-E7A3D7CC6B54}">
      <dsp:nvSpPr>
        <dsp:cNvPr id="0" name=""/>
        <dsp:cNvSpPr/>
      </dsp:nvSpPr>
      <dsp:spPr>
        <a:xfrm>
          <a:off x="1753375" y="3081984"/>
          <a:ext cx="1310352" cy="178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5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Century Gothic" panose="020B0502020202020204"/>
            </a:rPr>
            <a:t>LGBM</a:t>
          </a:r>
          <a:endParaRPr lang="en-GB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Century Gothic" panose="020B0502020202020204"/>
            </a:rPr>
            <a:t>60%</a:t>
          </a:r>
        </a:p>
      </dsp:txBody>
      <dsp:txXfrm>
        <a:off x="1753375" y="3081984"/>
        <a:ext cx="1310352" cy="1782234"/>
      </dsp:txXfrm>
    </dsp:sp>
    <dsp:sp modelId="{E579B85D-B76A-4691-A3A8-988DBD3FB252}">
      <dsp:nvSpPr>
        <dsp:cNvPr id="0" name=""/>
        <dsp:cNvSpPr/>
      </dsp:nvSpPr>
      <dsp:spPr>
        <a:xfrm>
          <a:off x="2923333" y="2288753"/>
          <a:ext cx="330707" cy="330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D566-A6E4-4C88-B1F7-0A6DCFD45720}">
      <dsp:nvSpPr>
        <dsp:cNvPr id="0" name=""/>
        <dsp:cNvSpPr/>
      </dsp:nvSpPr>
      <dsp:spPr>
        <a:xfrm>
          <a:off x="3088687" y="2454107"/>
          <a:ext cx="1310352" cy="241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3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Century Gothic" panose="020B0502020202020204"/>
            </a:rPr>
            <a:t>RF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Century Gothic" panose="020B0502020202020204"/>
            </a:rPr>
            <a:t>30%</a:t>
          </a:r>
        </a:p>
      </dsp:txBody>
      <dsp:txXfrm>
        <a:off x="3088687" y="2454107"/>
        <a:ext cx="1310352" cy="2410111"/>
      </dsp:txXfrm>
    </dsp:sp>
    <dsp:sp modelId="{74324D54-3FCE-4E33-9A57-B53242A6BC98}">
      <dsp:nvSpPr>
        <dsp:cNvPr id="0" name=""/>
        <dsp:cNvSpPr/>
      </dsp:nvSpPr>
      <dsp:spPr>
        <a:xfrm>
          <a:off x="4333521" y="1846509"/>
          <a:ext cx="443023" cy="44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A0D0-7357-40A0-9711-ED378C2BC0C9}">
      <dsp:nvSpPr>
        <dsp:cNvPr id="0" name=""/>
        <dsp:cNvSpPr/>
      </dsp:nvSpPr>
      <dsp:spPr>
        <a:xfrm>
          <a:off x="4555033" y="2068021"/>
          <a:ext cx="1310352" cy="279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49" tIns="0" rIns="0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Century Gothic" panose="020B0502020202020204"/>
            </a:rPr>
            <a:t>New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Century Gothic" panose="020B0502020202020204"/>
            </a:rPr>
            <a:t>MAE = 1.11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Century Gothic" panose="020B0502020202020204"/>
            </a:rPr>
            <a:t>Accuracy = 90.68%</a:t>
          </a:r>
        </a:p>
      </dsp:txBody>
      <dsp:txXfrm>
        <a:off x="4555033" y="2068021"/>
        <a:ext cx="1310352" cy="279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A7F4-5FA3-466C-AC6D-64800B5483B7}">
      <dsp:nvSpPr>
        <dsp:cNvPr id="0" name=""/>
        <dsp:cNvSpPr/>
      </dsp:nvSpPr>
      <dsp:spPr>
        <a:xfrm>
          <a:off x="0" y="297712"/>
          <a:ext cx="10484917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46" tIns="374904" rIns="8137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total crews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female crews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male crews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directors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writers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producers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music composer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Top directors, writers, producers and music </a:t>
          </a:r>
          <a:r>
            <a:rPr lang="en-GB" sz="1800" kern="1200" dirty="0">
              <a:latin typeface="Century Gothic" panose="020B0502020202020204"/>
            </a:rPr>
            <a:t>composers</a:t>
          </a:r>
          <a:endParaRPr lang="en-US" sz="1800" kern="1200" dirty="0">
            <a:latin typeface="Century Gothic" panose="020B0502020202020204"/>
          </a:endParaRPr>
        </a:p>
      </dsp:txBody>
      <dsp:txXfrm>
        <a:off x="0" y="297712"/>
        <a:ext cx="10484917" cy="2778300"/>
      </dsp:txXfrm>
    </dsp:sp>
    <dsp:sp modelId="{63C6144D-F4E1-406A-B5AE-B322D001568D}">
      <dsp:nvSpPr>
        <dsp:cNvPr id="0" name=""/>
        <dsp:cNvSpPr/>
      </dsp:nvSpPr>
      <dsp:spPr>
        <a:xfrm>
          <a:off x="524245" y="32032"/>
          <a:ext cx="733944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Crew</a:t>
          </a:r>
          <a:endParaRPr lang="en-US" sz="1800" kern="1200" dirty="0"/>
        </a:p>
      </dsp:txBody>
      <dsp:txXfrm>
        <a:off x="550184" y="57971"/>
        <a:ext cx="7287564" cy="479482"/>
      </dsp:txXfrm>
    </dsp:sp>
    <dsp:sp modelId="{B2AF7805-4BF5-4A64-8844-A849BE5179A0}">
      <dsp:nvSpPr>
        <dsp:cNvPr id="0" name=""/>
        <dsp:cNvSpPr/>
      </dsp:nvSpPr>
      <dsp:spPr>
        <a:xfrm>
          <a:off x="0" y="3438893"/>
          <a:ext cx="10484917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46" tIns="374904" rIns="8137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total casts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female casts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Number of male casts.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Top cast by mean of its  revenue.</a:t>
          </a:r>
          <a:endParaRPr lang="en-US" sz="1800" kern="1200" dirty="0"/>
        </a:p>
      </dsp:txBody>
      <dsp:txXfrm>
        <a:off x="0" y="3438893"/>
        <a:ext cx="10484917" cy="1615950"/>
      </dsp:txXfrm>
    </dsp:sp>
    <dsp:sp modelId="{764002FD-14E3-493C-BE7E-C6AB3A0FF430}">
      <dsp:nvSpPr>
        <dsp:cNvPr id="0" name=""/>
        <dsp:cNvSpPr/>
      </dsp:nvSpPr>
      <dsp:spPr>
        <a:xfrm>
          <a:off x="524245" y="3173212"/>
          <a:ext cx="7339442" cy="5313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entury Gothic" panose="020B0502020202020204"/>
            </a:rPr>
            <a:t>Cast</a:t>
          </a:r>
          <a:endParaRPr lang="en-GB" sz="1800" kern="1200" dirty="0"/>
        </a:p>
      </dsp:txBody>
      <dsp:txXfrm>
        <a:off x="550184" y="3199151"/>
        <a:ext cx="7287564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B48CD-38DC-4D1B-A0AD-8B5E74060F0C}">
      <dsp:nvSpPr>
        <dsp:cNvPr id="0" name=""/>
        <dsp:cNvSpPr/>
      </dsp:nvSpPr>
      <dsp:spPr>
        <a:xfrm>
          <a:off x="0" y="398400"/>
          <a:ext cx="10484917" cy="282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46" tIns="479044" rIns="8137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Year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Month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Day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Day of week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Week of year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season</a:t>
          </a:r>
          <a:endParaRPr lang="en-US" sz="2300" kern="1200" dirty="0"/>
        </a:p>
      </dsp:txBody>
      <dsp:txXfrm>
        <a:off x="0" y="398400"/>
        <a:ext cx="10484917" cy="2825550"/>
      </dsp:txXfrm>
    </dsp:sp>
    <dsp:sp modelId="{F1E4958D-2EF3-4221-8DA9-1F3BAA3FA4EA}">
      <dsp:nvSpPr>
        <dsp:cNvPr id="0" name=""/>
        <dsp:cNvSpPr/>
      </dsp:nvSpPr>
      <dsp:spPr>
        <a:xfrm>
          <a:off x="524245" y="58920"/>
          <a:ext cx="733944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Release Date:</a:t>
          </a:r>
          <a:endParaRPr lang="en-US" sz="2300" kern="1200" dirty="0"/>
        </a:p>
      </dsp:txBody>
      <dsp:txXfrm>
        <a:off x="557389" y="92064"/>
        <a:ext cx="7273154" cy="612672"/>
      </dsp:txXfrm>
    </dsp:sp>
    <dsp:sp modelId="{EF1B9CC2-CD82-4DCA-9659-663B7ACFD3DA}">
      <dsp:nvSpPr>
        <dsp:cNvPr id="0" name=""/>
        <dsp:cNvSpPr/>
      </dsp:nvSpPr>
      <dsp:spPr>
        <a:xfrm>
          <a:off x="0" y="3687630"/>
          <a:ext cx="10484917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46" tIns="479044" rIns="8137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Number of keywords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Number of Top keywords</a:t>
          </a:r>
          <a:endParaRPr lang="en-US" sz="2300" kern="1200" dirty="0"/>
        </a:p>
      </dsp:txBody>
      <dsp:txXfrm>
        <a:off x="0" y="3687630"/>
        <a:ext cx="10484917" cy="1340325"/>
      </dsp:txXfrm>
    </dsp:sp>
    <dsp:sp modelId="{BD8A223E-2CA5-4BB6-9EE3-ED9865A29DF4}">
      <dsp:nvSpPr>
        <dsp:cNvPr id="0" name=""/>
        <dsp:cNvSpPr/>
      </dsp:nvSpPr>
      <dsp:spPr>
        <a:xfrm>
          <a:off x="524245" y="3348150"/>
          <a:ext cx="7339442" cy="6789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Keyword:</a:t>
          </a:r>
          <a:endParaRPr lang="en-US" sz="2300" kern="1200" dirty="0"/>
        </a:p>
      </dsp:txBody>
      <dsp:txXfrm>
        <a:off x="557389" y="3381294"/>
        <a:ext cx="7273154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3472A-DCA3-49AF-976B-BAC7A0EF7E5A}">
      <dsp:nvSpPr>
        <dsp:cNvPr id="0" name=""/>
        <dsp:cNvSpPr/>
      </dsp:nvSpPr>
      <dsp:spPr>
        <a:xfrm>
          <a:off x="0" y="492157"/>
          <a:ext cx="1048491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4361F-E0B7-42C4-B703-7DC726AEE7F5}">
      <dsp:nvSpPr>
        <dsp:cNvPr id="0" name=""/>
        <dsp:cNvSpPr/>
      </dsp:nvSpPr>
      <dsp:spPr>
        <a:xfrm>
          <a:off x="524245" y="78877"/>
          <a:ext cx="7339442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Has collection</a:t>
          </a:r>
          <a:endParaRPr lang="en-US" sz="2800" kern="1200" dirty="0"/>
        </a:p>
      </dsp:txBody>
      <dsp:txXfrm>
        <a:off x="564594" y="119226"/>
        <a:ext cx="7258744" cy="745862"/>
      </dsp:txXfrm>
    </dsp:sp>
    <dsp:sp modelId="{7C7FD77D-7DE4-4396-A40F-63343BB3F138}">
      <dsp:nvSpPr>
        <dsp:cNvPr id="0" name=""/>
        <dsp:cNvSpPr/>
      </dsp:nvSpPr>
      <dsp:spPr>
        <a:xfrm>
          <a:off x="0" y="1762238"/>
          <a:ext cx="1048491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01500-0043-4B66-A0C0-C952153CD4B9}">
      <dsp:nvSpPr>
        <dsp:cNvPr id="0" name=""/>
        <dsp:cNvSpPr/>
      </dsp:nvSpPr>
      <dsp:spPr>
        <a:xfrm>
          <a:off x="524245" y="1348957"/>
          <a:ext cx="7339442" cy="826560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Length of title</a:t>
          </a:r>
          <a:endParaRPr lang="en-US" sz="2800" kern="1200" dirty="0"/>
        </a:p>
      </dsp:txBody>
      <dsp:txXfrm>
        <a:off x="564594" y="1389306"/>
        <a:ext cx="7258744" cy="745862"/>
      </dsp:txXfrm>
    </dsp:sp>
    <dsp:sp modelId="{FBEF53F1-C9C8-4C8D-AE00-358E046846E5}">
      <dsp:nvSpPr>
        <dsp:cNvPr id="0" name=""/>
        <dsp:cNvSpPr/>
      </dsp:nvSpPr>
      <dsp:spPr>
        <a:xfrm>
          <a:off x="0" y="3032318"/>
          <a:ext cx="1048491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6943-7F2A-4118-97D0-4AC01094765B}">
      <dsp:nvSpPr>
        <dsp:cNvPr id="0" name=""/>
        <dsp:cNvSpPr/>
      </dsp:nvSpPr>
      <dsp:spPr>
        <a:xfrm>
          <a:off x="524245" y="2619038"/>
          <a:ext cx="7339442" cy="826560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Length of status</a:t>
          </a:r>
          <a:endParaRPr lang="en-US" sz="2800" kern="1200" dirty="0"/>
        </a:p>
      </dsp:txBody>
      <dsp:txXfrm>
        <a:off x="564594" y="2659387"/>
        <a:ext cx="7258744" cy="745862"/>
      </dsp:txXfrm>
    </dsp:sp>
    <dsp:sp modelId="{A90B28D6-BD2D-4442-BAF7-EEBBC69D3305}">
      <dsp:nvSpPr>
        <dsp:cNvPr id="0" name=""/>
        <dsp:cNvSpPr/>
      </dsp:nvSpPr>
      <dsp:spPr>
        <a:xfrm>
          <a:off x="0" y="4302398"/>
          <a:ext cx="1048491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F9EFF-A658-41ED-AC74-E5E919C1750B}">
      <dsp:nvSpPr>
        <dsp:cNvPr id="0" name=""/>
        <dsp:cNvSpPr/>
      </dsp:nvSpPr>
      <dsp:spPr>
        <a:xfrm>
          <a:off x="524245" y="3889118"/>
          <a:ext cx="7339442" cy="8265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413" tIns="0" rIns="27741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Length of summary</a:t>
          </a:r>
          <a:endParaRPr lang="en-US" sz="2800" kern="1200" dirty="0"/>
        </a:p>
      </dsp:txBody>
      <dsp:txXfrm>
        <a:off x="564594" y="3929467"/>
        <a:ext cx="7258744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3481B-00EA-4BA2-88F5-0139A4A3B89D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F3F91-7197-4287-B637-CBCCE04A63B6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ACE2A-34F6-46EE-9F7F-2D2FFB33A74E}">
      <dsp:nvSpPr>
        <dsp:cNvPr id="0" name=""/>
        <dsp:cNvSpPr/>
      </dsp:nvSpPr>
      <dsp:spPr>
        <a:xfrm>
          <a:off x="1584198" y="742949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Weighted rate (The Bayesian Average):</a:t>
          </a:r>
          <a:endParaRPr lang="en-US" sz="2300" kern="1200"/>
        </a:p>
      </dsp:txBody>
      <dsp:txXfrm>
        <a:off x="1584198" y="742949"/>
        <a:ext cx="2923222" cy="1371600"/>
      </dsp:txXfrm>
    </dsp:sp>
    <dsp:sp modelId="{7FA2462D-C119-4924-81D4-76EBD7C9C91B}">
      <dsp:nvSpPr>
        <dsp:cNvPr id="0" name=""/>
        <dsp:cNvSpPr/>
      </dsp:nvSpPr>
      <dsp:spPr>
        <a:xfrm>
          <a:off x="4507420" y="742949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Weighted rate = ((v / (v + m)) * r) + ((m / (v + m)) * c)</a:t>
          </a:r>
          <a:endParaRPr lang="en-US" sz="1600" kern="1200"/>
        </a:p>
      </dsp:txBody>
      <dsp:txXfrm>
        <a:off x="4507420" y="742949"/>
        <a:ext cx="1988629" cy="1371600"/>
      </dsp:txXfrm>
    </dsp:sp>
    <dsp:sp modelId="{5D7F878C-C7CA-4E97-9922-8D65668EAAF0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97ED8-5DB9-40D1-8ADD-60563A2FA07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F930-C31C-4F2F-A68B-C147E00AEDF9}">
      <dsp:nvSpPr>
        <dsp:cNvPr id="0" name=""/>
        <dsp:cNvSpPr/>
      </dsp:nvSpPr>
      <dsp:spPr>
        <a:xfrm>
          <a:off x="1584198" y="2457450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Others:</a:t>
          </a:r>
          <a:endParaRPr lang="en-US" sz="2300" kern="1200"/>
        </a:p>
      </dsp:txBody>
      <dsp:txXfrm>
        <a:off x="1584198" y="2457450"/>
        <a:ext cx="2923222" cy="1371600"/>
      </dsp:txXfrm>
    </dsp:sp>
    <dsp:sp modelId="{6A22AB3A-42A0-4804-957E-F2D5D25B7852}">
      <dsp:nvSpPr>
        <dsp:cNvPr id="0" name=""/>
        <dsp:cNvSpPr/>
      </dsp:nvSpPr>
      <dsp:spPr>
        <a:xfrm>
          <a:off x="4507420" y="2457450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ratio of budget on </a:t>
          </a:r>
          <a:r>
            <a:rPr lang="en-US" sz="1600" kern="1200">
              <a:latin typeface="Century Gothic" panose="020B0502020202020204"/>
            </a:rPr>
            <a:t>year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budget</a:t>
          </a:r>
          <a:r>
            <a:rPr lang="en-US" sz="1600" kern="1200"/>
            <a:t> on popularity</a:t>
          </a:r>
          <a:endParaRPr lang="en-GB" sz="1600" kern="1200"/>
        </a:p>
      </dsp:txBody>
      <dsp:txXfrm>
        <a:off x="4507420" y="2457450"/>
        <a:ext cx="1988629" cy="1371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F86F-42B8-456D-B2B7-EAED9CF9A867}">
      <dsp:nvSpPr>
        <dsp:cNvPr id="0" name=""/>
        <dsp:cNvSpPr/>
      </dsp:nvSpPr>
      <dsp:spPr>
        <a:xfrm rot="5400000">
          <a:off x="3183576" y="1229694"/>
          <a:ext cx="2090881" cy="18190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Century Gothic" panose="020B0502020202020204"/>
            </a:rPr>
            <a:t>Logarithm</a:t>
          </a:r>
          <a:endParaRPr lang="en-US" sz="1300" kern="1200" dirty="0"/>
        </a:p>
      </dsp:txBody>
      <dsp:txXfrm rot="-5400000">
        <a:off x="3602954" y="1419616"/>
        <a:ext cx="1252125" cy="1439223"/>
      </dsp:txXfrm>
    </dsp:sp>
    <dsp:sp modelId="{F39C9304-FBD5-4111-B369-256D5AF629F0}">
      <dsp:nvSpPr>
        <dsp:cNvPr id="0" name=""/>
        <dsp:cNvSpPr/>
      </dsp:nvSpPr>
      <dsp:spPr>
        <a:xfrm>
          <a:off x="5193750" y="1511963"/>
          <a:ext cx="2333424" cy="1254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Population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Revenue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budget</a:t>
          </a:r>
        </a:p>
      </dsp:txBody>
      <dsp:txXfrm>
        <a:off x="5193750" y="1511963"/>
        <a:ext cx="2333424" cy="1254529"/>
      </dsp:txXfrm>
    </dsp:sp>
    <dsp:sp modelId="{14FC20FC-B1F7-441E-8462-ED62524A4038}">
      <dsp:nvSpPr>
        <dsp:cNvPr id="0" name=""/>
        <dsp:cNvSpPr/>
      </dsp:nvSpPr>
      <dsp:spPr>
        <a:xfrm rot="5400000">
          <a:off x="1218984" y="1229694"/>
          <a:ext cx="2090881" cy="18190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38362" y="1419616"/>
        <a:ext cx="1252125" cy="1439223"/>
      </dsp:txXfrm>
    </dsp:sp>
    <dsp:sp modelId="{C1F58546-03BB-43DC-8E36-B962AC584518}">
      <dsp:nvSpPr>
        <dsp:cNvPr id="0" name=""/>
        <dsp:cNvSpPr/>
      </dsp:nvSpPr>
      <dsp:spPr>
        <a:xfrm rot="5400000">
          <a:off x="2197516" y="3004435"/>
          <a:ext cx="2090881" cy="18190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MinMaxScale</a:t>
          </a:r>
        </a:p>
      </dsp:txBody>
      <dsp:txXfrm rot="-5400000">
        <a:off x="2616894" y="3194357"/>
        <a:ext cx="1252125" cy="1439223"/>
      </dsp:txXfrm>
    </dsp:sp>
    <dsp:sp modelId="{A8093089-7654-46D2-868A-9D98CAD96746}">
      <dsp:nvSpPr>
        <dsp:cNvPr id="0" name=""/>
        <dsp:cNvSpPr/>
      </dsp:nvSpPr>
      <dsp:spPr>
        <a:xfrm>
          <a:off x="0" y="3286704"/>
          <a:ext cx="2258152" cy="1254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Ratio of new features</a:t>
          </a:r>
        </a:p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Number votes</a:t>
          </a:r>
        </a:p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entury Gothic" panose="020B0502020202020204"/>
            </a:rPr>
            <a:t>rate</a:t>
          </a:r>
        </a:p>
      </dsp:txBody>
      <dsp:txXfrm>
        <a:off x="0" y="3286704"/>
        <a:ext cx="2258152" cy="1254529"/>
      </dsp:txXfrm>
    </dsp:sp>
    <dsp:sp modelId="{78DA5554-9F5C-4EA2-BF6D-B27C5C808632}">
      <dsp:nvSpPr>
        <dsp:cNvPr id="0" name=""/>
        <dsp:cNvSpPr/>
      </dsp:nvSpPr>
      <dsp:spPr>
        <a:xfrm rot="5400000">
          <a:off x="4162109" y="3004435"/>
          <a:ext cx="2090881" cy="18190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4581487" y="3194357"/>
        <a:ext cx="1252125" cy="1439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662A0-CB7B-45FA-B5D9-8C5F2C3C20DC}">
      <dsp:nvSpPr>
        <dsp:cNvPr id="0" name=""/>
        <dsp:cNvSpPr/>
      </dsp:nvSpPr>
      <dsp:spPr>
        <a:xfrm>
          <a:off x="0" y="997312"/>
          <a:ext cx="6496050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604012" rIns="504166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0" i="0" kern="1200" dirty="0">
              <a:latin typeface="Century Gothic" panose="020B0502020202020204"/>
            </a:rPr>
            <a:t>‌predicting 0</a:t>
          </a:r>
          <a:r>
            <a:rPr lang="en-GB" sz="2900" kern="1200" dirty="0">
              <a:latin typeface="Century Gothic" panose="020B0502020202020204"/>
            </a:rPr>
            <a:t> by LGBM</a:t>
          </a:r>
          <a:endParaRPr lang="en-US" sz="2900" kern="1200" dirty="0"/>
        </a:p>
      </dsp:txBody>
      <dsp:txXfrm>
        <a:off x="0" y="997312"/>
        <a:ext cx="6496050" cy="1210387"/>
      </dsp:txXfrm>
    </dsp:sp>
    <dsp:sp modelId="{10C80E8E-0B93-4D86-BB24-8F3D6DE13A8F}">
      <dsp:nvSpPr>
        <dsp:cNvPr id="0" name=""/>
        <dsp:cNvSpPr/>
      </dsp:nvSpPr>
      <dsp:spPr>
        <a:xfrm>
          <a:off x="324802" y="569272"/>
          <a:ext cx="4547235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Budget: because of 0</a:t>
          </a:r>
          <a:endParaRPr lang="en-US" sz="2900" kern="1200" dirty="0"/>
        </a:p>
      </dsp:txBody>
      <dsp:txXfrm>
        <a:off x="366592" y="611062"/>
        <a:ext cx="4463655" cy="772500"/>
      </dsp:txXfrm>
    </dsp:sp>
    <dsp:sp modelId="{4F991E7B-C5C4-47AC-9AE0-C830EC7C0D9D}">
      <dsp:nvSpPr>
        <dsp:cNvPr id="0" name=""/>
        <dsp:cNvSpPr/>
      </dsp:nvSpPr>
      <dsp:spPr>
        <a:xfrm>
          <a:off x="0" y="2792340"/>
          <a:ext cx="6496050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604012" rIns="504166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0" i="0" kern="1200" dirty="0"/>
            <a:t>Replace the 0 </a:t>
          </a:r>
          <a:r>
            <a:rPr lang="en-GB" sz="2900" b="0" i="0" kern="1200" dirty="0">
              <a:latin typeface="Century Gothic" panose="020B0502020202020204"/>
            </a:rPr>
            <a:t>by mean</a:t>
          </a:r>
          <a:r>
            <a:rPr lang="en-GB" sz="2900" b="0" i="0" kern="1200" dirty="0"/>
            <a:t> </a:t>
          </a:r>
          <a:endParaRPr lang="en-US" sz="2900" kern="1200" dirty="0"/>
        </a:p>
      </dsp:txBody>
      <dsp:txXfrm>
        <a:off x="0" y="2792340"/>
        <a:ext cx="6496050" cy="1210387"/>
      </dsp:txXfrm>
    </dsp:sp>
    <dsp:sp modelId="{BE905AD3-21E7-468C-A2F1-D0B2824F3E31}">
      <dsp:nvSpPr>
        <dsp:cNvPr id="0" name=""/>
        <dsp:cNvSpPr/>
      </dsp:nvSpPr>
      <dsp:spPr>
        <a:xfrm>
          <a:off x="324802" y="2364300"/>
          <a:ext cx="4547235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Runtime: because of 0</a:t>
          </a:r>
          <a:endParaRPr lang="en-US" sz="2900" kern="1200" dirty="0"/>
        </a:p>
      </dsp:txBody>
      <dsp:txXfrm>
        <a:off x="366592" y="2406090"/>
        <a:ext cx="4463655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3C2D6-A98A-4F11-B1B1-0184E2FDBB59}">
      <dsp:nvSpPr>
        <dsp:cNvPr id="0" name=""/>
        <dsp:cNvSpPr/>
      </dsp:nvSpPr>
      <dsp:spPr>
        <a:xfrm>
          <a:off x="270452" y="891083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802FD-C57F-45F9-8045-EBF4B56ADE11}">
      <dsp:nvSpPr>
        <dsp:cNvPr id="0" name=""/>
        <dsp:cNvSpPr/>
      </dsp:nvSpPr>
      <dsp:spPr>
        <a:xfrm>
          <a:off x="446181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4498A-1C1C-4B03-A9C0-2BCE8961C2AC}">
      <dsp:nvSpPr>
        <dsp:cNvPr id="0" name=""/>
        <dsp:cNvSpPr/>
      </dsp:nvSpPr>
      <dsp:spPr>
        <a:xfrm>
          <a:off x="6859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Linear Regression</a:t>
          </a:r>
          <a:endParaRPr lang="en-US" sz="1700" kern="1200"/>
        </a:p>
      </dsp:txBody>
      <dsp:txXfrm>
        <a:off x="6859" y="1972490"/>
        <a:ext cx="1351757" cy="540703"/>
      </dsp:txXfrm>
    </dsp:sp>
    <dsp:sp modelId="{D705E4B1-76F4-4BD3-AD45-F151E143B1B1}">
      <dsp:nvSpPr>
        <dsp:cNvPr id="0" name=""/>
        <dsp:cNvSpPr/>
      </dsp:nvSpPr>
      <dsp:spPr>
        <a:xfrm>
          <a:off x="1858768" y="891083"/>
          <a:ext cx="824572" cy="824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27C6F-652A-4158-996D-5F84E3B75EE2}">
      <dsp:nvSpPr>
        <dsp:cNvPr id="0" name=""/>
        <dsp:cNvSpPr/>
      </dsp:nvSpPr>
      <dsp:spPr>
        <a:xfrm>
          <a:off x="2034496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842CA-F849-4089-8C18-964DA713488A}">
      <dsp:nvSpPr>
        <dsp:cNvPr id="0" name=""/>
        <dsp:cNvSpPr/>
      </dsp:nvSpPr>
      <dsp:spPr>
        <a:xfrm>
          <a:off x="1595175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Lasso</a:t>
          </a:r>
          <a:endParaRPr lang="en-US" sz="1700" kern="1200"/>
        </a:p>
      </dsp:txBody>
      <dsp:txXfrm>
        <a:off x="1595175" y="1972490"/>
        <a:ext cx="1351757" cy="540703"/>
      </dsp:txXfrm>
    </dsp:sp>
    <dsp:sp modelId="{5368DE4D-05A2-47E0-ADC3-3BE6581ED0BD}">
      <dsp:nvSpPr>
        <dsp:cNvPr id="0" name=""/>
        <dsp:cNvSpPr/>
      </dsp:nvSpPr>
      <dsp:spPr>
        <a:xfrm>
          <a:off x="3447083" y="891083"/>
          <a:ext cx="824572" cy="8245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D00E3-24E3-4954-9A04-5359CADFA5CB}">
      <dsp:nvSpPr>
        <dsp:cNvPr id="0" name=""/>
        <dsp:cNvSpPr/>
      </dsp:nvSpPr>
      <dsp:spPr>
        <a:xfrm>
          <a:off x="3622811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94E6-FC14-4D6B-9C6C-AE1BB1EE7B18}">
      <dsp:nvSpPr>
        <dsp:cNvPr id="0" name=""/>
        <dsp:cNvSpPr/>
      </dsp:nvSpPr>
      <dsp:spPr>
        <a:xfrm>
          <a:off x="3183490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Ridge</a:t>
          </a:r>
          <a:endParaRPr lang="en-US" sz="1700" kern="1200"/>
        </a:p>
      </dsp:txBody>
      <dsp:txXfrm>
        <a:off x="3183490" y="1972490"/>
        <a:ext cx="1351757" cy="540703"/>
      </dsp:txXfrm>
    </dsp:sp>
    <dsp:sp modelId="{F3315747-A63E-43A2-9245-EC70746B21EC}">
      <dsp:nvSpPr>
        <dsp:cNvPr id="0" name=""/>
        <dsp:cNvSpPr/>
      </dsp:nvSpPr>
      <dsp:spPr>
        <a:xfrm>
          <a:off x="5035398" y="891083"/>
          <a:ext cx="824572" cy="8245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9A4F7-D8B7-4AD9-9357-26234AC6FC0F}">
      <dsp:nvSpPr>
        <dsp:cNvPr id="0" name=""/>
        <dsp:cNvSpPr/>
      </dsp:nvSpPr>
      <dsp:spPr>
        <a:xfrm>
          <a:off x="5211127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8078B-A01B-4FFD-9A9D-E1CAF5D1FD20}">
      <dsp:nvSpPr>
        <dsp:cNvPr id="0" name=""/>
        <dsp:cNvSpPr/>
      </dsp:nvSpPr>
      <dsp:spPr>
        <a:xfrm>
          <a:off x="4771806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Elastic Net</a:t>
          </a:r>
          <a:endParaRPr lang="en-US" sz="1700" kern="1200"/>
        </a:p>
      </dsp:txBody>
      <dsp:txXfrm>
        <a:off x="4771806" y="1972490"/>
        <a:ext cx="1351757" cy="540703"/>
      </dsp:txXfrm>
    </dsp:sp>
    <dsp:sp modelId="{73E398CF-878C-40DC-BC5E-302C0E2D83ED}">
      <dsp:nvSpPr>
        <dsp:cNvPr id="0" name=""/>
        <dsp:cNvSpPr/>
      </dsp:nvSpPr>
      <dsp:spPr>
        <a:xfrm>
          <a:off x="6623714" y="891083"/>
          <a:ext cx="824572" cy="8245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78B96-6701-4431-9978-BB9594953D0C}">
      <dsp:nvSpPr>
        <dsp:cNvPr id="0" name=""/>
        <dsp:cNvSpPr/>
      </dsp:nvSpPr>
      <dsp:spPr>
        <a:xfrm>
          <a:off x="6799442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C7753-2CEF-4120-BB6C-06165A2FC943}">
      <dsp:nvSpPr>
        <dsp:cNvPr id="0" name=""/>
        <dsp:cNvSpPr/>
      </dsp:nvSpPr>
      <dsp:spPr>
        <a:xfrm>
          <a:off x="6360121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Random Forest</a:t>
          </a:r>
          <a:endParaRPr lang="en-US" sz="1700" kern="1200"/>
        </a:p>
      </dsp:txBody>
      <dsp:txXfrm>
        <a:off x="6360121" y="1972490"/>
        <a:ext cx="1351757" cy="540703"/>
      </dsp:txXfrm>
    </dsp:sp>
    <dsp:sp modelId="{E194DF21-E70F-4F44-BE59-C0FF323E440B}">
      <dsp:nvSpPr>
        <dsp:cNvPr id="0" name=""/>
        <dsp:cNvSpPr/>
      </dsp:nvSpPr>
      <dsp:spPr>
        <a:xfrm>
          <a:off x="8212029" y="891083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65571-9FDB-44F0-BEE0-2A8B1DD6B72A}">
      <dsp:nvSpPr>
        <dsp:cNvPr id="0" name=""/>
        <dsp:cNvSpPr/>
      </dsp:nvSpPr>
      <dsp:spPr>
        <a:xfrm>
          <a:off x="8387758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6E07-75F8-4AF6-8940-97A5C2EE585D}">
      <dsp:nvSpPr>
        <dsp:cNvPr id="0" name=""/>
        <dsp:cNvSpPr/>
      </dsp:nvSpPr>
      <dsp:spPr>
        <a:xfrm>
          <a:off x="7948436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Lighting GBM</a:t>
          </a:r>
          <a:endParaRPr lang="en-US" sz="1700" kern="1200"/>
        </a:p>
      </dsp:txBody>
      <dsp:txXfrm>
        <a:off x="7948436" y="1972490"/>
        <a:ext cx="1351757" cy="540703"/>
      </dsp:txXfrm>
    </dsp:sp>
    <dsp:sp modelId="{CF997740-5FD8-4E43-A44D-853BAF46DFC6}">
      <dsp:nvSpPr>
        <dsp:cNvPr id="0" name=""/>
        <dsp:cNvSpPr/>
      </dsp:nvSpPr>
      <dsp:spPr>
        <a:xfrm>
          <a:off x="9800345" y="891083"/>
          <a:ext cx="824572" cy="824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3068D-A2A1-4841-B1BB-18B640F9342D}">
      <dsp:nvSpPr>
        <dsp:cNvPr id="0" name=""/>
        <dsp:cNvSpPr/>
      </dsp:nvSpPr>
      <dsp:spPr>
        <a:xfrm>
          <a:off x="9976073" y="1066812"/>
          <a:ext cx="473115" cy="4731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E987C-80C7-463B-B89E-F1FFF9107740}">
      <dsp:nvSpPr>
        <dsp:cNvPr id="0" name=""/>
        <dsp:cNvSpPr/>
      </dsp:nvSpPr>
      <dsp:spPr>
        <a:xfrm>
          <a:off x="9536752" y="197249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Cat boost</a:t>
          </a:r>
          <a:endParaRPr lang="en-US" sz="1700" kern="1200"/>
        </a:p>
      </dsp:txBody>
      <dsp:txXfrm>
        <a:off x="9536752" y="1972490"/>
        <a:ext cx="1351757" cy="5407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87BE-9C6E-4AD2-B2AD-FEFED984FCC4}">
      <dsp:nvSpPr>
        <dsp:cNvPr id="0" name=""/>
        <dsp:cNvSpPr/>
      </dsp:nvSpPr>
      <dsp:spPr>
        <a:xfrm>
          <a:off x="788602" y="764881"/>
          <a:ext cx="841640" cy="8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C5AA0-DB63-45E0-8140-7DC19136BFBC}">
      <dsp:nvSpPr>
        <dsp:cNvPr id="0" name=""/>
        <dsp:cNvSpPr/>
      </dsp:nvSpPr>
      <dsp:spPr>
        <a:xfrm>
          <a:off x="7079" y="1687126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RMSE </a:t>
          </a:r>
        </a:p>
      </dsp:txBody>
      <dsp:txXfrm>
        <a:off x="7079" y="1687126"/>
        <a:ext cx="2404687" cy="360703"/>
      </dsp:txXfrm>
    </dsp:sp>
    <dsp:sp modelId="{4DE9B2B3-2037-4470-A702-E91D83839763}">
      <dsp:nvSpPr>
        <dsp:cNvPr id="0" name=""/>
        <dsp:cNvSpPr/>
      </dsp:nvSpPr>
      <dsp:spPr>
        <a:xfrm>
          <a:off x="7079" y="2085319"/>
          <a:ext cx="2404687" cy="55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Cat boost tuned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1.65881283422061</a:t>
          </a:r>
        </a:p>
      </dsp:txBody>
      <dsp:txXfrm>
        <a:off x="7079" y="2085319"/>
        <a:ext cx="2404687" cy="554075"/>
      </dsp:txXfrm>
    </dsp:sp>
    <dsp:sp modelId="{0292CF31-A240-49B8-BE7E-0EA6FC9CF303}">
      <dsp:nvSpPr>
        <dsp:cNvPr id="0" name=""/>
        <dsp:cNvSpPr/>
      </dsp:nvSpPr>
      <dsp:spPr>
        <a:xfrm>
          <a:off x="3614110" y="764881"/>
          <a:ext cx="841640" cy="8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C10A9-68C2-442C-BD3A-7FB0DBAD4FA8}">
      <dsp:nvSpPr>
        <dsp:cNvPr id="0" name=""/>
        <dsp:cNvSpPr/>
      </dsp:nvSpPr>
      <dsp:spPr>
        <a:xfrm>
          <a:off x="2832587" y="1687126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MAE</a:t>
          </a:r>
        </a:p>
      </dsp:txBody>
      <dsp:txXfrm>
        <a:off x="2832587" y="1687126"/>
        <a:ext cx="2404687" cy="360703"/>
      </dsp:txXfrm>
    </dsp:sp>
    <dsp:sp modelId="{7C06E8BD-E7B4-42E4-85EC-60310DD98DC8}">
      <dsp:nvSpPr>
        <dsp:cNvPr id="0" name=""/>
        <dsp:cNvSpPr/>
      </dsp:nvSpPr>
      <dsp:spPr>
        <a:xfrm>
          <a:off x="2832587" y="2085319"/>
          <a:ext cx="2404687" cy="55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LGBM Tuned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1.1198599722006688</a:t>
          </a:r>
        </a:p>
      </dsp:txBody>
      <dsp:txXfrm>
        <a:off x="2832587" y="2085319"/>
        <a:ext cx="2404687" cy="554075"/>
      </dsp:txXfrm>
    </dsp:sp>
    <dsp:sp modelId="{4C3F9A64-6CD4-476D-9D97-94F85ED01D17}">
      <dsp:nvSpPr>
        <dsp:cNvPr id="0" name=""/>
        <dsp:cNvSpPr/>
      </dsp:nvSpPr>
      <dsp:spPr>
        <a:xfrm>
          <a:off x="6439618" y="764881"/>
          <a:ext cx="841640" cy="8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F03E5-72FD-430C-983B-8BFB587390B5}">
      <dsp:nvSpPr>
        <dsp:cNvPr id="0" name=""/>
        <dsp:cNvSpPr/>
      </dsp:nvSpPr>
      <dsp:spPr>
        <a:xfrm>
          <a:off x="5658095" y="1687126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Cross Validation</a:t>
          </a:r>
        </a:p>
      </dsp:txBody>
      <dsp:txXfrm>
        <a:off x="5658095" y="1687126"/>
        <a:ext cx="2404687" cy="360703"/>
      </dsp:txXfrm>
    </dsp:sp>
    <dsp:sp modelId="{BA07388D-D19B-44A3-9A32-B11A214394E4}">
      <dsp:nvSpPr>
        <dsp:cNvPr id="0" name=""/>
        <dsp:cNvSpPr/>
      </dsp:nvSpPr>
      <dsp:spPr>
        <a:xfrm>
          <a:off x="5658095" y="2085319"/>
          <a:ext cx="2404687" cy="55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Cat boost Base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1.1965434932087693</a:t>
          </a:r>
        </a:p>
      </dsp:txBody>
      <dsp:txXfrm>
        <a:off x="5658095" y="2085319"/>
        <a:ext cx="2404687" cy="554075"/>
      </dsp:txXfrm>
    </dsp:sp>
    <dsp:sp modelId="{42A9E964-39E7-4583-9F09-F0D49156133A}">
      <dsp:nvSpPr>
        <dsp:cNvPr id="0" name=""/>
        <dsp:cNvSpPr/>
      </dsp:nvSpPr>
      <dsp:spPr>
        <a:xfrm>
          <a:off x="9265126" y="764881"/>
          <a:ext cx="841640" cy="8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2B82-8874-421A-A38F-56517412E3AD}">
      <dsp:nvSpPr>
        <dsp:cNvPr id="0" name=""/>
        <dsp:cNvSpPr/>
      </dsp:nvSpPr>
      <dsp:spPr>
        <a:xfrm>
          <a:off x="8483602" y="1687126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Accuracy</a:t>
          </a:r>
        </a:p>
      </dsp:txBody>
      <dsp:txXfrm>
        <a:off x="8483602" y="1687126"/>
        <a:ext cx="2404687" cy="360703"/>
      </dsp:txXfrm>
    </dsp:sp>
    <dsp:sp modelId="{56B3371A-1BC5-4BD8-B5D2-1E261F131F07}">
      <dsp:nvSpPr>
        <dsp:cNvPr id="0" name=""/>
        <dsp:cNvSpPr/>
      </dsp:nvSpPr>
      <dsp:spPr>
        <a:xfrm>
          <a:off x="8483602" y="2085319"/>
          <a:ext cx="2404687" cy="55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LGBM Tuned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90.64770979755164</a:t>
          </a:r>
        </a:p>
      </dsp:txBody>
      <dsp:txXfrm>
        <a:off x="8483602" y="2085319"/>
        <a:ext cx="2404687" cy="55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95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6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8.xml"/><Relationship Id="rId5" Type="http://schemas.openxmlformats.org/officeDocument/2006/relationships/image" Target="../media/image5.png"/><Relationship Id="rId10" Type="http://schemas.microsoft.com/office/2007/relationships/diagramDrawing" Target="../diagrams/drawing8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17434-CADA-4F20-92F8-0024B800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887083"/>
            <a:ext cx="5222325" cy="332958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TMDB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Box Office Prediction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72F1-74F6-4298-8201-6095B542D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302928"/>
            <a:ext cx="5222326" cy="13358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Omid </a:t>
            </a:r>
            <a:r>
              <a:rPr lang="en-GB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Ghamiloo</a:t>
            </a:r>
          </a:p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Master of data science</a:t>
            </a:r>
          </a:p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1859134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2E5950-3660-4CB2-AE96-587B52D17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89" b="-360"/>
          <a:stretch/>
        </p:blipFill>
        <p:spPr>
          <a:xfrm>
            <a:off x="828136" y="1239244"/>
            <a:ext cx="2716267" cy="3128714"/>
          </a:xfrm>
          <a:prstGeom prst="rect">
            <a:avLst/>
          </a:prstGeom>
        </p:spPr>
      </p:pic>
      <p:pic>
        <p:nvPicPr>
          <p:cNvPr id="15" name="Picture 5" descr="Text&#10;&#10;Description automatically generated">
            <a:extLst>
              <a:ext uri="{FF2B5EF4-FFF2-40B4-BE49-F238E27FC236}">
                <a16:creationId xmlns:a16="http://schemas.microsoft.com/office/drawing/2014/main" id="{29E44B5E-0676-4B82-A957-357570AF2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73" t="29856" r="151" b="18345"/>
          <a:stretch/>
        </p:blipFill>
        <p:spPr>
          <a:xfrm>
            <a:off x="828135" y="4200981"/>
            <a:ext cx="2844953" cy="9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0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Data extraction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6049D71E-8FDE-4F30-AF33-80E2B393A121}"/>
              </a:ext>
            </a:extLst>
          </p:cNvPr>
          <p:cNvGraphicFramePr>
            <a:graphicFrameLocks/>
          </p:cNvGraphicFramePr>
          <p:nvPr/>
        </p:nvGraphicFramePr>
        <p:xfrm>
          <a:off x="643236" y="1405938"/>
          <a:ext cx="10484918" cy="508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9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5621-B928-4D67-A1DF-3D306E8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revenue by months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85C940-EC36-4BA4-AED5-8A6334508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93" y="1588704"/>
            <a:ext cx="10571671" cy="4591948"/>
          </a:xfrm>
        </p:spPr>
      </p:pic>
    </p:spTree>
    <p:extLst>
      <p:ext uri="{BB962C8B-B14F-4D97-AF65-F5344CB8AC3E}">
        <p14:creationId xmlns:p14="http://schemas.microsoft.com/office/powerpoint/2010/main" val="21156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Feature engineering</a:t>
            </a: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2D44DC-81A3-4CAF-8398-95D5624F6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9094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935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 sz="3900">
                <a:solidFill>
                  <a:srgbClr val="F2F2F2"/>
                </a:solidFill>
              </a:rPr>
              <a:t>Normalization</a:t>
            </a:r>
            <a:endParaRPr lang="en-US" sz="3900">
              <a:solidFill>
                <a:srgbClr val="F2F2F2"/>
              </a:solidFill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E64CF2-9F4F-4F53-B8E3-676B9FE50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20663"/>
              </p:ext>
            </p:extLst>
          </p:nvPr>
        </p:nvGraphicFramePr>
        <p:xfrm>
          <a:off x="4760374" y="318219"/>
          <a:ext cx="7527175" cy="605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5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F2F2F2"/>
                </a:solidFill>
              </a:rPr>
              <a:t>Fixing outlier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F64409-7F05-4BA2-AEB5-ED2CE3116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59381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4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</a:t>
            </a:r>
            <a:endParaRPr lang="en-US" dirty="0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788EE5A8-8589-45F7-92CC-0FB70EE3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" r="51100" b="66192"/>
          <a:stretch/>
        </p:blipFill>
        <p:spPr>
          <a:xfrm>
            <a:off x="281797" y="1155595"/>
            <a:ext cx="4153645" cy="2721420"/>
          </a:xfrm>
          <a:prstGeom prst="rect">
            <a:avLst/>
          </a:prstGeom>
        </p:spPr>
      </p:pic>
      <p:pic>
        <p:nvPicPr>
          <p:cNvPr id="15" name="Picture 5" descr="Logo&#10;&#10;Description automatically generated">
            <a:extLst>
              <a:ext uri="{FF2B5EF4-FFF2-40B4-BE49-F238E27FC236}">
                <a16:creationId xmlns:a16="http://schemas.microsoft.com/office/drawing/2014/main" id="{382041E9-30DA-43CA-880C-097577D1C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18" r="51100" b="33274"/>
          <a:stretch/>
        </p:blipFill>
        <p:spPr>
          <a:xfrm>
            <a:off x="4134929" y="1141217"/>
            <a:ext cx="4153661" cy="2726897"/>
          </a:xfrm>
          <a:prstGeom prst="rect">
            <a:avLst/>
          </a:prstGeom>
        </p:spPr>
      </p:pic>
      <p:pic>
        <p:nvPicPr>
          <p:cNvPr id="17" name="Picture 5" descr="Logo&#10;&#10;Description automatically generated">
            <a:extLst>
              <a:ext uri="{FF2B5EF4-FFF2-40B4-BE49-F238E27FC236}">
                <a16:creationId xmlns:a16="http://schemas.microsoft.com/office/drawing/2014/main" id="{B1672C10-4B23-4955-90A2-F2CEDE562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84" t="65480" r="52284" b="712"/>
          <a:stretch/>
        </p:blipFill>
        <p:spPr>
          <a:xfrm>
            <a:off x="7815533" y="1083708"/>
            <a:ext cx="4153670" cy="2726896"/>
          </a:xfrm>
          <a:prstGeom prst="rect">
            <a:avLst/>
          </a:prstGeom>
        </p:spPr>
      </p:pic>
      <p:pic>
        <p:nvPicPr>
          <p:cNvPr id="19" name="Picture 5" descr="Logo&#10;&#10;Description automatically generated">
            <a:extLst>
              <a:ext uri="{FF2B5EF4-FFF2-40B4-BE49-F238E27FC236}">
                <a16:creationId xmlns:a16="http://schemas.microsoft.com/office/drawing/2014/main" id="{DD854EF4-5A61-497F-8278-2821D8E80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4" t="-712" r="-3384" b="66904"/>
          <a:stretch/>
        </p:blipFill>
        <p:spPr>
          <a:xfrm>
            <a:off x="238664" y="3815406"/>
            <a:ext cx="4153661" cy="2726897"/>
          </a:xfrm>
          <a:prstGeom prst="rect">
            <a:avLst/>
          </a:prstGeom>
        </p:spPr>
      </p:pic>
      <p:pic>
        <p:nvPicPr>
          <p:cNvPr id="21" name="Picture 5" descr="Logo&#10;&#10;Description automatically generated">
            <a:extLst>
              <a:ext uri="{FF2B5EF4-FFF2-40B4-BE49-F238E27FC236}">
                <a16:creationId xmlns:a16="http://schemas.microsoft.com/office/drawing/2014/main" id="{9F43DE99-6D54-4BAA-BC74-DD7166B3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2" t="32264" r="-3723" b="33868"/>
          <a:stretch/>
        </p:blipFill>
        <p:spPr>
          <a:xfrm>
            <a:off x="4091796" y="3801028"/>
            <a:ext cx="4153686" cy="2731752"/>
          </a:xfrm>
          <a:prstGeom prst="rect">
            <a:avLst/>
          </a:prstGeom>
        </p:spPr>
      </p:pic>
      <p:pic>
        <p:nvPicPr>
          <p:cNvPr id="22" name="Picture 5" descr="Logo&#10;&#10;Description automatically generated">
            <a:extLst>
              <a:ext uri="{FF2B5EF4-FFF2-40B4-BE49-F238E27FC236}">
                <a16:creationId xmlns:a16="http://schemas.microsoft.com/office/drawing/2014/main" id="{B60059B1-B316-42CC-84D5-6D725A35F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23" t="64821" r="-1523" b="1250"/>
          <a:stretch/>
        </p:blipFill>
        <p:spPr>
          <a:xfrm>
            <a:off x="7772400" y="3743519"/>
            <a:ext cx="4153696" cy="27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</a:t>
            </a:r>
            <a:endParaRPr lang="en-US" dirty="0"/>
          </a:p>
        </p:txBody>
      </p:sp>
      <p:pic>
        <p:nvPicPr>
          <p:cNvPr id="3" name="Picture 3" descr="A screen shot of a building&#10;&#10;Description automatically generated">
            <a:extLst>
              <a:ext uri="{FF2B5EF4-FFF2-40B4-BE49-F238E27FC236}">
                <a16:creationId xmlns:a16="http://schemas.microsoft.com/office/drawing/2014/main" id="{75974D23-E724-4373-9DAC-8B59E476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1424306"/>
            <a:ext cx="10636368" cy="50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8121F-CF5B-4042-B625-0775AA0184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944082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0602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dirty="0">
                <a:latin typeface="+mj-lt"/>
                <a:ea typeface="+mj-ea"/>
                <a:cs typeface="+mj-cs"/>
              </a:rPr>
              <a:t>Modeling</a:t>
            </a:r>
            <a:br>
              <a:rPr lang="en-US" sz="6000" dirty="0"/>
            </a:br>
            <a:r>
              <a:rPr lang="en-US" sz="6000" dirty="0"/>
              <a:t>Base</a:t>
            </a:r>
            <a:endParaRPr lang="en-US" sz="6000" b="0" i="0" kern="1200" dirty="0"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0B7A67-0C4D-4212-9094-B5EA5BB8C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10649"/>
              </p:ext>
            </p:extLst>
          </p:nvPr>
        </p:nvGraphicFramePr>
        <p:xfrm>
          <a:off x="643854" y="1405310"/>
          <a:ext cx="5450560" cy="42312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1901">
                  <a:extLst>
                    <a:ext uri="{9D8B030D-6E8A-4147-A177-3AD203B41FA5}">
                      <a16:colId xmlns:a16="http://schemas.microsoft.com/office/drawing/2014/main" val="1365286657"/>
                    </a:ext>
                  </a:extLst>
                </a:gridCol>
                <a:gridCol w="980606">
                  <a:extLst>
                    <a:ext uri="{9D8B030D-6E8A-4147-A177-3AD203B41FA5}">
                      <a16:colId xmlns:a16="http://schemas.microsoft.com/office/drawing/2014/main" val="1988854926"/>
                    </a:ext>
                  </a:extLst>
                </a:gridCol>
                <a:gridCol w="913367">
                  <a:extLst>
                    <a:ext uri="{9D8B030D-6E8A-4147-A177-3AD203B41FA5}">
                      <a16:colId xmlns:a16="http://schemas.microsoft.com/office/drawing/2014/main" val="2349975452"/>
                    </a:ext>
                  </a:extLst>
                </a:gridCol>
                <a:gridCol w="1213889">
                  <a:extLst>
                    <a:ext uri="{9D8B030D-6E8A-4147-A177-3AD203B41FA5}">
                      <a16:colId xmlns:a16="http://schemas.microsoft.com/office/drawing/2014/main" val="3860318583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995936960"/>
                    </a:ext>
                  </a:extLst>
                </a:gridCol>
              </a:tblGrid>
              <a:tr h="47951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Base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RMSE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MAE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CV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60150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Linear Reg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1.854 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1.341 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89.020 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1.730 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94077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Lasso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1.948 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1.440 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88.514 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1.636 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12246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Ridge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1.848 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1.345 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89.067 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1.3973 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93459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Elastic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1.947 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1.434 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88.619 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1.613 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658727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Rand Forest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1.682 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1.150 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90.463 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1.2367 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22447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Cat </a:t>
                      </a:r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boost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1.667 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1.122 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90.522 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1.196 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62139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LGBM </a:t>
                      </a:r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1.721 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1.138 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90.426 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1.212 </a:t>
                      </a:r>
                      <a:endParaRPr lang="en-US" sz="14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8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9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dirty="0">
                <a:latin typeface="+mj-lt"/>
                <a:ea typeface="+mj-ea"/>
                <a:cs typeface="+mj-cs"/>
              </a:rPr>
              <a:t>Modeling</a:t>
            </a:r>
            <a:br>
              <a:rPr lang="en-US" sz="6000" dirty="0"/>
            </a:br>
            <a:r>
              <a:rPr lang="en-US" sz="6000" dirty="0"/>
              <a:t>Tuned</a:t>
            </a:r>
            <a:endParaRPr lang="en-US" sz="6000" b="0" i="0" kern="1200" dirty="0"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0B7A67-0C4D-4212-9094-B5EA5BB8C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88987"/>
              </p:ext>
            </p:extLst>
          </p:nvPr>
        </p:nvGraphicFramePr>
        <p:xfrm>
          <a:off x="658231" y="1505952"/>
          <a:ext cx="5450560" cy="42312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1901">
                  <a:extLst>
                    <a:ext uri="{9D8B030D-6E8A-4147-A177-3AD203B41FA5}">
                      <a16:colId xmlns:a16="http://schemas.microsoft.com/office/drawing/2014/main" val="1365286657"/>
                    </a:ext>
                  </a:extLst>
                </a:gridCol>
                <a:gridCol w="980606">
                  <a:extLst>
                    <a:ext uri="{9D8B030D-6E8A-4147-A177-3AD203B41FA5}">
                      <a16:colId xmlns:a16="http://schemas.microsoft.com/office/drawing/2014/main" val="1988854926"/>
                    </a:ext>
                  </a:extLst>
                </a:gridCol>
                <a:gridCol w="913367">
                  <a:extLst>
                    <a:ext uri="{9D8B030D-6E8A-4147-A177-3AD203B41FA5}">
                      <a16:colId xmlns:a16="http://schemas.microsoft.com/office/drawing/2014/main" val="2349975452"/>
                    </a:ext>
                  </a:extLst>
                </a:gridCol>
                <a:gridCol w="1213889">
                  <a:extLst>
                    <a:ext uri="{9D8B030D-6E8A-4147-A177-3AD203B41FA5}">
                      <a16:colId xmlns:a16="http://schemas.microsoft.com/office/drawing/2014/main" val="3860318583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995936960"/>
                    </a:ext>
                  </a:extLst>
                </a:gridCol>
              </a:tblGrid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b="1" i="0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Tuned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b="1" i="0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RMSE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b="1" i="0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b="1" i="0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b="1" i="0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CV 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60150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1.854 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1.341 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89.020 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1.730 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94077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 </a:t>
                      </a: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1.868 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1.343 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89.270 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1.450 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12246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1.847 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1.351 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89.115 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1.402 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93459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 </a:t>
                      </a: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1.871 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1.343 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89.263 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1.450 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658727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 Forest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1.685 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90.436 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1.2363 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22447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 </a:t>
                      </a:r>
                      <a:b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 </a:t>
                      </a:r>
                    </a:p>
                  </a:txBody>
                  <a:tcPr marL="197603" marR="118562" marT="118562" marB="11856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1.658 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1.129 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90.414 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1.198 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62139"/>
                  </a:ext>
                </a:extLst>
              </a:tr>
              <a:tr h="479518"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LGBM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1.683 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1.119 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90.647 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1.207 </a:t>
                      </a:r>
                    </a:p>
                  </a:txBody>
                  <a:tcPr marL="197603" marR="118562" marT="118562" marB="11856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8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4CA5-8172-4D76-B459-26C438E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745D-1597-46C6-B2A5-82B9047C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Pandas</a:t>
            </a:r>
            <a:endParaRPr lang="en-US" dirty="0"/>
          </a:p>
          <a:p>
            <a:pPr>
              <a:buClr>
                <a:srgbClr val="F7F7F7"/>
              </a:buClr>
            </a:pPr>
            <a:r>
              <a:rPr lang="en-US" dirty="0" err="1">
                <a:ea typeface="+mj-lt"/>
                <a:cs typeface="+mj-lt"/>
              </a:rPr>
              <a:t>Numpy</a:t>
            </a:r>
          </a:p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matplotlib 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Bs4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BeautifulSoup</a:t>
            </a:r>
          </a:p>
          <a:p>
            <a:pPr lvl="1">
              <a:buClr>
                <a:srgbClr val="F7F7F7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422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CD39-6446-4585-9D99-D847D5D64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7727" y="1859292"/>
            <a:ext cx="2124717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GB" dirty="0"/>
              <a:t>Lasso</a:t>
            </a:r>
          </a:p>
          <a:p>
            <a:pPr lvl="1" indent="0">
              <a:buClr>
                <a:srgbClr val="8AD0D6"/>
              </a:buClr>
            </a:pPr>
            <a:r>
              <a:rPr lang="en-GB" dirty="0"/>
              <a:t>alpha</a:t>
            </a:r>
          </a:p>
          <a:p>
            <a:pPr>
              <a:buClr>
                <a:srgbClr val="8AD0D6"/>
              </a:buClr>
            </a:pPr>
            <a:r>
              <a:rPr lang="en-GB" dirty="0"/>
              <a:t>Ridge</a:t>
            </a:r>
          </a:p>
          <a:p>
            <a:pPr lvl="1" indent="0">
              <a:buClr>
                <a:srgbClr val="8AD0D6"/>
              </a:buClr>
            </a:pPr>
            <a:r>
              <a:rPr lang="en-GB" dirty="0"/>
              <a:t>alpha</a:t>
            </a:r>
          </a:p>
          <a:p>
            <a:pPr>
              <a:buClr>
                <a:srgbClr val="8AD0D6"/>
              </a:buClr>
            </a:pPr>
            <a:r>
              <a:rPr lang="en-GB" dirty="0"/>
              <a:t>Elastic Net</a:t>
            </a:r>
          </a:p>
          <a:p>
            <a:pPr lvl="1" indent="0">
              <a:buClr>
                <a:srgbClr val="8AD0D6"/>
              </a:buClr>
            </a:pPr>
            <a:r>
              <a:rPr lang="en-GB" dirty="0"/>
              <a:t>Alpha</a:t>
            </a:r>
          </a:p>
          <a:p>
            <a:pPr lvl="1" indent="0">
              <a:buClr>
                <a:srgbClr val="8AD0D6"/>
              </a:buClr>
            </a:pPr>
            <a:r>
              <a:rPr lang="en-GB" dirty="0"/>
              <a:t>L1_ratio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75F54BD-7E8E-4A87-B8D0-A265119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9210" y="1854809"/>
            <a:ext cx="3720606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Random Forest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max depth</a:t>
            </a:r>
            <a:endParaRPr lang="en-GB" dirty="0"/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min samples leaf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min samples split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Number of estimators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Cat boost</a:t>
            </a:r>
          </a:p>
          <a:p>
            <a:pPr lvl="1" indent="0">
              <a:buClr>
                <a:srgbClr val="8AD0D6"/>
              </a:buClr>
            </a:pPr>
            <a:r>
              <a:rPr lang="en-GB" sz="1800" dirty="0">
                <a:ea typeface="+mj-lt"/>
                <a:cs typeface="+mj-lt"/>
              </a:rPr>
              <a:t>Learning rate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 L2 leaf reg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Depth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9CEC26C-A09E-4591-91FB-F3CCDD6B0542}"/>
              </a:ext>
            </a:extLst>
          </p:cNvPr>
          <p:cNvSpPr txBox="1">
            <a:spLocks/>
          </p:cNvSpPr>
          <p:nvPr/>
        </p:nvSpPr>
        <p:spPr>
          <a:xfrm>
            <a:off x="7552305" y="1854808"/>
            <a:ext cx="3663096" cy="4200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Lighting GBM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feature fraction</a:t>
            </a:r>
            <a:endParaRPr lang="en-US">
              <a:ea typeface="+mj-lt"/>
              <a:cs typeface="+mj-lt"/>
            </a:endParaRP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learning rate</a:t>
            </a:r>
            <a:endParaRPr lang="en-US">
              <a:ea typeface="+mj-lt"/>
              <a:cs typeface="+mj-lt"/>
            </a:endParaRPr>
          </a:p>
          <a:p>
            <a:pPr lvl="1" indent="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Lambda_l1</a:t>
            </a:r>
            <a:endParaRPr lang="en-GB">
              <a:ea typeface="+mj-lt"/>
              <a:cs typeface="+mj-lt"/>
            </a:endParaRP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max depth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Number of leaves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Max bin</a:t>
            </a:r>
            <a:endParaRPr lang="en-GB" sz="1800" dirty="0">
              <a:ea typeface="+mj-lt"/>
              <a:cs typeface="+mj-lt"/>
            </a:endParaRP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Bagging fraction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Subsample</a:t>
            </a:r>
          </a:p>
          <a:p>
            <a:pPr lvl="1" indent="0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Number of boost round</a:t>
            </a:r>
            <a:endParaRPr lang="en-GB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6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4EF5C-0A3A-4CD4-A82B-D34AEB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The best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B7B54-56B0-4883-A313-41CED23CA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636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23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CA1F-00D7-4580-9C96-7A6A39D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The best models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51F92B81-5FF1-4BB5-86EA-F99824FFC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613787"/>
              </p:ext>
            </p:extLst>
          </p:nvPr>
        </p:nvGraphicFramePr>
        <p:xfrm>
          <a:off x="1002672" y="931204"/>
          <a:ext cx="4907112" cy="274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84" name="Diagram 28">
            <a:extLst>
              <a:ext uri="{FF2B5EF4-FFF2-40B4-BE49-F238E27FC236}">
                <a16:creationId xmlns:a16="http://schemas.microsoft.com/office/drawing/2014/main" id="{2430C784-5BF7-420A-8A33-EA6240DF6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346458"/>
              </p:ext>
            </p:extLst>
          </p:nvPr>
        </p:nvGraphicFramePr>
        <p:xfrm>
          <a:off x="6086506" y="925453"/>
          <a:ext cx="4907112" cy="274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901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2F2F2"/>
                </a:solidFill>
              </a:rPr>
              <a:t>Combination</a:t>
            </a:r>
            <a:endParaRPr lang="en-GB" dirty="0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11">
            <a:extLst>
              <a:ext uri="{FF2B5EF4-FFF2-40B4-BE49-F238E27FC236}">
                <a16:creationId xmlns:a16="http://schemas.microsoft.com/office/drawing/2014/main" id="{C0511AE9-7139-423E-ADE4-15173EB9E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569040"/>
              </p:ext>
            </p:extLst>
          </p:nvPr>
        </p:nvGraphicFramePr>
        <p:xfrm>
          <a:off x="5391510" y="478766"/>
          <a:ext cx="6239772" cy="582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09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3E5E8-8F29-4345-8B50-8742D84E72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" r="31485" b="-1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D9DF9E-742F-4BA0-9414-2FFB802A11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184" b="-2"/>
          <a:stretch/>
        </p:blipFill>
        <p:spPr>
          <a:xfrm>
            <a:off x="6096000" y="-122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F214F-C377-4861-BF35-809533C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962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4CA5-8172-4D76-B459-26C438E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745D-1597-46C6-B2A5-82B9047C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scikit-learn</a:t>
            </a:r>
            <a:endParaRPr lang="en-GB" dirty="0"/>
          </a:p>
          <a:p>
            <a:pPr lvl="1">
              <a:buClr>
                <a:srgbClr val="F7F7F7"/>
              </a:buClr>
            </a:pPr>
            <a:r>
              <a:rPr lang="en-US" dirty="0"/>
              <a:t>Model selection</a:t>
            </a:r>
          </a:p>
          <a:p>
            <a:pPr lvl="2">
              <a:buClr>
                <a:srgbClr val="F7F7F7"/>
              </a:buClr>
            </a:pPr>
            <a:r>
              <a:rPr lang="en-US" dirty="0"/>
              <a:t>Cross validation</a:t>
            </a:r>
          </a:p>
          <a:p>
            <a:pPr lvl="2">
              <a:buClr>
                <a:srgbClr val="F7F7F7"/>
              </a:buClr>
            </a:pPr>
            <a:r>
              <a:rPr lang="en-US" dirty="0"/>
              <a:t>Repeated </a:t>
            </a:r>
            <a:r>
              <a:rPr lang="en-US" dirty="0" err="1"/>
              <a:t>Kfold</a:t>
            </a:r>
            <a:endParaRPr lang="en-US" dirty="0"/>
          </a:p>
          <a:p>
            <a:pPr lvl="2">
              <a:buClr>
                <a:srgbClr val="F7F7F7"/>
              </a:buClr>
            </a:pPr>
            <a:r>
              <a:rPr lang="en-US" dirty="0" err="1">
                <a:ea typeface="+mj-lt"/>
                <a:cs typeface="+mj-lt"/>
              </a:rPr>
              <a:t>RandomizedSearchCV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Preprocessing</a:t>
            </a:r>
            <a:endParaRPr lang="en-US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MinMaxScaler</a:t>
            </a:r>
            <a:endParaRPr lang="en-U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metrics</a:t>
            </a:r>
            <a:endParaRPr lang="en-US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mean_squared_error</a:t>
            </a:r>
            <a:endParaRPr lang="en-US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mean_absolute_error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8940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2A1F4-6D0F-4499-8E81-5D88222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171C-9D31-4752-8900-8FCFFF9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The dataset</a:t>
            </a:r>
            <a:endParaRPr lang="en-GB" b="1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3000 observation on train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5000 observation on test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Variables</a:t>
            </a:r>
            <a:endParaRPr lang="en-GB" b="1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id, cast, crew, keywords, budget, posters, release dates, original languages, spoken language, belong to collection, genres, production companies, IMDB id, runtime, status, overview, tagline, original title, revenue, popularity, homepage and countries. </a:t>
            </a:r>
            <a:endParaRPr lang="en-GB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5786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027694"/>
            <a:ext cx="3522879" cy="422640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Extra Variables</a:t>
            </a:r>
            <a:br>
              <a:rPr lang="en-GB" dirty="0"/>
            </a:br>
            <a:endParaRPr lang="en-GB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CD39-6446-4585-9D99-D847D5D6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pPr>
              <a:buClr>
                <a:srgbClr val="8AD0D6"/>
              </a:buClr>
            </a:pPr>
            <a:endParaRPr lang="en-GB" b="1" dirty="0"/>
          </a:p>
          <a:p>
            <a:pPr>
              <a:buClr>
                <a:srgbClr val="8AD0D6"/>
              </a:buClr>
            </a:pPr>
            <a:r>
              <a:rPr lang="en-GB" b="1" dirty="0"/>
              <a:t>IMDB Rate</a:t>
            </a:r>
            <a:endParaRPr lang="en-GB" dirty="0"/>
          </a:p>
          <a:p>
            <a:pPr lvl="1">
              <a:buClr>
                <a:srgbClr val="8AD0D6"/>
              </a:buClr>
            </a:pPr>
            <a:r>
              <a:rPr lang="en-GB" dirty="0"/>
              <a:t>IMDB website web scraping</a:t>
            </a:r>
            <a:endParaRPr lang="en-GB" b="1" dirty="0"/>
          </a:p>
          <a:p>
            <a:pPr>
              <a:buClr>
                <a:srgbClr val="8AD0D6"/>
              </a:buClr>
            </a:pPr>
            <a:r>
              <a:rPr lang="en-GB" b="1" dirty="0"/>
              <a:t>Number of votes</a:t>
            </a: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IMDB website web scraping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79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CD39-6446-4585-9D99-D847D5D6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Spoken languages: is replaced by original languages variable.</a:t>
            </a:r>
          </a:p>
          <a:p>
            <a:pPr>
              <a:buClr>
                <a:srgbClr val="8AD0D6"/>
              </a:buClr>
            </a:pPr>
            <a:r>
              <a:rPr lang="en-GB" dirty="0"/>
              <a:t>Production companies: </a:t>
            </a:r>
            <a:r>
              <a:rPr lang="en-GB" dirty="0">
                <a:ea typeface="+mj-lt"/>
                <a:cs typeface="+mj-lt"/>
              </a:rPr>
              <a:t>is replaced by the IMDB website.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dirty="0"/>
              <a:t>Runtime: is replaced by the mean value of it.</a:t>
            </a:r>
          </a:p>
          <a:p>
            <a:pPr>
              <a:buClr>
                <a:srgbClr val="8AD0D6"/>
              </a:buClr>
            </a:pPr>
            <a:r>
              <a:rPr lang="en-GB" dirty="0"/>
              <a:t>Status: is replaced by the maximum value of it.</a:t>
            </a:r>
          </a:p>
          <a:p>
            <a:pPr>
              <a:buClr>
                <a:srgbClr val="8AD0D6"/>
              </a:buClr>
            </a:pPr>
            <a:r>
              <a:rPr lang="en-GB" dirty="0"/>
              <a:t>Genres: is replaced by the IMDB website.</a:t>
            </a:r>
          </a:p>
          <a:p>
            <a:pPr>
              <a:buClr>
                <a:srgbClr val="8AD0D6"/>
              </a:buClr>
            </a:pPr>
            <a:r>
              <a:rPr lang="en-GB" dirty="0"/>
              <a:t>Summary: is replaced by the IMDB website.</a:t>
            </a:r>
          </a:p>
          <a:p>
            <a:pPr>
              <a:buClr>
                <a:srgbClr val="8AD0D6"/>
              </a:buClr>
            </a:pPr>
            <a:r>
              <a:rPr lang="en-GB" dirty="0"/>
              <a:t>Keywords: </a:t>
            </a:r>
            <a:r>
              <a:rPr lang="en-GB" dirty="0">
                <a:ea typeface="+mj-lt"/>
                <a:cs typeface="+mj-lt"/>
              </a:rPr>
              <a:t>is replaced by the IMDB website.</a:t>
            </a:r>
          </a:p>
          <a:p>
            <a:pPr>
              <a:buClr>
                <a:srgbClr val="8AD0D6"/>
              </a:buClr>
            </a:pPr>
            <a:r>
              <a:rPr lang="en-GB" dirty="0"/>
              <a:t>Homepage: is removed.</a:t>
            </a:r>
          </a:p>
          <a:p>
            <a:pPr>
              <a:buClr>
                <a:srgbClr val="8AD0D6"/>
              </a:buClr>
            </a:pPr>
            <a:r>
              <a:rPr lang="en-GB" dirty="0"/>
              <a:t>Poster path: is removed.</a:t>
            </a:r>
          </a:p>
        </p:txBody>
      </p:sp>
    </p:spTree>
    <p:extLst>
      <p:ext uri="{BB962C8B-B14F-4D97-AF65-F5344CB8AC3E}">
        <p14:creationId xmlns:p14="http://schemas.microsoft.com/office/powerpoint/2010/main" val="171473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Data extraction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49772-73AC-40D7-AC37-9409128BB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30315"/>
              </p:ext>
            </p:extLst>
          </p:nvPr>
        </p:nvGraphicFramePr>
        <p:xfrm>
          <a:off x="1103312" y="1434692"/>
          <a:ext cx="10024842" cy="481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0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Data extraction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6049D71E-8FDE-4F30-AF33-80E2B393A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759098"/>
              </p:ext>
            </p:extLst>
          </p:nvPr>
        </p:nvGraphicFramePr>
        <p:xfrm>
          <a:off x="643236" y="1405938"/>
          <a:ext cx="10484918" cy="508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6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7F-1FCD-42E0-9239-B797FFD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Data extraction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6049D71E-8FDE-4F30-AF33-80E2B393A121}"/>
              </a:ext>
            </a:extLst>
          </p:cNvPr>
          <p:cNvGraphicFramePr>
            <a:graphicFrameLocks/>
          </p:cNvGraphicFramePr>
          <p:nvPr/>
        </p:nvGraphicFramePr>
        <p:xfrm>
          <a:off x="643236" y="1405938"/>
          <a:ext cx="10484918" cy="508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32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TMDB  Box Office Prediction</vt:lpstr>
      <vt:lpstr>Libraries</vt:lpstr>
      <vt:lpstr>Libraries</vt:lpstr>
      <vt:lpstr>Dataset</vt:lpstr>
      <vt:lpstr>Extra Variables </vt:lpstr>
      <vt:lpstr>Data Cleaning</vt:lpstr>
      <vt:lpstr>Data extraction</vt:lpstr>
      <vt:lpstr>Data extraction</vt:lpstr>
      <vt:lpstr>Data extraction</vt:lpstr>
      <vt:lpstr>Data extraction</vt:lpstr>
      <vt:lpstr>Mean revenue by months</vt:lpstr>
      <vt:lpstr>Feature engineering</vt:lpstr>
      <vt:lpstr>Normalization</vt:lpstr>
      <vt:lpstr>Fixing outlier</vt:lpstr>
      <vt:lpstr>Normalization</vt:lpstr>
      <vt:lpstr>Normalization</vt:lpstr>
      <vt:lpstr>Modeling</vt:lpstr>
      <vt:lpstr>Modeling Base</vt:lpstr>
      <vt:lpstr>Modeling Tuned</vt:lpstr>
      <vt:lpstr>Modeling</vt:lpstr>
      <vt:lpstr>The best models</vt:lpstr>
      <vt:lpstr>The best models</vt:lpstr>
      <vt:lpstr>Combination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764</cp:revision>
  <dcterms:created xsi:type="dcterms:W3CDTF">2021-01-17T11:17:58Z</dcterms:created>
  <dcterms:modified xsi:type="dcterms:W3CDTF">2021-02-04T20:16:39Z</dcterms:modified>
</cp:coreProperties>
</file>