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2"/>
  </p:notesMasterIdLst>
  <p:sldIdLst>
    <p:sldId id="357" r:id="rId2"/>
    <p:sldId id="341" r:id="rId3"/>
    <p:sldId id="363" r:id="rId4"/>
    <p:sldId id="336" r:id="rId5"/>
    <p:sldId id="337" r:id="rId6"/>
    <p:sldId id="258" r:id="rId7"/>
    <p:sldId id="332" r:id="rId8"/>
    <p:sldId id="333" r:id="rId9"/>
    <p:sldId id="339" r:id="rId10"/>
    <p:sldId id="345" r:id="rId11"/>
    <p:sldId id="344" r:id="rId12"/>
    <p:sldId id="259" r:id="rId13"/>
    <p:sldId id="331" r:id="rId14"/>
    <p:sldId id="338" r:id="rId15"/>
    <p:sldId id="355" r:id="rId16"/>
    <p:sldId id="343" r:id="rId17"/>
    <p:sldId id="356" r:id="rId18"/>
    <p:sldId id="263" r:id="rId19"/>
    <p:sldId id="335" r:id="rId20"/>
    <p:sldId id="322" r:id="rId21"/>
  </p:sldIdLst>
  <p:sldSz cx="12192000" cy="6858000"/>
  <p:notesSz cx="6858000" cy="9144000"/>
  <p:defaultTextStyle>
    <a:defPPr>
      <a:defRPr lang="en-US"/>
    </a:defPPr>
    <a:lvl1pPr marL="0" algn="l" defTabSz="914391" rtl="0" eaLnBrk="1" latinLnBrk="0" hangingPunct="1">
      <a:defRPr sz="1800" kern="1200">
        <a:solidFill>
          <a:schemeClr val="tx1"/>
        </a:solidFill>
        <a:latin typeface="+mn-lt"/>
        <a:ea typeface="+mn-ea"/>
        <a:cs typeface="+mn-cs"/>
      </a:defRPr>
    </a:lvl1pPr>
    <a:lvl2pPr marL="457195"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6"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7"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ruhlman" initials="rr" lastIdx="1" clrIdx="0">
    <p:extLst>
      <p:ext uri="{19B8F6BF-5375-455C-9EA6-DF929625EA0E}">
        <p15:presenceInfo xmlns:p15="http://schemas.microsoft.com/office/powerpoint/2012/main" userId="d5b2232316ecf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0032"/>
    <a:srgbClr val="001E62"/>
    <a:srgbClr val="F4F3E8"/>
    <a:srgbClr val="0080A9"/>
    <a:srgbClr val="FEBB37"/>
    <a:srgbClr val="51BFE7"/>
    <a:srgbClr val="333333"/>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DE631-644D-4000-B008-EEF30F2FA54E}" v="6" dt="2022-11-02T19:19:38.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86455" autoAdjust="0"/>
  </p:normalViewPr>
  <p:slideViewPr>
    <p:cSldViewPr snapToGrid="0" snapToObjects="1">
      <p:cViewPr varScale="1">
        <p:scale>
          <a:sx n="99" d="100"/>
          <a:sy n="99" d="100"/>
        </p:scale>
        <p:origin x="67" y="72"/>
      </p:cViewPr>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4A3ED06A-E3B9-0047-8050-B794EA99C6AE}" type="datetimeFigureOut">
              <a:rPr lang="en-US" smtClean="0"/>
              <a:pPr/>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FCFDF244-9769-4A4F-8A52-7801F8D12EA0}" type="slidenum">
              <a:rPr lang="en-US" smtClean="0"/>
              <a:pPr/>
              <a:t>‹#›</a:t>
            </a:fld>
            <a:endParaRPr lang="en-US" dirty="0"/>
          </a:p>
        </p:txBody>
      </p:sp>
    </p:spTree>
    <p:extLst>
      <p:ext uri="{BB962C8B-B14F-4D97-AF65-F5344CB8AC3E}">
        <p14:creationId xmlns:p14="http://schemas.microsoft.com/office/powerpoint/2010/main" val="2287365438"/>
      </p:ext>
    </p:extLst>
  </p:cSld>
  <p:clrMap bg1="lt1" tx1="dk1" bg2="lt2" tx2="dk2" accent1="accent1" accent2="accent2" accent3="accent3" accent4="accent4" accent5="accent5" accent6="accent6" hlink="hlink" folHlink="folHlink"/>
  <p:notesStyle>
    <a:lvl1pPr marL="0" algn="l" defTabSz="914391" rtl="0" eaLnBrk="1" latinLnBrk="0" hangingPunct="1">
      <a:defRPr sz="1200" b="0" i="0" kern="1200">
        <a:solidFill>
          <a:schemeClr val="tx1"/>
        </a:solidFill>
        <a:latin typeface="Arial" panose="020B0604020202020204" pitchFamily="34" charset="0"/>
        <a:ea typeface="+mn-ea"/>
        <a:cs typeface="+mn-cs"/>
      </a:defRPr>
    </a:lvl1pPr>
    <a:lvl2pPr marL="457195" algn="l" defTabSz="914391" rtl="0" eaLnBrk="1" latinLnBrk="0" hangingPunct="1">
      <a:defRPr sz="1200" b="0" i="0" kern="1200">
        <a:solidFill>
          <a:schemeClr val="tx1"/>
        </a:solidFill>
        <a:latin typeface="Arial" panose="020B0604020202020204" pitchFamily="34" charset="0"/>
        <a:ea typeface="+mn-ea"/>
        <a:cs typeface="+mn-cs"/>
      </a:defRPr>
    </a:lvl2pPr>
    <a:lvl3pPr marL="914391" algn="l" defTabSz="914391" rtl="0" eaLnBrk="1" latinLnBrk="0" hangingPunct="1">
      <a:defRPr sz="1200" b="0" i="0" kern="1200">
        <a:solidFill>
          <a:schemeClr val="tx1"/>
        </a:solidFill>
        <a:latin typeface="Arial" panose="020B0604020202020204" pitchFamily="34" charset="0"/>
        <a:ea typeface="+mn-ea"/>
        <a:cs typeface="+mn-cs"/>
      </a:defRPr>
    </a:lvl3pPr>
    <a:lvl4pPr marL="1371586" algn="l" defTabSz="914391" rtl="0" eaLnBrk="1" latinLnBrk="0" hangingPunct="1">
      <a:defRPr sz="1200" b="0" i="0" kern="1200">
        <a:solidFill>
          <a:schemeClr val="tx1"/>
        </a:solidFill>
        <a:latin typeface="Arial" panose="020B0604020202020204" pitchFamily="34" charset="0"/>
        <a:ea typeface="+mn-ea"/>
        <a:cs typeface="+mn-cs"/>
      </a:defRPr>
    </a:lvl4pPr>
    <a:lvl5pPr marL="1828782" algn="l" defTabSz="914391" rtl="0" eaLnBrk="1" latinLnBrk="0" hangingPunct="1">
      <a:defRPr sz="1200" b="0" i="0" kern="1200">
        <a:solidFill>
          <a:schemeClr val="tx1"/>
        </a:solidFill>
        <a:latin typeface="Arial" panose="020B0604020202020204" pitchFamily="34" charset="0"/>
        <a:ea typeface="+mn-ea"/>
        <a:cs typeface="+mn-cs"/>
      </a:defRPr>
    </a:lvl5pPr>
    <a:lvl6pPr marL="2285977" algn="l" defTabSz="914391" rtl="0" eaLnBrk="1" latinLnBrk="0" hangingPunct="1">
      <a:defRPr sz="1200" kern="1200">
        <a:solidFill>
          <a:schemeClr val="tx1"/>
        </a:solidFill>
        <a:latin typeface="+mn-lt"/>
        <a:ea typeface="+mn-ea"/>
        <a:cs typeface="+mn-cs"/>
      </a:defRPr>
    </a:lvl6pPr>
    <a:lvl7pPr marL="2743173" algn="l" defTabSz="914391" rtl="0" eaLnBrk="1" latinLnBrk="0" hangingPunct="1">
      <a:defRPr sz="1200" kern="1200">
        <a:solidFill>
          <a:schemeClr val="tx1"/>
        </a:solidFill>
        <a:latin typeface="+mn-lt"/>
        <a:ea typeface="+mn-ea"/>
        <a:cs typeface="+mn-cs"/>
      </a:defRPr>
    </a:lvl7pPr>
    <a:lvl8pPr marL="3200368" algn="l" defTabSz="914391" rtl="0" eaLnBrk="1" latinLnBrk="0" hangingPunct="1">
      <a:defRPr sz="1200" kern="1200">
        <a:solidFill>
          <a:schemeClr val="tx1"/>
        </a:solidFill>
        <a:latin typeface="+mn-lt"/>
        <a:ea typeface="+mn-ea"/>
        <a:cs typeface="+mn-cs"/>
      </a:defRPr>
    </a:lvl8pPr>
    <a:lvl9pPr marL="3657563" algn="l" defTabSz="9143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DF244-9769-4A4F-8A52-7801F8D12EA0}" type="slidenum">
              <a:rPr lang="en-US" smtClean="0"/>
              <a:pPr/>
              <a:t>4</a:t>
            </a:fld>
            <a:endParaRPr lang="en-US" dirty="0"/>
          </a:p>
        </p:txBody>
      </p:sp>
    </p:spTree>
    <p:extLst>
      <p:ext uri="{BB962C8B-B14F-4D97-AF65-F5344CB8AC3E}">
        <p14:creationId xmlns:p14="http://schemas.microsoft.com/office/powerpoint/2010/main" val="126056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DF244-9769-4A4F-8A52-7801F8D12EA0}" type="slidenum">
              <a:rPr lang="en-US" smtClean="0"/>
              <a:pPr/>
              <a:t>5</a:t>
            </a:fld>
            <a:endParaRPr lang="en-US" dirty="0"/>
          </a:p>
        </p:txBody>
      </p:sp>
    </p:spTree>
    <p:extLst>
      <p:ext uri="{BB962C8B-B14F-4D97-AF65-F5344CB8AC3E}">
        <p14:creationId xmlns:p14="http://schemas.microsoft.com/office/powerpoint/2010/main" val="103322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DF244-9769-4A4F-8A52-7801F8D12EA0}" type="slidenum">
              <a:rPr lang="en-US" smtClean="0"/>
              <a:pPr/>
              <a:t>9</a:t>
            </a:fld>
            <a:endParaRPr lang="en-US" dirty="0"/>
          </a:p>
        </p:txBody>
      </p:sp>
    </p:spTree>
    <p:extLst>
      <p:ext uri="{BB962C8B-B14F-4D97-AF65-F5344CB8AC3E}">
        <p14:creationId xmlns:p14="http://schemas.microsoft.com/office/powerpoint/2010/main" val="4292022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
        <p:nvSpPr>
          <p:cNvPr id="14" name="Picture Placeholder 13" descr="you must type your ada compliant description here.">
            <a:extLst>
              <a:ext uri="{FF2B5EF4-FFF2-40B4-BE49-F238E27FC236}">
                <a16:creationId xmlns:a16="http://schemas.microsoft.com/office/drawing/2014/main" id="{4FE3EE1A-FE2A-D841-84E7-BEC666CBB2FF}"/>
              </a:ext>
            </a:extLst>
          </p:cNvPr>
          <p:cNvSpPr>
            <a:spLocks noGrp="1"/>
          </p:cNvSpPr>
          <p:nvPr>
            <p:ph type="pic" sz="quarter" idx="12"/>
          </p:nvPr>
        </p:nvSpPr>
        <p:spPr>
          <a:xfrm>
            <a:off x="-803277" y="0"/>
            <a:ext cx="6248909" cy="6874623"/>
          </a:xfrm>
          <a:custGeom>
            <a:avLst/>
            <a:gdLst>
              <a:gd name="connsiteX0" fmla="*/ 0 w 6858000"/>
              <a:gd name="connsiteY0" fmla="*/ 0 h 6858000"/>
              <a:gd name="connsiteX1" fmla="*/ 6858000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6858000"/>
              <a:gd name="connsiteY0" fmla="*/ 0 h 6858000"/>
              <a:gd name="connsiteX1" fmla="*/ 4862945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4862945"/>
              <a:gd name="connsiteY0" fmla="*/ 0 h 6874625"/>
              <a:gd name="connsiteX1" fmla="*/ 4862945 w 4862945"/>
              <a:gd name="connsiteY1" fmla="*/ 0 h 6874625"/>
              <a:gd name="connsiteX2" fmla="*/ 4846320 w 4862945"/>
              <a:gd name="connsiteY2" fmla="*/ 6874625 h 6874625"/>
              <a:gd name="connsiteX3" fmla="*/ 0 w 4862945"/>
              <a:gd name="connsiteY3" fmla="*/ 6858000 h 6874625"/>
              <a:gd name="connsiteX4" fmla="*/ 0 w 4862945"/>
              <a:gd name="connsiteY4" fmla="*/ 0 h 6874625"/>
              <a:gd name="connsiteX0" fmla="*/ 0 w 6130182"/>
              <a:gd name="connsiteY0" fmla="*/ 0 h 6874625"/>
              <a:gd name="connsiteX1" fmla="*/ 4862945 w 6130182"/>
              <a:gd name="connsiteY1" fmla="*/ 0 h 6874625"/>
              <a:gd name="connsiteX2" fmla="*/ 4846320 w 6130182"/>
              <a:gd name="connsiteY2" fmla="*/ 6874625 h 6874625"/>
              <a:gd name="connsiteX3" fmla="*/ 0 w 6130182"/>
              <a:gd name="connsiteY3" fmla="*/ 6858000 h 6874625"/>
              <a:gd name="connsiteX4" fmla="*/ 0 w 6130182"/>
              <a:gd name="connsiteY4" fmla="*/ 0 h 6874625"/>
              <a:gd name="connsiteX0" fmla="*/ 0 w 6248908"/>
              <a:gd name="connsiteY0" fmla="*/ 0 h 6874625"/>
              <a:gd name="connsiteX1" fmla="*/ 4862945 w 6248908"/>
              <a:gd name="connsiteY1" fmla="*/ 0 h 6874625"/>
              <a:gd name="connsiteX2" fmla="*/ 4846320 w 6248908"/>
              <a:gd name="connsiteY2" fmla="*/ 6874625 h 6874625"/>
              <a:gd name="connsiteX3" fmla="*/ 0 w 6248908"/>
              <a:gd name="connsiteY3" fmla="*/ 6858000 h 6874625"/>
              <a:gd name="connsiteX4" fmla="*/ 0 w 6248908"/>
              <a:gd name="connsiteY4" fmla="*/ 0 h 68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908" h="6874625">
                <a:moveTo>
                  <a:pt x="0" y="0"/>
                </a:moveTo>
                <a:lnTo>
                  <a:pt x="4862945" y="0"/>
                </a:lnTo>
                <a:cubicBezTo>
                  <a:pt x="5356167" y="479368"/>
                  <a:pt x="7728066" y="3552305"/>
                  <a:pt x="4846320" y="6874625"/>
                </a:cubicBezTo>
                <a:lnTo>
                  <a:pt x="0" y="6858000"/>
                </a:lnTo>
                <a:lnTo>
                  <a:pt x="0" y="0"/>
                </a:lnTo>
                <a:close/>
              </a:path>
            </a:pathLst>
          </a:custGeom>
          <a:pattFill prst="pct20">
            <a:fgClr>
              <a:schemeClr val="accent1"/>
            </a:fgClr>
            <a:bgClr>
              <a:schemeClr val="bg1"/>
            </a:bgClr>
          </a:pattFill>
        </p:spPr>
        <p:txBody>
          <a:bodyPr/>
          <a:lstStyle/>
          <a:p>
            <a:endParaRPr lang="en-US" dirty="0"/>
          </a:p>
        </p:txBody>
      </p:sp>
      <p:sp>
        <p:nvSpPr>
          <p:cNvPr id="5" name="Title 1">
            <a:extLst>
              <a:ext uri="{FF2B5EF4-FFF2-40B4-BE49-F238E27FC236}">
                <a16:creationId xmlns:a16="http://schemas.microsoft.com/office/drawing/2014/main" id="{BC3BE6E7-8A11-8F4B-B8D2-E622A7A18957}"/>
              </a:ext>
            </a:extLst>
          </p:cNvPr>
          <p:cNvSpPr>
            <a:spLocks noGrp="1"/>
          </p:cNvSpPr>
          <p:nvPr>
            <p:ph type="ctrTitle" hasCustomPrompt="1"/>
          </p:nvPr>
        </p:nvSpPr>
        <p:spPr>
          <a:xfrm>
            <a:off x="6105005" y="2205043"/>
            <a:ext cx="4920346" cy="1655762"/>
          </a:xfrm>
          <a:prstGeom prst="rect">
            <a:avLst/>
          </a:prstGeom>
        </p:spPr>
        <p:txBody>
          <a:bodyPr lIns="0" tIns="0" rIns="0" bIns="0" anchor="t">
            <a:normAutofit/>
          </a:bodyPr>
          <a:lstStyle>
            <a:lvl1pPr algn="l">
              <a:defRPr sz="3603" b="1">
                <a:solidFill>
                  <a:srgbClr val="001E62"/>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6" name="Subtitle 2">
            <a:extLst>
              <a:ext uri="{FF2B5EF4-FFF2-40B4-BE49-F238E27FC236}">
                <a16:creationId xmlns:a16="http://schemas.microsoft.com/office/drawing/2014/main" id="{07644AD0-57F7-094F-A3A4-D5E46E4E56D5}"/>
              </a:ext>
            </a:extLst>
          </p:cNvPr>
          <p:cNvSpPr>
            <a:spLocks noGrp="1"/>
          </p:cNvSpPr>
          <p:nvPr>
            <p:ph type="subTitle" idx="1" hasCustomPrompt="1"/>
          </p:nvPr>
        </p:nvSpPr>
        <p:spPr>
          <a:xfrm>
            <a:off x="6105005" y="4099550"/>
            <a:ext cx="4920346" cy="607572"/>
          </a:xfrm>
          <a:prstGeom prst="rect">
            <a:avLst/>
          </a:prstGeom>
        </p:spPr>
        <p:txBody>
          <a:bodyPr lIns="0" tIns="0" rIns="0" bIns="0"/>
          <a:lstStyle>
            <a:lvl1pPr marL="0" indent="0" algn="l">
              <a:buNone/>
              <a:defRPr sz="2400">
                <a:solidFill>
                  <a:schemeClr val="tx1"/>
                </a:solidFill>
              </a:defRPr>
            </a:lvl1pPr>
            <a:lvl2pPr marL="457344" indent="0" algn="ctr">
              <a:buNone/>
              <a:defRPr sz="2003"/>
            </a:lvl2pPr>
            <a:lvl3pPr marL="914694" indent="0" algn="ctr">
              <a:buNone/>
              <a:defRPr sz="1798"/>
            </a:lvl3pPr>
            <a:lvl4pPr marL="1372038" indent="0" algn="ctr">
              <a:buNone/>
              <a:defRPr sz="1600"/>
            </a:lvl4pPr>
            <a:lvl5pPr marL="1829382" indent="0" algn="ctr">
              <a:buNone/>
              <a:defRPr sz="1600"/>
            </a:lvl5pPr>
            <a:lvl6pPr marL="2286733" indent="0" algn="ctr">
              <a:buNone/>
              <a:defRPr sz="1600"/>
            </a:lvl6pPr>
            <a:lvl7pPr marL="2744077" indent="0" algn="ctr">
              <a:buNone/>
              <a:defRPr sz="1600"/>
            </a:lvl7pPr>
            <a:lvl8pPr marL="3201427" indent="0" algn="ctr">
              <a:buNone/>
              <a:defRPr sz="1600"/>
            </a:lvl8pPr>
            <a:lvl9pPr marL="3658771"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D9F05423-983C-0F42-AD62-09CC5937E61B}"/>
              </a:ext>
            </a:extLst>
          </p:cNvPr>
          <p:cNvPicPr>
            <a:picLocks noChangeAspect="1"/>
          </p:cNvPicPr>
          <p:nvPr/>
        </p:nvPicPr>
        <p:blipFill>
          <a:blip r:embed="rId2"/>
          <a:stretch>
            <a:fillRect/>
          </a:stretch>
        </p:blipFill>
        <p:spPr>
          <a:xfrm>
            <a:off x="6096000" y="5300681"/>
            <a:ext cx="3152333" cy="607572"/>
          </a:xfrm>
          <a:prstGeom prst="rect">
            <a:avLst/>
          </a:prstGeom>
        </p:spPr>
      </p:pic>
      <p:sp>
        <p:nvSpPr>
          <p:cNvPr id="8" name="Text Placeholder 9">
            <a:extLst>
              <a:ext uri="{FF2B5EF4-FFF2-40B4-BE49-F238E27FC236}">
                <a16:creationId xmlns:a16="http://schemas.microsoft.com/office/drawing/2014/main" id="{1B81A75D-6185-754B-94A9-530861CEF5ED}"/>
              </a:ext>
            </a:extLst>
          </p:cNvPr>
          <p:cNvSpPr>
            <a:spLocks noGrp="1"/>
          </p:cNvSpPr>
          <p:nvPr>
            <p:ph type="body" sz="quarter" idx="11" hasCustomPrompt="1"/>
          </p:nvPr>
        </p:nvSpPr>
        <p:spPr>
          <a:xfrm>
            <a:off x="6105015" y="1611479"/>
            <a:ext cx="2902355" cy="295277"/>
          </a:xfrm>
          <a:prstGeom prst="rect">
            <a:avLst/>
          </a:prstGeom>
        </p:spPr>
        <p:txBody>
          <a:bodyPr lIns="0" tIns="0" rIns="0" bIns="0"/>
          <a:lstStyle>
            <a:lvl1pPr marL="0" indent="0">
              <a:buFontTx/>
              <a:buNone/>
              <a:defRPr sz="1402" b="1" cap="all" spc="403" baseline="0">
                <a:solidFill>
                  <a:srgbClr val="D50032"/>
                </a:solidFill>
                <a:latin typeface="Arial" panose="020B0604020202020204" pitchFamily="34" charset="0"/>
                <a:cs typeface="Arial" panose="020B0604020202020204" pitchFamily="34" charset="0"/>
              </a:defRPr>
            </a:lvl1pPr>
            <a:lvl2pPr marL="457344" indent="0">
              <a:buFontTx/>
              <a:buNone/>
              <a:defRPr sz="1402" b="1" spc="301">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9" name="Picture 8" descr="color UIC logo">
            <a:extLst>
              <a:ext uri="{FF2B5EF4-FFF2-40B4-BE49-F238E27FC236}">
                <a16:creationId xmlns:a16="http://schemas.microsoft.com/office/drawing/2014/main" id="{CFA93E4F-6F26-3F4A-B98C-D14E3F97D593}"/>
              </a:ext>
            </a:extLst>
          </p:cNvPr>
          <p:cNvPicPr>
            <a:picLocks noChangeAspect="1"/>
          </p:cNvPicPr>
          <p:nvPr userDrawn="1"/>
        </p:nvPicPr>
        <p:blipFill>
          <a:blip r:embed="rId2"/>
          <a:stretch>
            <a:fillRect/>
          </a:stretch>
        </p:blipFill>
        <p:spPr>
          <a:xfrm>
            <a:off x="6096000" y="5300681"/>
            <a:ext cx="3152333" cy="607572"/>
          </a:xfrm>
          <a:prstGeom prst="rect">
            <a:avLst/>
          </a:prstGeom>
        </p:spPr>
      </p:pic>
      <p:sp>
        <p:nvSpPr>
          <p:cNvPr id="20" name="TextBox 19">
            <a:extLst>
              <a:ext uri="{FF2B5EF4-FFF2-40B4-BE49-F238E27FC236}">
                <a16:creationId xmlns:a16="http://schemas.microsoft.com/office/drawing/2014/main" id="{A766D111-EABD-934E-9606-C1FAEE903FAC}"/>
              </a:ext>
            </a:extLst>
          </p:cNvPr>
          <p:cNvSpPr txBox="1"/>
          <p:nvPr userDrawn="1"/>
        </p:nvSpPr>
        <p:spPr>
          <a:xfrm>
            <a:off x="2514602" y="-444499"/>
            <a:ext cx="184731" cy="190821"/>
          </a:xfrm>
          <a:prstGeom prst="rect">
            <a:avLst/>
          </a:prstGeom>
          <a:noFill/>
        </p:spPr>
        <p:txBody>
          <a:bodyPr wrap="none" rtlCol="0">
            <a:spAutoFit/>
          </a:bodyPr>
          <a:lstStyle/>
          <a:p>
            <a:endParaRPr lang="en-US" sz="640" b="0" i="0" dirty="0">
              <a:latin typeface="Arial" panose="020B0604020202020204" pitchFamily="34" charset="0"/>
            </a:endParaRPr>
          </a:p>
        </p:txBody>
      </p:sp>
    </p:spTree>
    <p:extLst>
      <p:ext uri="{BB962C8B-B14F-4D97-AF65-F5344CB8AC3E}">
        <p14:creationId xmlns:p14="http://schemas.microsoft.com/office/powerpoint/2010/main" val="248411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09CDF7-6D7C-E843-B704-0D26734AE631}"/>
              </a:ext>
              <a:ext uri="{C183D7F6-B498-43B3-948B-1728B52AA6E4}">
                <adec:decorative xmlns:adec="http://schemas.microsoft.com/office/drawing/2017/decorative" val="1"/>
              </a:ext>
            </a:extLst>
          </p:cNvPr>
          <p:cNvPicPr>
            <a:picLocks noChangeAspect="1"/>
          </p:cNvPicPr>
          <p:nvPr userDrawn="1"/>
        </p:nvPicPr>
        <p:blipFill rotWithShape="1">
          <a:blip r:embed="rId2"/>
          <a:srcRect t="65897" r="80192"/>
          <a:stretch/>
        </p:blipFill>
        <p:spPr>
          <a:xfrm>
            <a:off x="9097110" y="3791963"/>
            <a:ext cx="2414957" cy="2338754"/>
          </a:xfrm>
          <a:prstGeom prst="rect">
            <a:avLst/>
          </a:prstGeom>
        </p:spPr>
      </p:pic>
      <p:sp>
        <p:nvSpPr>
          <p:cNvPr id="9" name="Picture Placeholder 8" descr=" you must type your ADA compliant description here.">
            <a:extLst>
              <a:ext uri="{FF2B5EF4-FFF2-40B4-BE49-F238E27FC236}">
                <a16:creationId xmlns:a16="http://schemas.microsoft.com/office/drawing/2014/main" id="{821B9663-D2FB-0A47-B820-68385720A808}"/>
              </a:ext>
            </a:extLst>
          </p:cNvPr>
          <p:cNvSpPr>
            <a:spLocks noGrp="1"/>
          </p:cNvSpPr>
          <p:nvPr>
            <p:ph type="pic" sz="quarter" idx="10"/>
          </p:nvPr>
        </p:nvSpPr>
        <p:spPr>
          <a:xfrm>
            <a:off x="6362701" y="1437127"/>
            <a:ext cx="4679885" cy="4218683"/>
          </a:xfrm>
          <a:prstGeom prst="rect">
            <a:avLst/>
          </a:prstGeom>
          <a:pattFill prst="pct20">
            <a:fgClr>
              <a:srgbClr val="D50032"/>
            </a:fgClr>
            <a:bgClr>
              <a:schemeClr val="bg1"/>
            </a:bgClr>
          </a:pattFill>
        </p:spPr>
        <p:txBody>
          <a:bodyPr/>
          <a:lstStyle/>
          <a:p>
            <a:r>
              <a:rPr lang="en-US" dirty="0"/>
              <a:t>Click icon to add picture</a:t>
            </a:r>
          </a:p>
        </p:txBody>
      </p:sp>
      <p:sp>
        <p:nvSpPr>
          <p:cNvPr id="10" name="Title Placeholder 1">
            <a:extLst>
              <a:ext uri="{FF2B5EF4-FFF2-40B4-BE49-F238E27FC236}">
                <a16:creationId xmlns:a16="http://schemas.microsoft.com/office/drawing/2014/main" id="{2CF2F6AE-C3BD-8C44-BCE8-28FA6E40252B}"/>
              </a:ext>
            </a:extLst>
          </p:cNvPr>
          <p:cNvSpPr>
            <a:spLocks noGrp="1"/>
          </p:cNvSpPr>
          <p:nvPr>
            <p:ph type="title"/>
          </p:nvPr>
        </p:nvSpPr>
        <p:spPr>
          <a:xfrm>
            <a:off x="571501" y="427480"/>
            <a:ext cx="11048998" cy="811004"/>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DA79375B-0A10-644E-AB71-8BC27B044BBA}"/>
              </a:ext>
            </a:extLst>
          </p:cNvPr>
          <p:cNvSpPr>
            <a:spLocks noGrp="1"/>
          </p:cNvSpPr>
          <p:nvPr>
            <p:ph idx="1"/>
          </p:nvPr>
        </p:nvSpPr>
        <p:spPr>
          <a:xfrm>
            <a:off x="571504" y="1437127"/>
            <a:ext cx="5524499"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33339FA9-D484-2141-9711-92A12FFDCAA3}"/>
              </a:ext>
            </a:extLst>
          </p:cNvPr>
          <p:cNvSpPr>
            <a:spLocks noGrp="1"/>
          </p:cNvSpPr>
          <p:nvPr>
            <p:ph type="ftr" sz="quarter" idx="11"/>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108051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D96AAD-EBAE-3C45-9A74-FE321ADD86E9}"/>
              </a:ext>
            </a:extLst>
          </p:cNvPr>
          <p:cNvPicPr>
            <a:picLocks noChangeAspect="1"/>
          </p:cNvPicPr>
          <p:nvPr/>
        </p:nvPicPr>
        <p:blipFill rotWithShape="1">
          <a:blip r:embed="rId2"/>
          <a:srcRect l="14776" t="88158" r="80191" b="1"/>
          <a:stretch/>
        </p:blipFill>
        <p:spPr>
          <a:xfrm rot="5400000">
            <a:off x="11507449" y="2192741"/>
            <a:ext cx="613620" cy="812045"/>
          </a:xfrm>
          <a:prstGeom prst="rect">
            <a:avLst/>
          </a:prstGeom>
        </p:spPr>
      </p:pic>
      <p:pic>
        <p:nvPicPr>
          <p:cNvPr id="7" name="Picture 6">
            <a:extLst>
              <a:ext uri="{FF2B5EF4-FFF2-40B4-BE49-F238E27FC236}">
                <a16:creationId xmlns:a16="http://schemas.microsoft.com/office/drawing/2014/main" id="{811B2469-2EB4-F84E-A129-5FBD41497F05}"/>
              </a:ext>
            </a:extLst>
          </p:cNvPr>
          <p:cNvPicPr>
            <a:picLocks noChangeAspect="1"/>
          </p:cNvPicPr>
          <p:nvPr/>
        </p:nvPicPr>
        <p:blipFill rotWithShape="1">
          <a:blip r:embed="rId2"/>
          <a:srcRect l="14776" t="88158" r="80191" b="1"/>
          <a:stretch/>
        </p:blipFill>
        <p:spPr>
          <a:xfrm rot="5400000">
            <a:off x="117452" y="2192746"/>
            <a:ext cx="613620" cy="812045"/>
          </a:xfrm>
          <a:prstGeom prst="rect">
            <a:avLst/>
          </a:prstGeom>
        </p:spPr>
      </p:pic>
      <p:sp>
        <p:nvSpPr>
          <p:cNvPr id="8" name="Title 1">
            <a:extLst>
              <a:ext uri="{FF2B5EF4-FFF2-40B4-BE49-F238E27FC236}">
                <a16:creationId xmlns:a16="http://schemas.microsoft.com/office/drawing/2014/main" id="{E3063953-EAE8-4743-B6C7-C20C322B3AD4}"/>
              </a:ext>
            </a:extLst>
          </p:cNvPr>
          <p:cNvSpPr>
            <a:spLocks noGrp="1"/>
          </p:cNvSpPr>
          <p:nvPr>
            <p:ph type="title" hasCustomPrompt="1"/>
          </p:nvPr>
        </p:nvSpPr>
        <p:spPr>
          <a:xfrm>
            <a:off x="588586" y="430106"/>
            <a:ext cx="11035859" cy="766989"/>
          </a:xfrm>
          <a:prstGeom prst="rect">
            <a:avLst/>
          </a:prstGeom>
        </p:spPr>
        <p:txBody>
          <a:bodyPr lIns="0" tIns="0" rIns="0" bIns="0" anchor="t"/>
          <a:lstStyle>
            <a:lvl1pPr algn="ctr">
              <a:defRPr/>
            </a:lvl1pPr>
          </a:lstStyle>
          <a:p>
            <a:r>
              <a:rPr lang="en-US" dirty="0"/>
              <a:t>Slide Title</a:t>
            </a:r>
          </a:p>
        </p:txBody>
      </p:sp>
      <p:sp>
        <p:nvSpPr>
          <p:cNvPr id="14" name="Text Placeholder 13">
            <a:extLst>
              <a:ext uri="{FF2B5EF4-FFF2-40B4-BE49-F238E27FC236}">
                <a16:creationId xmlns:a16="http://schemas.microsoft.com/office/drawing/2014/main" id="{4CA3B2DB-E136-9F42-8824-29B39C9C739D}"/>
              </a:ext>
            </a:extLst>
          </p:cNvPr>
          <p:cNvSpPr>
            <a:spLocks noGrp="1"/>
          </p:cNvSpPr>
          <p:nvPr>
            <p:ph type="body" sz="quarter" idx="14" hasCustomPrompt="1"/>
          </p:nvPr>
        </p:nvSpPr>
        <p:spPr>
          <a:xfrm>
            <a:off x="4770109" y="4108975"/>
            <a:ext cx="2608262" cy="438152"/>
          </a:xfrm>
          <a:prstGeom prst="rect">
            <a:avLst/>
          </a:prstGeom>
        </p:spPr>
        <p:txBody>
          <a:bodyPr/>
          <a:lstStyle>
            <a:lvl1pPr marL="0" marR="0" indent="0" algn="ctr" defTabSz="914694" rtl="0" eaLnBrk="1" fontAlgn="auto" latinLnBrk="0" hangingPunct="1">
              <a:lnSpc>
                <a:spcPct val="90000"/>
              </a:lnSpc>
              <a:spcBef>
                <a:spcPts val="998"/>
              </a:spcBef>
              <a:spcAft>
                <a:spcPts val="0"/>
              </a:spcAft>
              <a:buClrTx/>
              <a:buSzTx/>
              <a:buFontTx/>
              <a:buNone/>
              <a:tabLst/>
              <a:defRPr sz="1798"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7" name="Text Placeholder 13">
            <a:extLst>
              <a:ext uri="{FF2B5EF4-FFF2-40B4-BE49-F238E27FC236}">
                <a16:creationId xmlns:a16="http://schemas.microsoft.com/office/drawing/2014/main" id="{17F8106A-D2FC-2D47-99D6-D88B0EE4E5A6}"/>
              </a:ext>
            </a:extLst>
          </p:cNvPr>
          <p:cNvSpPr>
            <a:spLocks noGrp="1"/>
          </p:cNvSpPr>
          <p:nvPr>
            <p:ph type="body" sz="quarter" idx="16" hasCustomPrompt="1"/>
          </p:nvPr>
        </p:nvSpPr>
        <p:spPr>
          <a:xfrm>
            <a:off x="1121936" y="4108975"/>
            <a:ext cx="2608262" cy="438152"/>
          </a:xfrm>
          <a:prstGeom prst="rect">
            <a:avLst/>
          </a:prstGeom>
        </p:spPr>
        <p:txBody>
          <a:bodyPr>
            <a:normAutofit/>
          </a:bodyPr>
          <a:lstStyle>
            <a:lvl1pPr marL="0" marR="0" indent="0" algn="ctr" defTabSz="914694" rtl="0" eaLnBrk="1" fontAlgn="auto" latinLnBrk="0" hangingPunct="1">
              <a:lnSpc>
                <a:spcPct val="90000"/>
              </a:lnSpc>
              <a:spcBef>
                <a:spcPts val="998"/>
              </a:spcBef>
              <a:spcAft>
                <a:spcPts val="0"/>
              </a:spcAft>
              <a:buClrTx/>
              <a:buSzTx/>
              <a:buFontTx/>
              <a:buNone/>
              <a:tabLst/>
              <a:defRPr sz="1798" b="1" i="0" baseline="0">
                <a:solidFill>
                  <a:schemeClr val="accent2"/>
                </a:solidFill>
                <a:latin typeface="Arial" panose="020B0604020202020204" pitchFamily="34" charset="0"/>
                <a:cs typeface="Arial" panose="020B0604020202020204" pitchFamily="34" charset="0"/>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9" name="Text Placeholder 13">
            <a:extLst>
              <a:ext uri="{FF2B5EF4-FFF2-40B4-BE49-F238E27FC236}">
                <a16:creationId xmlns:a16="http://schemas.microsoft.com/office/drawing/2014/main" id="{AB39890F-DEC5-6E46-8FE0-5701F842F9B2}"/>
              </a:ext>
            </a:extLst>
          </p:cNvPr>
          <p:cNvSpPr>
            <a:spLocks noGrp="1"/>
          </p:cNvSpPr>
          <p:nvPr>
            <p:ph type="body" sz="quarter" idx="18" hasCustomPrompt="1"/>
          </p:nvPr>
        </p:nvSpPr>
        <p:spPr>
          <a:xfrm>
            <a:off x="8455991" y="4108975"/>
            <a:ext cx="2608262" cy="438152"/>
          </a:xfrm>
          <a:prstGeom prst="rect">
            <a:avLst/>
          </a:prstGeom>
        </p:spPr>
        <p:txBody>
          <a:bodyPr/>
          <a:lstStyle>
            <a:lvl1pPr marL="0" marR="0" indent="0" algn="ctr" defTabSz="914694" rtl="0" eaLnBrk="1" fontAlgn="auto" latinLnBrk="0" hangingPunct="1">
              <a:lnSpc>
                <a:spcPct val="90000"/>
              </a:lnSpc>
              <a:spcBef>
                <a:spcPts val="998"/>
              </a:spcBef>
              <a:spcAft>
                <a:spcPts val="0"/>
              </a:spcAft>
              <a:buClrTx/>
              <a:buSzTx/>
              <a:buFontTx/>
              <a:buNone/>
              <a:tabLst/>
              <a:defRPr sz="1798"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20" name="Picture Placeholder 4" descr=" you must type your ADA compliant description here.">
            <a:extLst>
              <a:ext uri="{FF2B5EF4-FFF2-40B4-BE49-F238E27FC236}">
                <a16:creationId xmlns:a16="http://schemas.microsoft.com/office/drawing/2014/main" id="{0DA7729A-D4ED-284D-9571-BE3BCD72FD3E}"/>
              </a:ext>
            </a:extLst>
          </p:cNvPr>
          <p:cNvSpPr>
            <a:spLocks noGrp="1"/>
          </p:cNvSpPr>
          <p:nvPr>
            <p:ph type="pic" sz="quarter" idx="11" hasCustomPrompt="1"/>
          </p:nvPr>
        </p:nvSpPr>
        <p:spPr>
          <a:xfrm>
            <a:off x="1094115" y="1294405"/>
            <a:ext cx="2629792"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3"/>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1" name="Picture Placeholder 4" descr="you must type your ADA compliant description here.">
            <a:extLst>
              <a:ext uri="{FF2B5EF4-FFF2-40B4-BE49-F238E27FC236}">
                <a16:creationId xmlns:a16="http://schemas.microsoft.com/office/drawing/2014/main" id="{AC3DB5E5-FC54-CA41-88A0-0AA6CAECA36F}"/>
              </a:ext>
            </a:extLst>
          </p:cNvPr>
          <p:cNvSpPr>
            <a:spLocks noGrp="1"/>
          </p:cNvSpPr>
          <p:nvPr>
            <p:ph type="pic" sz="quarter" idx="19" hasCustomPrompt="1"/>
          </p:nvPr>
        </p:nvSpPr>
        <p:spPr>
          <a:xfrm>
            <a:off x="8468099" y="1294405"/>
            <a:ext cx="2629792"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3"/>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2" name="Picture Placeholder 4" descr=" you must type your ADA compliant description here.">
            <a:extLst>
              <a:ext uri="{FF2B5EF4-FFF2-40B4-BE49-F238E27FC236}">
                <a16:creationId xmlns:a16="http://schemas.microsoft.com/office/drawing/2014/main" id="{8731F2BB-6641-754F-8594-AC40F886ED3F}"/>
              </a:ext>
            </a:extLst>
          </p:cNvPr>
          <p:cNvSpPr>
            <a:spLocks noGrp="1"/>
          </p:cNvSpPr>
          <p:nvPr>
            <p:ph type="pic" sz="quarter" idx="20" hasCustomPrompt="1"/>
          </p:nvPr>
        </p:nvSpPr>
        <p:spPr>
          <a:xfrm>
            <a:off x="4760682" y="1294405"/>
            <a:ext cx="2629792"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3"/>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pic>
        <p:nvPicPr>
          <p:cNvPr id="15" name="Picture 14">
            <a:extLst>
              <a:ext uri="{FF2B5EF4-FFF2-40B4-BE49-F238E27FC236}">
                <a16:creationId xmlns:a16="http://schemas.microsoft.com/office/drawing/2014/main" id="{3249B61A-EC0D-074E-9EC9-5BF7523BCE24}"/>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507449" y="2192741"/>
            <a:ext cx="613620" cy="812045"/>
          </a:xfrm>
          <a:prstGeom prst="rect">
            <a:avLst/>
          </a:prstGeom>
        </p:spPr>
      </p:pic>
      <p:pic>
        <p:nvPicPr>
          <p:cNvPr id="23" name="Picture 22">
            <a:extLst>
              <a:ext uri="{FF2B5EF4-FFF2-40B4-BE49-F238E27FC236}">
                <a16:creationId xmlns:a16="http://schemas.microsoft.com/office/drawing/2014/main" id="{8C460373-17B6-0F45-9FB4-204627AF6C4A}"/>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7452" y="2192746"/>
            <a:ext cx="613620" cy="812045"/>
          </a:xfrm>
          <a:prstGeom prst="rect">
            <a:avLst/>
          </a:prstGeom>
        </p:spPr>
      </p:pic>
      <p:sp>
        <p:nvSpPr>
          <p:cNvPr id="24" name="Content Placeholder 2" descr="if picture or chart you must type your ADA compliant description here.">
            <a:extLst>
              <a:ext uri="{FF2B5EF4-FFF2-40B4-BE49-F238E27FC236}">
                <a16:creationId xmlns:a16="http://schemas.microsoft.com/office/drawing/2014/main" id="{75FFE1F8-E876-AF49-AF89-78C4F144D4F7}"/>
              </a:ext>
            </a:extLst>
          </p:cNvPr>
          <p:cNvSpPr>
            <a:spLocks noGrp="1"/>
          </p:cNvSpPr>
          <p:nvPr>
            <p:ph idx="1" hasCustomPrompt="1"/>
          </p:nvPr>
        </p:nvSpPr>
        <p:spPr>
          <a:xfrm>
            <a:off x="1115651" y="4752972"/>
            <a:ext cx="2626656"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618" indent="-115923">
              <a:lnSpc>
                <a:spcPct val="100000"/>
              </a:lnSpc>
              <a:buClr>
                <a:srgbClr val="001E62"/>
              </a:buClr>
              <a:tabLst/>
              <a:defRPr/>
            </a:lvl3pPr>
            <a:lvl4pPr marL="1486374" indent="-114336">
              <a:lnSpc>
                <a:spcPct val="100000"/>
              </a:lnSpc>
              <a:buClr>
                <a:srgbClr val="001E62"/>
              </a:buClr>
              <a:tabLst/>
              <a:defRPr sz="1203">
                <a:solidFill>
                  <a:schemeClr val="tx1"/>
                </a:solidFill>
              </a:defRPr>
            </a:lvl4pPr>
            <a:lvl5pPr marL="1953248" indent="-123866">
              <a:lnSpc>
                <a:spcPct val="100000"/>
              </a:lnSpc>
              <a:buClr>
                <a:srgbClr val="001E62"/>
              </a:buClr>
              <a:tabLst/>
              <a:defRPr sz="1203">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5" name="Content Placeholder 2" descr="if picture or chart you must type your ADA compliant description here.">
            <a:extLst>
              <a:ext uri="{FF2B5EF4-FFF2-40B4-BE49-F238E27FC236}">
                <a16:creationId xmlns:a16="http://schemas.microsoft.com/office/drawing/2014/main" id="{5DF30A05-AE50-F741-836C-FF7CA9FE4CD9}"/>
              </a:ext>
            </a:extLst>
          </p:cNvPr>
          <p:cNvSpPr>
            <a:spLocks noGrp="1"/>
          </p:cNvSpPr>
          <p:nvPr>
            <p:ph idx="21" hasCustomPrompt="1"/>
          </p:nvPr>
        </p:nvSpPr>
        <p:spPr>
          <a:xfrm>
            <a:off x="4760547" y="4752972"/>
            <a:ext cx="2626656"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618" indent="-115923">
              <a:lnSpc>
                <a:spcPct val="100000"/>
              </a:lnSpc>
              <a:buClr>
                <a:srgbClr val="001E62"/>
              </a:buClr>
              <a:tabLst/>
              <a:defRPr/>
            </a:lvl3pPr>
            <a:lvl4pPr marL="1486374" indent="-114336">
              <a:lnSpc>
                <a:spcPct val="100000"/>
              </a:lnSpc>
              <a:buClr>
                <a:srgbClr val="001E62"/>
              </a:buClr>
              <a:tabLst/>
              <a:defRPr sz="1203">
                <a:solidFill>
                  <a:schemeClr val="tx1"/>
                </a:solidFill>
              </a:defRPr>
            </a:lvl4pPr>
            <a:lvl5pPr marL="1953248" indent="-123866">
              <a:lnSpc>
                <a:spcPct val="100000"/>
              </a:lnSpc>
              <a:buClr>
                <a:srgbClr val="001E62"/>
              </a:buClr>
              <a:tabLst/>
              <a:defRPr sz="1203">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6" name="Content Placeholder 2" descr="if picture or chart you must type your ADA compliant description here.">
            <a:extLst>
              <a:ext uri="{FF2B5EF4-FFF2-40B4-BE49-F238E27FC236}">
                <a16:creationId xmlns:a16="http://schemas.microsoft.com/office/drawing/2014/main" id="{8C8A6EEC-8002-B04B-AFBA-7676415749B9}"/>
              </a:ext>
            </a:extLst>
          </p:cNvPr>
          <p:cNvSpPr>
            <a:spLocks noGrp="1"/>
          </p:cNvSpPr>
          <p:nvPr>
            <p:ph idx="22" hasCustomPrompt="1"/>
          </p:nvPr>
        </p:nvSpPr>
        <p:spPr>
          <a:xfrm>
            <a:off x="8456246" y="4752972"/>
            <a:ext cx="2626656"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618" indent="-115923">
              <a:lnSpc>
                <a:spcPct val="100000"/>
              </a:lnSpc>
              <a:buClr>
                <a:srgbClr val="001E62"/>
              </a:buClr>
              <a:tabLst/>
              <a:defRPr/>
            </a:lvl3pPr>
            <a:lvl4pPr marL="1486374" indent="-114336">
              <a:lnSpc>
                <a:spcPct val="100000"/>
              </a:lnSpc>
              <a:buClr>
                <a:srgbClr val="001E62"/>
              </a:buClr>
              <a:tabLst/>
              <a:defRPr sz="1203">
                <a:solidFill>
                  <a:schemeClr val="tx1"/>
                </a:solidFill>
              </a:defRPr>
            </a:lvl4pPr>
            <a:lvl5pPr marL="1953248" indent="-123866">
              <a:lnSpc>
                <a:spcPct val="100000"/>
              </a:lnSpc>
              <a:buClr>
                <a:srgbClr val="001E62"/>
              </a:buClr>
              <a:tabLst/>
              <a:defRPr sz="1203">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 name="Footer Placeholder 1">
            <a:extLst>
              <a:ext uri="{FF2B5EF4-FFF2-40B4-BE49-F238E27FC236}">
                <a16:creationId xmlns:a16="http://schemas.microsoft.com/office/drawing/2014/main" id="{AFE77721-8DDD-CD44-88F4-DABDABC2E014}"/>
              </a:ext>
            </a:extLst>
          </p:cNvPr>
          <p:cNvSpPr>
            <a:spLocks noGrp="1"/>
          </p:cNvSpPr>
          <p:nvPr>
            <p:ph type="ftr" sz="quarter" idx="23"/>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13053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7">
    <p:spTree>
      <p:nvGrpSpPr>
        <p:cNvPr id="1" name=""/>
        <p:cNvGrpSpPr/>
        <p:nvPr/>
      </p:nvGrpSpPr>
      <p:grpSpPr>
        <a:xfrm>
          <a:off x="0" y="0"/>
          <a:ext cx="0" cy="0"/>
          <a:chOff x="0" y="0"/>
          <a:chExt cx="0" cy="0"/>
        </a:xfrm>
      </p:grpSpPr>
      <p:sp>
        <p:nvSpPr>
          <p:cNvPr id="8" name="Picture Placeholder 7" descr="you must type your ADA compliant description here.">
            <a:extLst>
              <a:ext uri="{FF2B5EF4-FFF2-40B4-BE49-F238E27FC236}">
                <a16:creationId xmlns:a16="http://schemas.microsoft.com/office/drawing/2014/main" id="{D59D45DC-DD11-2B43-BCCA-0080D714F989}"/>
              </a:ext>
            </a:extLst>
          </p:cNvPr>
          <p:cNvSpPr>
            <a:spLocks noGrp="1"/>
          </p:cNvSpPr>
          <p:nvPr>
            <p:ph type="pic" sz="quarter" idx="14" hasCustomPrompt="1"/>
          </p:nvPr>
        </p:nvSpPr>
        <p:spPr>
          <a:xfrm>
            <a:off x="6096003" y="1437131"/>
            <a:ext cx="5524499" cy="4050860"/>
          </a:xfrm>
          <a:prstGeom prst="rect">
            <a:avLst/>
          </a:prstGeom>
          <a:pattFill prst="pct20">
            <a:fgClr>
              <a:schemeClr val="accent1"/>
            </a:fgClr>
            <a:bgClr>
              <a:schemeClr val="bg1"/>
            </a:bgClr>
          </a:pattFill>
        </p:spPr>
        <p:txBody>
          <a:bodyPr/>
          <a:lstStyle/>
          <a:p>
            <a:r>
              <a:rPr lang="en-US" dirty="0"/>
              <a:t>Click to add picture</a:t>
            </a:r>
          </a:p>
        </p:txBody>
      </p:sp>
      <p:sp>
        <p:nvSpPr>
          <p:cNvPr id="13" name="Text Placeholder 2" descr="if picture or chart you must type your ADA compliant description here.">
            <a:extLst>
              <a:ext uri="{FF2B5EF4-FFF2-40B4-BE49-F238E27FC236}">
                <a16:creationId xmlns:a16="http://schemas.microsoft.com/office/drawing/2014/main" id="{C9E570CE-B5C1-B148-9C81-45F1379592DF}"/>
              </a:ext>
            </a:extLst>
          </p:cNvPr>
          <p:cNvSpPr>
            <a:spLocks noGrp="1"/>
          </p:cNvSpPr>
          <p:nvPr>
            <p:ph idx="1"/>
          </p:nvPr>
        </p:nvSpPr>
        <p:spPr>
          <a:xfrm>
            <a:off x="571504" y="1437127"/>
            <a:ext cx="5054598"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Title 2">
            <a:extLst>
              <a:ext uri="{FF2B5EF4-FFF2-40B4-BE49-F238E27FC236}">
                <a16:creationId xmlns:a16="http://schemas.microsoft.com/office/drawing/2014/main" id="{2481760B-E6B6-E948-9991-95ED7BC8EE1E}"/>
              </a:ext>
            </a:extLst>
          </p:cNvPr>
          <p:cNvSpPr>
            <a:spLocks noGrp="1"/>
          </p:cNvSpPr>
          <p:nvPr>
            <p:ph type="title"/>
          </p:nvPr>
        </p:nvSpPr>
        <p:spPr/>
        <p:txBody>
          <a:bodyPr/>
          <a:lstStyle/>
          <a:p>
            <a:r>
              <a:rPr lang="en-US"/>
              <a:t>Click to edit Master title style</a:t>
            </a:r>
          </a:p>
        </p:txBody>
      </p:sp>
      <p:sp>
        <p:nvSpPr>
          <p:cNvPr id="7" name="Footer Placeholder 1">
            <a:extLst>
              <a:ext uri="{FF2B5EF4-FFF2-40B4-BE49-F238E27FC236}">
                <a16:creationId xmlns:a16="http://schemas.microsoft.com/office/drawing/2014/main" id="{851C9981-623A-2D46-88F7-7E89F2C9A50C}"/>
              </a:ext>
            </a:extLst>
          </p:cNvPr>
          <p:cNvSpPr>
            <a:spLocks noGrp="1"/>
          </p:cNvSpPr>
          <p:nvPr>
            <p:ph type="ftr" sz="quarter" idx="15"/>
          </p:nvPr>
        </p:nvSpPr>
        <p:spPr>
          <a:xfrm>
            <a:off x="571495" y="6419414"/>
            <a:ext cx="4114803" cy="365126"/>
          </a:xfrm>
        </p:spPr>
        <p:txBody>
          <a:bodyPr/>
          <a:lstStyle/>
          <a:p>
            <a:r>
              <a:rPr lang="en-US"/>
              <a:t>College/Department/Presentation Name</a:t>
            </a:r>
            <a:endParaRPr lang="en-US" dirty="0"/>
          </a:p>
        </p:txBody>
      </p:sp>
    </p:spTree>
    <p:extLst>
      <p:ext uri="{BB962C8B-B14F-4D97-AF65-F5344CB8AC3E}">
        <p14:creationId xmlns:p14="http://schemas.microsoft.com/office/powerpoint/2010/main" val="300168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8">
    <p:spTree>
      <p:nvGrpSpPr>
        <p:cNvPr id="1" name=""/>
        <p:cNvGrpSpPr/>
        <p:nvPr/>
      </p:nvGrpSpPr>
      <p:grpSpPr>
        <a:xfrm>
          <a:off x="0" y="0"/>
          <a:ext cx="0" cy="0"/>
          <a:chOff x="0" y="0"/>
          <a:chExt cx="0" cy="0"/>
        </a:xfrm>
      </p:grpSpPr>
      <p:sp>
        <p:nvSpPr>
          <p:cNvPr id="12" name="Picture Placeholder 11" descr="you must type your ADA compliant description here.">
            <a:extLst>
              <a:ext uri="{FF2B5EF4-FFF2-40B4-BE49-F238E27FC236}">
                <a16:creationId xmlns:a16="http://schemas.microsoft.com/office/drawing/2014/main" id="{A54390B8-F5A6-DC4C-95B7-DC0760C0D9E3}"/>
              </a:ext>
            </a:extLst>
          </p:cNvPr>
          <p:cNvSpPr>
            <a:spLocks noGrp="1"/>
          </p:cNvSpPr>
          <p:nvPr>
            <p:ph type="pic" sz="quarter" idx="13"/>
          </p:nvPr>
        </p:nvSpPr>
        <p:spPr>
          <a:xfrm>
            <a:off x="7727952" y="427475"/>
            <a:ext cx="3892550" cy="2566049"/>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13" name="Picture Placeholder 11" descr="if picture or chart ADA compliant description here.">
            <a:extLst>
              <a:ext uri="{FF2B5EF4-FFF2-40B4-BE49-F238E27FC236}">
                <a16:creationId xmlns:a16="http://schemas.microsoft.com/office/drawing/2014/main" id="{B8FF2F8D-D4EF-6049-A031-899F44F0E30A}"/>
              </a:ext>
            </a:extLst>
          </p:cNvPr>
          <p:cNvSpPr>
            <a:spLocks noGrp="1"/>
          </p:cNvSpPr>
          <p:nvPr>
            <p:ph type="pic" sz="quarter" idx="14"/>
          </p:nvPr>
        </p:nvSpPr>
        <p:spPr>
          <a:xfrm>
            <a:off x="7727952" y="3293228"/>
            <a:ext cx="3892550" cy="2566049"/>
          </a:xfrm>
          <a:prstGeom prst="rect">
            <a:avLst/>
          </a:prstGeom>
          <a:pattFill prst="pct20">
            <a:fgClr>
              <a:srgbClr val="D50032"/>
            </a:fgClr>
            <a:bgClr>
              <a:schemeClr val="bg1"/>
            </a:bgClr>
          </a:pattFill>
        </p:spPr>
        <p:txBody>
          <a:bodyPr/>
          <a:lstStyle/>
          <a:p>
            <a:r>
              <a:rPr lang="en-US" dirty="0"/>
              <a:t>Click icon to add picture</a:t>
            </a:r>
          </a:p>
        </p:txBody>
      </p:sp>
      <p:sp>
        <p:nvSpPr>
          <p:cNvPr id="3" name="Title 2">
            <a:extLst>
              <a:ext uri="{FF2B5EF4-FFF2-40B4-BE49-F238E27FC236}">
                <a16:creationId xmlns:a16="http://schemas.microsoft.com/office/drawing/2014/main" id="{69A2A977-0915-D942-8D9B-557EB78D8118}"/>
              </a:ext>
            </a:extLst>
          </p:cNvPr>
          <p:cNvSpPr>
            <a:spLocks noGrp="1"/>
          </p:cNvSpPr>
          <p:nvPr>
            <p:ph type="title" hasCustomPrompt="1"/>
          </p:nvPr>
        </p:nvSpPr>
        <p:spPr>
          <a:xfrm>
            <a:off x="571501" y="427480"/>
            <a:ext cx="6642099" cy="811004"/>
          </a:xfrm>
          <a:prstGeom prst="rect">
            <a:avLst/>
          </a:prstGeom>
        </p:spPr>
        <p:txBody>
          <a:bodyPr/>
          <a:lstStyle/>
          <a:p>
            <a:r>
              <a:rPr lang="en-US" dirty="0"/>
              <a:t>Slide Title</a:t>
            </a:r>
          </a:p>
        </p:txBody>
      </p:sp>
      <p:sp>
        <p:nvSpPr>
          <p:cNvPr id="16" name="Text Placeholder 2" descr="if picture or chart you must type your ADA compliant description here.">
            <a:extLst>
              <a:ext uri="{FF2B5EF4-FFF2-40B4-BE49-F238E27FC236}">
                <a16:creationId xmlns:a16="http://schemas.microsoft.com/office/drawing/2014/main" id="{0EF65F6D-A292-1047-808C-B11F4A287E9E}"/>
              </a:ext>
            </a:extLst>
          </p:cNvPr>
          <p:cNvSpPr>
            <a:spLocks noGrp="1"/>
          </p:cNvSpPr>
          <p:nvPr>
            <p:ph idx="1"/>
          </p:nvPr>
        </p:nvSpPr>
        <p:spPr>
          <a:xfrm>
            <a:off x="571501" y="1437127"/>
            <a:ext cx="6642099"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DCCE80CA-7BF4-554F-846B-768483360BCB}"/>
              </a:ext>
            </a:extLst>
          </p:cNvPr>
          <p:cNvSpPr>
            <a:spLocks noGrp="1"/>
          </p:cNvSpPr>
          <p:nvPr>
            <p:ph type="ftr" sz="quarter" idx="15"/>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84750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9">
    <p:spTree>
      <p:nvGrpSpPr>
        <p:cNvPr id="1" name=""/>
        <p:cNvGrpSpPr/>
        <p:nvPr/>
      </p:nvGrpSpPr>
      <p:grpSpPr>
        <a:xfrm>
          <a:off x="0" y="0"/>
          <a:ext cx="0" cy="0"/>
          <a:chOff x="0" y="0"/>
          <a:chExt cx="0" cy="0"/>
        </a:xfrm>
      </p:grpSpPr>
      <p:sp>
        <p:nvSpPr>
          <p:cNvPr id="11" name="Picture Placeholder 10" descr="you must type your ADA compliant description here.">
            <a:extLst>
              <a:ext uri="{FF2B5EF4-FFF2-40B4-BE49-F238E27FC236}">
                <a16:creationId xmlns:a16="http://schemas.microsoft.com/office/drawing/2014/main" id="{45AF2651-3E17-AA4E-9587-82202DB57AD4}"/>
              </a:ext>
            </a:extLst>
          </p:cNvPr>
          <p:cNvSpPr>
            <a:spLocks noGrp="1"/>
          </p:cNvSpPr>
          <p:nvPr>
            <p:ph type="pic" sz="quarter" idx="13"/>
          </p:nvPr>
        </p:nvSpPr>
        <p:spPr>
          <a:xfrm>
            <a:off x="571501" y="1196602"/>
            <a:ext cx="11048998" cy="3157475"/>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2E70F768-77C3-C24C-A38F-BE1E1E8A4EF9}"/>
              </a:ext>
            </a:extLst>
          </p:cNvPr>
          <p:cNvSpPr>
            <a:spLocks noGrp="1"/>
          </p:cNvSpPr>
          <p:nvPr>
            <p:ph type="title" hasCustomPrompt="1"/>
          </p:nvPr>
        </p:nvSpPr>
        <p:spPr>
          <a:xfrm>
            <a:off x="571504" y="429611"/>
            <a:ext cx="5980128" cy="766989"/>
          </a:xfrm>
          <a:prstGeom prst="rect">
            <a:avLst/>
          </a:prstGeom>
        </p:spPr>
        <p:txBody>
          <a:bodyPr lIns="0" tIns="0" rIns="0" bIns="0" anchor="t"/>
          <a:lstStyle/>
          <a:p>
            <a:r>
              <a:rPr lang="en-US" dirty="0"/>
              <a:t>Slide Title</a:t>
            </a:r>
          </a:p>
        </p:txBody>
      </p:sp>
      <p:sp>
        <p:nvSpPr>
          <p:cNvPr id="12" name="Content Placeholder 2" descr="if picture or chart you must type your ADA compliant description here.">
            <a:extLst>
              <a:ext uri="{FF2B5EF4-FFF2-40B4-BE49-F238E27FC236}">
                <a16:creationId xmlns:a16="http://schemas.microsoft.com/office/drawing/2014/main" id="{43387113-3CA6-3242-ACA0-2304DF785AF1}"/>
              </a:ext>
            </a:extLst>
          </p:cNvPr>
          <p:cNvSpPr>
            <a:spLocks noGrp="1"/>
          </p:cNvSpPr>
          <p:nvPr>
            <p:ph idx="1" hasCustomPrompt="1"/>
          </p:nvPr>
        </p:nvSpPr>
        <p:spPr>
          <a:xfrm>
            <a:off x="571504" y="4654555"/>
            <a:ext cx="6196947" cy="1606550"/>
          </a:xfrm>
          <a:prstGeom prst="rect">
            <a:avLst/>
          </a:prstGeom>
        </p:spPr>
        <p:txBody>
          <a:bodyPr lIns="0" tIns="0" rIns="0" bIns="0"/>
          <a:lstStyle>
            <a:lvl1pPr>
              <a:lnSpc>
                <a:spcPct val="100000"/>
              </a:lnSpc>
              <a:defRPr lang="en-US" b="0" i="0" smtClean="0">
                <a:effectLst/>
                <a:latin typeface="Arial" panose="020B0604020202020204" pitchFamily="34" charset="0"/>
              </a:defRPr>
            </a:lvl1pPr>
            <a:lvl2pPr>
              <a:lnSpc>
                <a:spcPct val="100000"/>
              </a:lnSpc>
              <a:buClr>
                <a:srgbClr val="001E62"/>
              </a:buClr>
              <a:defRPr/>
            </a:lvl2pPr>
            <a:lvl3pPr marL="1030618" indent="-115923">
              <a:lnSpc>
                <a:spcPct val="100000"/>
              </a:lnSpc>
              <a:buClr>
                <a:srgbClr val="001E62"/>
              </a:buClr>
              <a:tabLst/>
              <a:defRPr/>
            </a:lvl3pPr>
            <a:lvl4pPr marL="1486374" indent="-114336">
              <a:lnSpc>
                <a:spcPct val="100000"/>
              </a:lnSpc>
              <a:buClr>
                <a:srgbClr val="001E62"/>
              </a:buClr>
              <a:tabLst/>
              <a:defRPr sz="1203">
                <a:solidFill>
                  <a:schemeClr val="tx1"/>
                </a:solidFill>
              </a:defRPr>
            </a:lvl4pPr>
            <a:lvl5pPr marL="1953248" indent="-123866">
              <a:lnSpc>
                <a:spcPct val="100000"/>
              </a:lnSpc>
              <a:buClr>
                <a:srgbClr val="001E62"/>
              </a:buClr>
              <a:tabLst/>
              <a:defRPr sz="1203">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Ut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a:t>
            </a:r>
            <a:endParaRPr lang="en-US" dirty="0"/>
          </a:p>
        </p:txBody>
      </p:sp>
      <p:sp>
        <p:nvSpPr>
          <p:cNvPr id="2" name="Footer Placeholder 1">
            <a:extLst>
              <a:ext uri="{FF2B5EF4-FFF2-40B4-BE49-F238E27FC236}">
                <a16:creationId xmlns:a16="http://schemas.microsoft.com/office/drawing/2014/main" id="{547F7ABE-10AB-4E4D-AC47-355D922C8F7B}"/>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493186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1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585415-ECAB-7749-9438-98667466F0EE}"/>
              </a:ext>
            </a:extLst>
          </p:cNvPr>
          <p:cNvSpPr/>
          <p:nvPr/>
        </p:nvSpPr>
        <p:spPr>
          <a:xfrm>
            <a:off x="3" y="0"/>
            <a:ext cx="4249274"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640" dirty="0">
              <a:solidFill>
                <a:srgbClr val="001E62"/>
              </a:solidFill>
              <a:latin typeface="Arial" panose="020B0604020202020204" pitchFamily="34" charset="0"/>
            </a:endParaRPr>
          </a:p>
        </p:txBody>
      </p:sp>
      <p:sp>
        <p:nvSpPr>
          <p:cNvPr id="10" name="Rectangle 9">
            <a:extLst>
              <a:ext uri="{FF2B5EF4-FFF2-40B4-BE49-F238E27FC236}">
                <a16:creationId xmlns:a16="http://schemas.microsoft.com/office/drawing/2014/main" id="{E05B460D-E86D-3A4C-92BA-4EDF763DFAFA}"/>
              </a:ext>
              <a:ext uri="{C183D7F6-B498-43B3-948B-1728B52AA6E4}">
                <adec:decorative xmlns:adec="http://schemas.microsoft.com/office/drawing/2017/decorative" val="1"/>
              </a:ext>
            </a:extLst>
          </p:cNvPr>
          <p:cNvSpPr/>
          <p:nvPr userDrawn="1"/>
        </p:nvSpPr>
        <p:spPr>
          <a:xfrm>
            <a:off x="3" y="0"/>
            <a:ext cx="4249274"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640" dirty="0">
              <a:solidFill>
                <a:schemeClr val="bg1"/>
              </a:solidFill>
              <a:latin typeface="Arial" panose="020B0604020202020204" pitchFamily="34" charset="0"/>
            </a:endParaRPr>
          </a:p>
        </p:txBody>
      </p:sp>
      <p:pic>
        <p:nvPicPr>
          <p:cNvPr id="9" name="Picture 8">
            <a:extLst>
              <a:ext uri="{FF2B5EF4-FFF2-40B4-BE49-F238E27FC236}">
                <a16:creationId xmlns:a16="http://schemas.microsoft.com/office/drawing/2014/main" id="{753367FE-A03A-0D4B-8464-6EA90E8DA41F}"/>
              </a:ext>
            </a:extLst>
          </p:cNvPr>
          <p:cNvPicPr>
            <a:picLocks noChangeAspect="1"/>
          </p:cNvPicPr>
          <p:nvPr/>
        </p:nvPicPr>
        <p:blipFill rotWithShape="1">
          <a:blip r:embed="rId2"/>
          <a:srcRect l="17162" t="77592" r="78736"/>
          <a:stretch/>
        </p:blipFill>
        <p:spPr>
          <a:xfrm rot="10800000">
            <a:off x="571501" y="-737548"/>
            <a:ext cx="500083" cy="1536791"/>
          </a:xfrm>
          <a:prstGeom prst="rect">
            <a:avLst/>
          </a:prstGeom>
        </p:spPr>
      </p:pic>
      <p:sp>
        <p:nvSpPr>
          <p:cNvPr id="11" name="Text Placeholder 14">
            <a:extLst>
              <a:ext uri="{FF2B5EF4-FFF2-40B4-BE49-F238E27FC236}">
                <a16:creationId xmlns:a16="http://schemas.microsoft.com/office/drawing/2014/main" id="{A239BCF8-7759-3A41-A514-3A4A72C6F9AF}"/>
              </a:ext>
            </a:extLst>
          </p:cNvPr>
          <p:cNvSpPr>
            <a:spLocks noGrp="1"/>
          </p:cNvSpPr>
          <p:nvPr>
            <p:ph type="body" sz="quarter" idx="15" hasCustomPrompt="1"/>
          </p:nvPr>
        </p:nvSpPr>
        <p:spPr>
          <a:xfrm>
            <a:off x="589421" y="3622453"/>
            <a:ext cx="3239718" cy="2706863"/>
          </a:xfrm>
          <a:prstGeom prst="rect">
            <a:avLst/>
          </a:prstGeom>
        </p:spPr>
        <p:txBody>
          <a:bodyPr/>
          <a:lstStyle>
            <a:lvl1pPr>
              <a:lnSpc>
                <a:spcPct val="100000"/>
              </a:lnSpc>
              <a:defRPr b="0" i="0" baseline="0">
                <a:solidFill>
                  <a:schemeClr val="bg1"/>
                </a:solidFill>
              </a:defRPr>
            </a:lvl1pPr>
          </a:lstStyle>
          <a:p>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3"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con</a:t>
            </a:r>
            <a:r>
              <a:rPr lang="en-US"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tetur</a:t>
            </a:r>
            <a:r>
              <a:rPr lang="en-US" sz="2003" dirty="0">
                <a:solidFill>
                  <a:schemeClr val="bg1"/>
                </a:solidFill>
                <a:latin typeface="Arial" panose="020B0604020202020204" pitchFamily="34" charset="0"/>
                <a:ea typeface="Open Sans" panose="020B0606030504020204" pitchFamily="34" charset="0"/>
                <a:cs typeface="Arial" panose="020B0604020202020204" pitchFamily="34" charset="0"/>
              </a:rPr>
              <a:t>al</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adipiscinge</a:t>
            </a:r>
            <a:r>
              <a:rPr lang="en-US" sz="2003" dirty="0">
                <a:solidFill>
                  <a:schemeClr val="bg1"/>
                </a:solidFill>
                <a:latin typeface="Arial" panose="020B0604020202020204" pitchFamily="34" charset="0"/>
                <a:ea typeface="Open Sans" panose="020B0606030504020204" pitchFamily="34" charset="0"/>
                <a:cs typeface="Arial" panose="020B0604020202020204" pitchFamily="34" charset="0"/>
              </a:rPr>
              <a:t>l </a:t>
            </a:r>
            <a:r>
              <a:rPr lang="en-US" sz="2003" dirty="0" err="1">
                <a:solidFill>
                  <a:schemeClr val="bg1"/>
                </a:solidFill>
                <a:latin typeface="Arial" panose="020B0604020202020204" pitchFamily="34" charset="0"/>
                <a:ea typeface="Open Sans" panose="020B0606030504020204" pitchFamily="34" charset="0"/>
                <a:cs typeface="Arial" panose="020B0604020202020204" pitchFamily="34" charset="0"/>
              </a:rPr>
              <a:t>sahanis</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nib</a:t>
            </a:r>
            <a:r>
              <a:rPr lang="en-US" sz="2003" dirty="0">
                <a:solidFill>
                  <a:schemeClr val="bg1"/>
                </a:solidFill>
                <a:latin typeface="Arial" panose="020B0604020202020204" pitchFamily="34" charset="0"/>
                <a:ea typeface="Open Sans" panose="020B0606030504020204" pitchFamily="34" charset="0"/>
                <a:cs typeface="Arial" panose="020B0604020202020204" pitchFamily="34" charset="0"/>
              </a:rPr>
              <a:t>u</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h</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eget</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justo</a:t>
            </a:r>
            <a:r>
              <a:rPr lang="en-US" sz="2003" dirty="0">
                <a:solidFill>
                  <a:schemeClr val="bg1"/>
                </a:solidFill>
                <a:latin typeface="Arial" panose="020B0604020202020204" pitchFamily="34" charset="0"/>
                <a:ea typeface="Open Sans" panose="020B0606030504020204" pitchFamily="34" charset="0"/>
                <a:cs typeface="Arial" panose="020B0604020202020204" pitchFamily="34" charset="0"/>
              </a:rPr>
              <a:t>ne</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sed</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gravida</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est</a:t>
            </a:r>
            <a:r>
              <a:rPr lang="en-US" sz="2003" dirty="0" err="1">
                <a:solidFill>
                  <a:schemeClr val="bg1"/>
                </a:solidFill>
                <a:latin typeface="Arial" panose="020B0604020202020204" pitchFamily="34" charset="0"/>
                <a:ea typeface="Open Sans" panose="020B0606030504020204" pitchFamily="34" charset="0"/>
                <a:cs typeface="Arial" panose="020B0604020202020204" pitchFamily="34" charset="0"/>
              </a:rPr>
              <a:t>asa</a:t>
            </a:r>
            <a:r>
              <a:rPr lang="en-US"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3"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3"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3" dirty="0">
                <a:solidFill>
                  <a:schemeClr val="bg1"/>
                </a:solidFill>
                <a:latin typeface="Arial" panose="020B0604020202020204" pitchFamily="34" charset="0"/>
                <a:ea typeface="Open Sans" panose="020B0606030504020204" pitchFamily="34" charset="0"/>
                <a:cs typeface="Arial" panose="020B0604020202020204" pitchFamily="34" charset="0"/>
              </a:rPr>
              <a:t> </a:t>
            </a:r>
            <a:endParaRPr lang="en-US" sz="2003"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0E3A340C-ED98-6C4F-A999-F28C9BE643E9}"/>
              </a:ext>
            </a:extLst>
          </p:cNvPr>
          <p:cNvSpPr>
            <a:spLocks noGrp="1"/>
          </p:cNvSpPr>
          <p:nvPr>
            <p:ph type="body" sz="quarter" idx="16" hasCustomPrompt="1"/>
          </p:nvPr>
        </p:nvSpPr>
        <p:spPr>
          <a:xfrm>
            <a:off x="571501" y="1222362"/>
            <a:ext cx="3257638" cy="461961"/>
          </a:xfrm>
          <a:prstGeom prst="rect">
            <a:avLst/>
          </a:prstGeom>
        </p:spPr>
        <p:txBody>
          <a:bodyPr>
            <a:normAutofit/>
          </a:bodyPr>
          <a:lstStyle>
            <a:lvl1pPr>
              <a:defRPr sz="1798" b="1" i="0" cap="all" spc="403" baseline="0">
                <a:solidFill>
                  <a:schemeClr val="bg1"/>
                </a:solidFill>
              </a:defRPr>
            </a:lvl1pPr>
          </a:lstStyle>
          <a:p>
            <a:r>
              <a:rPr lang="en-US" sz="2003" b="1" spc="301" dirty="0">
                <a:ln w="19050">
                  <a:noFill/>
                </a:ln>
                <a:solidFill>
                  <a:schemeClr val="bg1"/>
                </a:solidFill>
                <a:latin typeface="Arial" panose="020B0604020202020204" pitchFamily="34" charset="0"/>
                <a:cs typeface="Arial" panose="020B0604020202020204" pitchFamily="34" charset="0"/>
              </a:rPr>
              <a:t>SECTION HERE</a:t>
            </a:r>
          </a:p>
        </p:txBody>
      </p:sp>
      <p:sp>
        <p:nvSpPr>
          <p:cNvPr id="18" name="Text Placeholder 17">
            <a:extLst>
              <a:ext uri="{FF2B5EF4-FFF2-40B4-BE49-F238E27FC236}">
                <a16:creationId xmlns:a16="http://schemas.microsoft.com/office/drawing/2014/main" id="{4607F020-7CB7-FA45-8230-53C05BB43EA1}"/>
              </a:ext>
            </a:extLst>
          </p:cNvPr>
          <p:cNvSpPr>
            <a:spLocks noGrp="1"/>
          </p:cNvSpPr>
          <p:nvPr>
            <p:ph type="body" sz="quarter" idx="17" hasCustomPrompt="1"/>
          </p:nvPr>
        </p:nvSpPr>
        <p:spPr>
          <a:xfrm>
            <a:off x="571504" y="1866904"/>
            <a:ext cx="3225798" cy="1562099"/>
          </a:xfrm>
          <a:prstGeom prst="rect">
            <a:avLst/>
          </a:prstGeom>
        </p:spPr>
        <p:txBody>
          <a:bodyPr>
            <a:noAutofit/>
          </a:bodyPr>
          <a:lstStyle>
            <a:lvl1pPr>
              <a:defRPr sz="3603"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Headline Goes Here and Here</a:t>
            </a:r>
          </a:p>
        </p:txBody>
      </p:sp>
      <p:pic>
        <p:nvPicPr>
          <p:cNvPr id="12" name="Picture 11">
            <a:extLst>
              <a:ext uri="{FF2B5EF4-FFF2-40B4-BE49-F238E27FC236}">
                <a16:creationId xmlns:a16="http://schemas.microsoft.com/office/drawing/2014/main" id="{A19D2A7B-D949-D84A-B563-9285D56DA79D}"/>
              </a:ext>
              <a:ext uri="{C183D7F6-B498-43B3-948B-1728B52AA6E4}">
                <adec:decorative xmlns:adec="http://schemas.microsoft.com/office/drawing/2017/decorative" val="1"/>
              </a:ext>
            </a:extLst>
          </p:cNvPr>
          <p:cNvPicPr>
            <a:picLocks noChangeAspect="1"/>
          </p:cNvPicPr>
          <p:nvPr userDrawn="1"/>
        </p:nvPicPr>
        <p:blipFill rotWithShape="1">
          <a:blip r:embed="rId2"/>
          <a:srcRect l="17162" t="77592" r="78736"/>
          <a:stretch/>
        </p:blipFill>
        <p:spPr>
          <a:xfrm rot="10800000">
            <a:off x="571501" y="-737548"/>
            <a:ext cx="500083" cy="1536791"/>
          </a:xfrm>
          <a:prstGeom prst="rect">
            <a:avLst/>
          </a:prstGeom>
        </p:spPr>
      </p:pic>
      <p:sp>
        <p:nvSpPr>
          <p:cNvPr id="17" name="Content Placeholder 2" descr="if picture or chart you must type your ADA compliant description here.">
            <a:extLst>
              <a:ext uri="{FF2B5EF4-FFF2-40B4-BE49-F238E27FC236}">
                <a16:creationId xmlns:a16="http://schemas.microsoft.com/office/drawing/2014/main" id="{A4D5C75C-330E-FF43-B40F-90030894A767}"/>
              </a:ext>
            </a:extLst>
          </p:cNvPr>
          <p:cNvSpPr>
            <a:spLocks noGrp="1"/>
          </p:cNvSpPr>
          <p:nvPr>
            <p:ph idx="18"/>
          </p:nvPr>
        </p:nvSpPr>
        <p:spPr>
          <a:xfrm>
            <a:off x="4805664" y="1222362"/>
            <a:ext cx="6796915" cy="4840506"/>
          </a:xfrm>
          <a:prstGeom prst="rect">
            <a:avLst/>
          </a:prstGeom>
        </p:spPr>
        <p:txBody>
          <a:bodyPr lIns="0" tIns="0" rIns="0" bIns="0"/>
          <a:lstStyle>
            <a:lvl1pPr>
              <a:defRPr sz="1600" b="1" cap="all" spc="301" baseline="0">
                <a:solidFill>
                  <a:schemeClr val="accent1"/>
                </a:solidFill>
              </a:defRPr>
            </a:lvl1pPr>
            <a:lvl2pPr marL="12704" indent="0">
              <a:buClr>
                <a:srgbClr val="001E62"/>
              </a:buClr>
              <a:buFontTx/>
              <a:buNone/>
              <a:tabLst/>
              <a:defRPr/>
            </a:lvl2pPr>
            <a:lvl3pPr marL="641555" indent="-171507">
              <a:buClr>
                <a:srgbClr val="001E62"/>
              </a:buClr>
              <a:buFont typeface="Arial" panose="020B0604020202020204" pitchFamily="34" charset="0"/>
              <a:buChar char="•"/>
              <a:tabLst/>
              <a:defRPr/>
            </a:lvl3pPr>
            <a:lvl4pPr marL="1486374" indent="-114336">
              <a:buClr>
                <a:srgbClr val="001E62"/>
              </a:buClr>
              <a:tabLst/>
              <a:defRPr sz="1203">
                <a:solidFill>
                  <a:schemeClr val="tx1"/>
                </a:solidFill>
              </a:defRPr>
            </a:lvl4pPr>
            <a:lvl5pPr marL="1953248" indent="-123866">
              <a:buClr>
                <a:srgbClr val="001E62"/>
              </a:buClr>
              <a:tabLst/>
              <a:defRPr sz="1203">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19" name="TextBox 18">
            <a:extLst>
              <a:ext uri="{FF2B5EF4-FFF2-40B4-BE49-F238E27FC236}">
                <a16:creationId xmlns:a16="http://schemas.microsoft.com/office/drawing/2014/main" id="{52DFFB21-BBD8-584B-AD40-5FF15F1975E2}"/>
              </a:ext>
            </a:extLst>
          </p:cNvPr>
          <p:cNvSpPr txBox="1"/>
          <p:nvPr userDrawn="1"/>
        </p:nvSpPr>
        <p:spPr>
          <a:xfrm>
            <a:off x="125430" y="6439770"/>
            <a:ext cx="601581" cy="308098"/>
          </a:xfrm>
          <a:prstGeom prst="rect">
            <a:avLst/>
          </a:prstGeom>
          <a:noFill/>
        </p:spPr>
        <p:txBody>
          <a:bodyPr wrap="square" rtlCol="0">
            <a:spAutoFit/>
          </a:bodyPr>
          <a:lstStyle/>
          <a:p>
            <a:fld id="{3165C24F-D5A7-7547-9DA1-2768CBD8B2AD}" type="slidenum">
              <a:rPr lang="en-US" sz="1402" b="1" smtClean="0">
                <a:solidFill>
                  <a:schemeClr val="bg1"/>
                </a:solidFill>
                <a:latin typeface="Arial" panose="020B0604020202020204" pitchFamily="34" charset="0"/>
                <a:cs typeface="Arial" panose="020B0604020202020204" pitchFamily="34" charset="0"/>
              </a:rPr>
              <a:t>‹#›</a:t>
            </a:fld>
            <a:endParaRPr lang="en-US" sz="1402" b="1" dirty="0">
              <a:solidFill>
                <a:schemeClr val="bg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CF9A3847-D44C-1045-9746-270828EEC7AD}"/>
              </a:ext>
            </a:extLst>
          </p:cNvPr>
          <p:cNvSpPr>
            <a:spLocks noGrp="1"/>
          </p:cNvSpPr>
          <p:nvPr>
            <p:ph type="ftr" sz="quarter" idx="19"/>
          </p:nvPr>
        </p:nvSpPr>
        <p:spPr>
          <a:xfrm>
            <a:off x="4805664" y="6419414"/>
            <a:ext cx="4114803" cy="365126"/>
          </a:xfrm>
        </p:spPr>
        <p:txBody>
          <a:bodyPr/>
          <a:lstStyle/>
          <a:p>
            <a:r>
              <a:rPr lang="en-US"/>
              <a:t>College/Department/Presentation Name</a:t>
            </a:r>
            <a:endParaRPr lang="en-US" dirty="0"/>
          </a:p>
        </p:txBody>
      </p:sp>
    </p:spTree>
    <p:extLst>
      <p:ext uri="{BB962C8B-B14F-4D97-AF65-F5344CB8AC3E}">
        <p14:creationId xmlns:p14="http://schemas.microsoft.com/office/powerpoint/2010/main" val="40567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3A040F-DDFD-4E49-B911-5258CAF2D3E7}"/>
              </a:ext>
            </a:extLst>
          </p:cNvPr>
          <p:cNvPicPr>
            <a:picLocks noChangeAspect="1"/>
          </p:cNvPicPr>
          <p:nvPr userDrawn="1"/>
        </p:nvPicPr>
        <p:blipFill rotWithShape="1">
          <a:blip r:embed="rId2"/>
          <a:srcRect t="61111" b="7037"/>
          <a:stretch/>
        </p:blipFill>
        <p:spPr>
          <a:xfrm>
            <a:off x="0" y="2331189"/>
            <a:ext cx="12192000" cy="2184399"/>
          </a:xfrm>
          <a:prstGeom prst="rect">
            <a:avLst/>
          </a:prstGeom>
        </p:spPr>
      </p:pic>
      <p:sp>
        <p:nvSpPr>
          <p:cNvPr id="5" name="Rectangle 4" descr="you must type your ADA compliant description here.">
            <a:extLst>
              <a:ext uri="{FF2B5EF4-FFF2-40B4-BE49-F238E27FC236}">
                <a16:creationId xmlns:a16="http://schemas.microsoft.com/office/drawing/2014/main" id="{048638E0-CDBC-DC4F-8BB3-C27A3270B4E9}"/>
              </a:ext>
              <a:ext uri="{C183D7F6-B498-43B3-948B-1728B52AA6E4}">
                <adec:decorative xmlns:adec="http://schemas.microsoft.com/office/drawing/2017/decorative" val="0"/>
              </a:ext>
            </a:extLst>
          </p:cNvPr>
          <p:cNvSpPr/>
          <p:nvPr userDrawn="1"/>
        </p:nvSpPr>
        <p:spPr>
          <a:xfrm>
            <a:off x="0" y="2340567"/>
            <a:ext cx="12192000" cy="2184399"/>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640"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71" y="3156053"/>
            <a:ext cx="11035859" cy="766989"/>
          </a:xfrm>
          <a:prstGeom prst="rect">
            <a:avLst/>
          </a:prstGeom>
        </p:spPr>
        <p:txBody>
          <a:bodyPr lIns="0" tIns="0" rIns="0" bIns="0" anchor="ctr"/>
          <a:lstStyle>
            <a:lvl1pPr algn="ctr">
              <a:defRPr>
                <a:solidFill>
                  <a:schemeClr val="bg1"/>
                </a:solidFill>
              </a:defRPr>
            </a:lvl1pPr>
          </a:lstStyle>
          <a:p>
            <a:r>
              <a:rPr lang="en-US" dirty="0"/>
              <a:t>Divider Slide</a:t>
            </a:r>
          </a:p>
        </p:txBody>
      </p:sp>
      <p:sp>
        <p:nvSpPr>
          <p:cNvPr id="2" name="Footer Placeholder 1">
            <a:extLst>
              <a:ext uri="{FF2B5EF4-FFF2-40B4-BE49-F238E27FC236}">
                <a16:creationId xmlns:a16="http://schemas.microsoft.com/office/drawing/2014/main" id="{D4781056-D049-3547-BEAF-CEE287C4E45D}"/>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15618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6736B9-CC46-8040-9B10-88C725D129B4}"/>
              </a:ext>
              <a:ext uri="{C183D7F6-B498-43B3-948B-1728B52AA6E4}">
                <adec:decorative xmlns:adec="http://schemas.microsoft.com/office/drawing/2017/decorative" val="1"/>
              </a:ext>
            </a:extLst>
          </p:cNvPr>
          <p:cNvPicPr>
            <a:picLocks noChangeAspect="1"/>
          </p:cNvPicPr>
          <p:nvPr userDrawn="1"/>
        </p:nvPicPr>
        <p:blipFill rotWithShape="1">
          <a:blip r:embed="rId2"/>
          <a:srcRect l="1" t="85786" r="3" b="1251"/>
          <a:stretch/>
        </p:blipFill>
        <p:spPr>
          <a:xfrm>
            <a:off x="0" y="6007100"/>
            <a:ext cx="12192000" cy="889002"/>
          </a:xfrm>
          <a:prstGeom prst="rect">
            <a:avLst/>
          </a:prstGeom>
        </p:spPr>
      </p:pic>
      <p:sp>
        <p:nvSpPr>
          <p:cNvPr id="5" name="Rectangle 4">
            <a:extLst>
              <a:ext uri="{FF2B5EF4-FFF2-40B4-BE49-F238E27FC236}">
                <a16:creationId xmlns:a16="http://schemas.microsoft.com/office/drawing/2014/main" id="{37BE2AD0-F3DD-C74E-AD44-71463A9CACDB}"/>
              </a:ext>
            </a:extLst>
          </p:cNvPr>
          <p:cNvSpPr/>
          <p:nvPr userDrawn="1"/>
        </p:nvSpPr>
        <p:spPr>
          <a:xfrm>
            <a:off x="196650" y="6409046"/>
            <a:ext cx="304800" cy="307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0"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77" y="2793177"/>
            <a:ext cx="11035859" cy="766989"/>
          </a:xfrm>
          <a:prstGeom prst="rect">
            <a:avLst/>
          </a:prstGeom>
        </p:spPr>
        <p:txBody>
          <a:bodyPr lIns="0" tIns="0" rIns="0" bIns="0" anchor="ctr"/>
          <a:lstStyle>
            <a:lvl1pPr algn="ctr">
              <a:defRPr>
                <a:solidFill>
                  <a:schemeClr val="accent2"/>
                </a:solidFill>
              </a:defRPr>
            </a:lvl1pPr>
          </a:lstStyle>
          <a:p>
            <a:r>
              <a:rPr lang="en-US" dirty="0"/>
              <a:t>Divider Slide</a:t>
            </a:r>
          </a:p>
        </p:txBody>
      </p:sp>
      <p:sp>
        <p:nvSpPr>
          <p:cNvPr id="4" name="TextBox 3">
            <a:extLst>
              <a:ext uri="{FF2B5EF4-FFF2-40B4-BE49-F238E27FC236}">
                <a16:creationId xmlns:a16="http://schemas.microsoft.com/office/drawing/2014/main" id="{F6AA68CF-ED20-AF4E-B696-23793AE24597}"/>
              </a:ext>
            </a:extLst>
          </p:cNvPr>
          <p:cNvSpPr txBox="1"/>
          <p:nvPr userDrawn="1"/>
        </p:nvSpPr>
        <p:spPr>
          <a:xfrm>
            <a:off x="157321" y="6369354"/>
            <a:ext cx="601581" cy="308098"/>
          </a:xfrm>
          <a:prstGeom prst="rect">
            <a:avLst/>
          </a:prstGeom>
          <a:noFill/>
        </p:spPr>
        <p:txBody>
          <a:bodyPr wrap="square" rtlCol="0">
            <a:spAutoFit/>
          </a:bodyPr>
          <a:lstStyle/>
          <a:p>
            <a:fld id="{3165C24F-D5A7-7547-9DA1-2768CBD8B2AD}" type="slidenum">
              <a:rPr lang="en-US" sz="1402" b="1" smtClean="0">
                <a:solidFill>
                  <a:schemeClr val="accent2"/>
                </a:solidFill>
                <a:latin typeface="Arial" panose="020B0604020202020204" pitchFamily="34" charset="0"/>
                <a:cs typeface="Arial" panose="020B0604020202020204" pitchFamily="34" charset="0"/>
              </a:rPr>
              <a:t>‹#›</a:t>
            </a:fld>
            <a:endParaRPr lang="en-US" sz="1402"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063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66824-B371-3F4A-BBC7-17B5B0E28245}"/>
              </a:ext>
            </a:extLst>
          </p:cNvPr>
          <p:cNvPicPr>
            <a:picLocks noChangeAspect="1"/>
          </p:cNvPicPr>
          <p:nvPr/>
        </p:nvPicPr>
        <p:blipFill>
          <a:blip r:embed="rId2"/>
          <a:stretch>
            <a:fillRect/>
          </a:stretch>
        </p:blipFill>
        <p:spPr>
          <a:xfrm>
            <a:off x="4932758" y="2295149"/>
            <a:ext cx="2326496" cy="2267703"/>
          </a:xfrm>
          <a:prstGeom prst="rect">
            <a:avLst/>
          </a:prstGeom>
        </p:spPr>
      </p:pic>
      <p:pic>
        <p:nvPicPr>
          <p:cNvPr id="3" name="Picture 2" descr="Large white UIC circle mark">
            <a:extLst>
              <a:ext uri="{FF2B5EF4-FFF2-40B4-BE49-F238E27FC236}">
                <a16:creationId xmlns:a16="http://schemas.microsoft.com/office/drawing/2014/main" id="{19AE039C-5A95-5E48-B5F3-0DE41F24E20F}"/>
              </a:ext>
            </a:extLst>
          </p:cNvPr>
          <p:cNvPicPr>
            <a:picLocks noChangeAspect="1"/>
          </p:cNvPicPr>
          <p:nvPr userDrawn="1"/>
        </p:nvPicPr>
        <p:blipFill>
          <a:blip r:embed="rId2"/>
          <a:stretch>
            <a:fillRect/>
          </a:stretch>
        </p:blipFill>
        <p:spPr>
          <a:xfrm>
            <a:off x="4932758" y="2295149"/>
            <a:ext cx="2326496" cy="2267703"/>
          </a:xfrm>
          <a:prstGeom prst="rect">
            <a:avLst/>
          </a:prstGeom>
        </p:spPr>
      </p:pic>
    </p:spTree>
    <p:extLst>
      <p:ext uri="{BB962C8B-B14F-4D97-AF65-F5344CB8AC3E}">
        <p14:creationId xmlns:p14="http://schemas.microsoft.com/office/powerpoint/2010/main" val="3928787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4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F84B8C-FA91-C54A-BD6B-A1BC753E5B0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D67D8984-ADB0-3045-B90A-B42AE6A3D17A}"/>
              </a:ext>
            </a:extLst>
          </p:cNvPr>
          <p:cNvSpPr/>
          <p:nvPr userDrawn="1"/>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640" b="0" i="0" dirty="0">
              <a:latin typeface="Arial" panose="020B0604020202020204" pitchFamily="34" charset="0"/>
            </a:endParaRPr>
          </a:p>
        </p:txBody>
      </p:sp>
      <p:pic>
        <p:nvPicPr>
          <p:cNvPr id="10" name="Picture 9">
            <a:extLst>
              <a:ext uri="{FF2B5EF4-FFF2-40B4-BE49-F238E27FC236}">
                <a16:creationId xmlns:a16="http://schemas.microsoft.com/office/drawing/2014/main" id="{94D5E7C4-AA3A-714B-AB65-881F761FB1FA}"/>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D1C8BA7-EEFD-584D-BDC5-F7B7AAD50252}"/>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640" b="0" i="0" dirty="0">
              <a:latin typeface="Arial" panose="020B0604020202020204" pitchFamily="34" charset="0"/>
            </a:endParaRPr>
          </a:p>
        </p:txBody>
      </p:sp>
      <p:sp>
        <p:nvSpPr>
          <p:cNvPr id="4" name="Title 1">
            <a:extLst>
              <a:ext uri="{FF2B5EF4-FFF2-40B4-BE49-F238E27FC236}">
                <a16:creationId xmlns:a16="http://schemas.microsoft.com/office/drawing/2014/main" id="{881D9BB0-FDB4-1643-A5BC-76B17B0E9E7A}"/>
              </a:ext>
            </a:extLst>
          </p:cNvPr>
          <p:cNvSpPr>
            <a:spLocks noGrp="1"/>
          </p:cNvSpPr>
          <p:nvPr>
            <p:ph type="ctrTitle" hasCustomPrompt="1"/>
          </p:nvPr>
        </p:nvSpPr>
        <p:spPr>
          <a:xfrm>
            <a:off x="2815270" y="2289125"/>
            <a:ext cx="6402304" cy="1655762"/>
          </a:xfrm>
          <a:prstGeom prst="rect">
            <a:avLst/>
          </a:prstGeom>
        </p:spPr>
        <p:txBody>
          <a:bodyPr lIns="0" tIns="0" rIns="0" bIns="0" anchor="t">
            <a:normAutofit/>
          </a:bodyPr>
          <a:lstStyle>
            <a:lvl1pPr algn="ctr">
              <a:defRPr sz="5402"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5" name="Text Placeholder 9">
            <a:extLst>
              <a:ext uri="{FF2B5EF4-FFF2-40B4-BE49-F238E27FC236}">
                <a16:creationId xmlns:a16="http://schemas.microsoft.com/office/drawing/2014/main" id="{145D1793-C324-2F44-822B-E01A274F1641}"/>
              </a:ext>
            </a:extLst>
          </p:cNvPr>
          <p:cNvSpPr>
            <a:spLocks noGrp="1"/>
          </p:cNvSpPr>
          <p:nvPr>
            <p:ph type="body" sz="quarter" idx="11" hasCustomPrompt="1"/>
          </p:nvPr>
        </p:nvSpPr>
        <p:spPr>
          <a:xfrm>
            <a:off x="4565245" y="1611479"/>
            <a:ext cx="2902355" cy="295277"/>
          </a:xfrm>
          <a:prstGeom prst="rect">
            <a:avLst/>
          </a:prstGeom>
        </p:spPr>
        <p:txBody>
          <a:bodyPr lIns="0" tIns="0" rIns="0" bIns="0">
            <a:normAutofit/>
          </a:bodyPr>
          <a:lstStyle>
            <a:lvl1pPr marL="0" indent="0" algn="ctr">
              <a:buFontTx/>
              <a:buNone/>
              <a:defRPr sz="1798" b="1" cap="all" spc="403" baseline="0">
                <a:solidFill>
                  <a:schemeClr val="bg1"/>
                </a:solidFill>
                <a:latin typeface="Arial" panose="020B0604020202020204" pitchFamily="34" charset="0"/>
                <a:cs typeface="Arial" panose="020B0604020202020204" pitchFamily="34" charset="0"/>
              </a:defRPr>
            </a:lvl1pPr>
            <a:lvl2pPr marL="457344" indent="0">
              <a:buFontTx/>
              <a:buNone/>
              <a:defRPr sz="1402" b="1" spc="301">
                <a:solidFill>
                  <a:srgbClr val="D50032"/>
                </a:solidFill>
                <a:latin typeface="Arial" panose="020B0604020202020204" pitchFamily="34" charset="0"/>
                <a:cs typeface="Arial" panose="020B0604020202020204" pitchFamily="34" charset="0"/>
              </a:defRPr>
            </a:lvl2pPr>
          </a:lstStyle>
          <a:p>
            <a:pPr lvl="0"/>
            <a:r>
              <a:rPr lang="en-US" dirty="0"/>
              <a:t>DATE</a:t>
            </a:r>
          </a:p>
        </p:txBody>
      </p:sp>
      <p:sp>
        <p:nvSpPr>
          <p:cNvPr id="6" name="Subtitle 2">
            <a:extLst>
              <a:ext uri="{FF2B5EF4-FFF2-40B4-BE49-F238E27FC236}">
                <a16:creationId xmlns:a16="http://schemas.microsoft.com/office/drawing/2014/main" id="{12BC1185-857F-BF4F-A097-153EFBDA80F6}"/>
              </a:ext>
            </a:extLst>
          </p:cNvPr>
          <p:cNvSpPr>
            <a:spLocks noGrp="1"/>
          </p:cNvSpPr>
          <p:nvPr>
            <p:ph type="subTitle" idx="1" hasCustomPrompt="1"/>
          </p:nvPr>
        </p:nvSpPr>
        <p:spPr>
          <a:xfrm>
            <a:off x="3635827" y="4195872"/>
            <a:ext cx="4920346" cy="607572"/>
          </a:xfrm>
          <a:prstGeom prst="rect">
            <a:avLst/>
          </a:prstGeom>
        </p:spPr>
        <p:txBody>
          <a:bodyPr lIns="0" tIns="0" rIns="0" bIns="0"/>
          <a:lstStyle>
            <a:lvl1pPr marL="0" indent="0" algn="ctr">
              <a:buNone/>
              <a:defRPr sz="2400">
                <a:solidFill>
                  <a:schemeClr val="bg1"/>
                </a:solidFill>
              </a:defRPr>
            </a:lvl1pPr>
            <a:lvl2pPr marL="457344" indent="0" algn="ctr">
              <a:buNone/>
              <a:defRPr sz="2003"/>
            </a:lvl2pPr>
            <a:lvl3pPr marL="914694" indent="0" algn="ctr">
              <a:buNone/>
              <a:defRPr sz="1798"/>
            </a:lvl3pPr>
            <a:lvl4pPr marL="1372038" indent="0" algn="ctr">
              <a:buNone/>
              <a:defRPr sz="1600"/>
            </a:lvl4pPr>
            <a:lvl5pPr marL="1829382" indent="0" algn="ctr">
              <a:buNone/>
              <a:defRPr sz="1600"/>
            </a:lvl5pPr>
            <a:lvl6pPr marL="2286733" indent="0" algn="ctr">
              <a:buNone/>
              <a:defRPr sz="1600"/>
            </a:lvl6pPr>
            <a:lvl7pPr marL="2744077" indent="0" algn="ctr">
              <a:buNone/>
              <a:defRPr sz="1600"/>
            </a:lvl7pPr>
            <a:lvl8pPr marL="3201427" indent="0" algn="ctr">
              <a:buNone/>
              <a:defRPr sz="1600"/>
            </a:lvl8pPr>
            <a:lvl9pPr marL="3658771"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A5D443CC-0BC6-3D4A-A896-85EAC5F854CA}"/>
              </a:ext>
            </a:extLst>
          </p:cNvPr>
          <p:cNvPicPr>
            <a:picLocks noChangeAspect="1"/>
          </p:cNvPicPr>
          <p:nvPr/>
        </p:nvPicPr>
        <p:blipFill>
          <a:blip r:embed="rId3"/>
          <a:stretch>
            <a:fillRect/>
          </a:stretch>
        </p:blipFill>
        <p:spPr>
          <a:xfrm>
            <a:off x="5657850" y="5246525"/>
            <a:ext cx="876301" cy="876299"/>
          </a:xfrm>
          <a:prstGeom prst="rect">
            <a:avLst/>
          </a:prstGeom>
        </p:spPr>
      </p:pic>
      <p:pic>
        <p:nvPicPr>
          <p:cNvPr id="12" name="Picture 11" descr="Red UIC circle mark">
            <a:extLst>
              <a:ext uri="{FF2B5EF4-FFF2-40B4-BE49-F238E27FC236}">
                <a16:creationId xmlns:a16="http://schemas.microsoft.com/office/drawing/2014/main" id="{F19FAC25-A7F3-C24E-B4E9-8EC49C30E529}"/>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5657850" y="5246525"/>
            <a:ext cx="876301" cy="876299"/>
          </a:xfrm>
          <a:prstGeom prst="rect">
            <a:avLst/>
          </a:prstGeom>
        </p:spPr>
      </p:pic>
    </p:spTree>
    <p:extLst>
      <p:ext uri="{BB962C8B-B14F-4D97-AF65-F5344CB8AC3E}">
        <p14:creationId xmlns:p14="http://schemas.microsoft.com/office/powerpoint/2010/main" val="457900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28B1-6DE4-8E17-C178-ADDB10380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508FB-6051-7B20-EFF9-7879890D6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FE78D-DAAD-13AC-8721-3C13ED2BDEEF}"/>
              </a:ext>
            </a:extLst>
          </p:cNvPr>
          <p:cNvSpPr>
            <a:spLocks noGrp="1"/>
          </p:cNvSpPr>
          <p:nvPr>
            <p:ph type="dt" sz="half" idx="10"/>
          </p:nvPr>
        </p:nvSpPr>
        <p:spPr/>
        <p:txBody>
          <a:bodyPr/>
          <a:lstStyle/>
          <a:p>
            <a:fld id="{B2A58314-BFD4-4518-A795-E46358DC35AA}" type="datetimeFigureOut">
              <a:rPr lang="en-US" smtClean="0"/>
              <a:t>5/17/2023</a:t>
            </a:fld>
            <a:endParaRPr lang="en-US"/>
          </a:p>
        </p:txBody>
      </p:sp>
      <p:sp>
        <p:nvSpPr>
          <p:cNvPr id="5" name="Footer Placeholder 4">
            <a:extLst>
              <a:ext uri="{FF2B5EF4-FFF2-40B4-BE49-F238E27FC236}">
                <a16:creationId xmlns:a16="http://schemas.microsoft.com/office/drawing/2014/main" id="{5FE319D0-374F-7A18-7C66-7110A782D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A976E-9ADC-40B7-D751-575360D74765}"/>
              </a:ext>
            </a:extLst>
          </p:cNvPr>
          <p:cNvSpPr>
            <a:spLocks noGrp="1"/>
          </p:cNvSpPr>
          <p:nvPr>
            <p:ph type="sldNum" sz="quarter" idx="12"/>
          </p:nvPr>
        </p:nvSpPr>
        <p:spPr/>
        <p:txBody>
          <a:bodyPr/>
          <a:lstStyle/>
          <a:p>
            <a:fld id="{CFF7BCE1-62AA-4A4F-9637-76C3997A8B54}" type="slidenum">
              <a:rPr lang="en-US" smtClean="0"/>
              <a:t>‹#›</a:t>
            </a:fld>
            <a:endParaRPr lang="en-US"/>
          </a:p>
        </p:txBody>
      </p:sp>
    </p:spTree>
    <p:extLst>
      <p:ext uri="{BB962C8B-B14F-4D97-AF65-F5344CB8AC3E}">
        <p14:creationId xmlns:p14="http://schemas.microsoft.com/office/powerpoint/2010/main" val="2807411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29F3-B3C9-2F3A-41F4-B809BD264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B8A9C9-5A80-1581-0750-42313A4C3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F723CB-F6FD-7AF0-A52B-554212EAAE7A}"/>
              </a:ext>
            </a:extLst>
          </p:cNvPr>
          <p:cNvSpPr>
            <a:spLocks noGrp="1"/>
          </p:cNvSpPr>
          <p:nvPr>
            <p:ph type="dt" sz="half" idx="10"/>
          </p:nvPr>
        </p:nvSpPr>
        <p:spPr/>
        <p:txBody>
          <a:bodyPr/>
          <a:lstStyle/>
          <a:p>
            <a:fld id="{950ED3E7-73B3-4D56-B9C9-61E34393A127}" type="datetimeFigureOut">
              <a:rPr lang="en-US" smtClean="0"/>
              <a:t>5/17/2023</a:t>
            </a:fld>
            <a:endParaRPr lang="en-US"/>
          </a:p>
        </p:txBody>
      </p:sp>
      <p:sp>
        <p:nvSpPr>
          <p:cNvPr id="5" name="Footer Placeholder 4">
            <a:extLst>
              <a:ext uri="{FF2B5EF4-FFF2-40B4-BE49-F238E27FC236}">
                <a16:creationId xmlns:a16="http://schemas.microsoft.com/office/drawing/2014/main" id="{A56166E2-77D9-22C0-F0DB-69400CBB9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54BBA-9F69-36AD-528C-DCACE1B201E3}"/>
              </a:ext>
            </a:extLst>
          </p:cNvPr>
          <p:cNvSpPr>
            <a:spLocks noGrp="1"/>
          </p:cNvSpPr>
          <p:nvPr>
            <p:ph type="sldNum" sz="quarter" idx="12"/>
          </p:nvPr>
        </p:nvSpPr>
        <p:spPr/>
        <p:txBody>
          <a:bodyPr/>
          <a:lstStyle/>
          <a:p>
            <a:fld id="{C291151F-51FA-4C0C-A134-ABEDB3D197C1}" type="slidenum">
              <a:rPr lang="en-US" smtClean="0"/>
              <a:t>‹#›</a:t>
            </a:fld>
            <a:endParaRPr lang="en-US"/>
          </a:p>
        </p:txBody>
      </p:sp>
    </p:spTree>
    <p:extLst>
      <p:ext uri="{BB962C8B-B14F-4D97-AF65-F5344CB8AC3E}">
        <p14:creationId xmlns:p14="http://schemas.microsoft.com/office/powerpoint/2010/main" val="60892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rgbClr val="D500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5D4C-E2BA-FC41-B781-35F9710CC052}"/>
              </a:ext>
            </a:extLst>
          </p:cNvPr>
          <p:cNvSpPr>
            <a:spLocks noGrp="1"/>
          </p:cNvSpPr>
          <p:nvPr>
            <p:ph type="ctrTitle" hasCustomPrompt="1"/>
          </p:nvPr>
        </p:nvSpPr>
        <p:spPr>
          <a:xfrm>
            <a:off x="1732704" y="2205043"/>
            <a:ext cx="5876787" cy="1655762"/>
          </a:xfrm>
          <a:prstGeom prst="rect">
            <a:avLst/>
          </a:prstGeom>
        </p:spPr>
        <p:txBody>
          <a:bodyPr lIns="0" tIns="0" rIns="0" bIns="0" anchor="t">
            <a:normAutofit/>
          </a:bodyPr>
          <a:lstStyle>
            <a:lvl1pPr algn="l">
              <a:defRPr sz="5402"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3" name="Subtitle 2">
            <a:extLst>
              <a:ext uri="{FF2B5EF4-FFF2-40B4-BE49-F238E27FC236}">
                <a16:creationId xmlns:a16="http://schemas.microsoft.com/office/drawing/2014/main" id="{CF14086E-82B4-ED47-AD55-AB40607C0484}"/>
              </a:ext>
            </a:extLst>
          </p:cNvPr>
          <p:cNvSpPr>
            <a:spLocks noGrp="1"/>
          </p:cNvSpPr>
          <p:nvPr>
            <p:ph type="subTitle" idx="1" hasCustomPrompt="1"/>
          </p:nvPr>
        </p:nvSpPr>
        <p:spPr>
          <a:xfrm>
            <a:off x="1732704" y="4099550"/>
            <a:ext cx="5876787" cy="607572"/>
          </a:xfrm>
          <a:prstGeom prst="rect">
            <a:avLst/>
          </a:prstGeom>
        </p:spPr>
        <p:txBody>
          <a:bodyPr lIns="0" tIns="0" rIns="0" bIns="0"/>
          <a:lstStyle>
            <a:lvl1pPr marL="0" indent="0" algn="l">
              <a:buNone/>
              <a:defRPr sz="2400">
                <a:solidFill>
                  <a:schemeClr val="bg1"/>
                </a:solidFill>
              </a:defRPr>
            </a:lvl1pPr>
            <a:lvl2pPr marL="457344" indent="0" algn="ctr">
              <a:buNone/>
              <a:defRPr sz="2003"/>
            </a:lvl2pPr>
            <a:lvl3pPr marL="914694" indent="0" algn="ctr">
              <a:buNone/>
              <a:defRPr sz="1798"/>
            </a:lvl3pPr>
            <a:lvl4pPr marL="1372038" indent="0" algn="ctr">
              <a:buNone/>
              <a:defRPr sz="1600"/>
            </a:lvl4pPr>
            <a:lvl5pPr marL="1829382" indent="0" algn="ctr">
              <a:buNone/>
              <a:defRPr sz="1600"/>
            </a:lvl5pPr>
            <a:lvl6pPr marL="2286733" indent="0" algn="ctr">
              <a:buNone/>
              <a:defRPr sz="1600"/>
            </a:lvl6pPr>
            <a:lvl7pPr marL="2744077" indent="0" algn="ctr">
              <a:buNone/>
              <a:defRPr sz="1600"/>
            </a:lvl7pPr>
            <a:lvl8pPr marL="3201427" indent="0" algn="ctr">
              <a:buNone/>
              <a:defRPr sz="1600"/>
            </a:lvl8pPr>
            <a:lvl9pPr marL="3658771" indent="0" algn="ctr">
              <a:buNone/>
              <a:defRPr sz="1600"/>
            </a:lvl9pPr>
          </a:lstStyle>
          <a:p>
            <a:r>
              <a:rPr lang="en-US" dirty="0"/>
              <a:t>Presenter name(s) here</a:t>
            </a:r>
          </a:p>
        </p:txBody>
      </p:sp>
      <p:sp>
        <p:nvSpPr>
          <p:cNvPr id="4" name="Text Placeholder 9">
            <a:extLst>
              <a:ext uri="{FF2B5EF4-FFF2-40B4-BE49-F238E27FC236}">
                <a16:creationId xmlns:a16="http://schemas.microsoft.com/office/drawing/2014/main" id="{20A15A9D-096D-4642-BCED-084CA3DB7794}"/>
              </a:ext>
            </a:extLst>
          </p:cNvPr>
          <p:cNvSpPr>
            <a:spLocks noGrp="1"/>
          </p:cNvSpPr>
          <p:nvPr>
            <p:ph type="body" sz="quarter" idx="11" hasCustomPrompt="1"/>
          </p:nvPr>
        </p:nvSpPr>
        <p:spPr>
          <a:xfrm>
            <a:off x="1732707" y="4945871"/>
            <a:ext cx="2902355" cy="295277"/>
          </a:xfrm>
          <a:prstGeom prst="rect">
            <a:avLst/>
          </a:prstGeom>
        </p:spPr>
        <p:txBody>
          <a:bodyPr lIns="0" tIns="0" rIns="0" bIns="0"/>
          <a:lstStyle>
            <a:lvl1pPr marL="0" indent="0">
              <a:buFontTx/>
              <a:buNone/>
              <a:defRPr sz="1402" b="1" cap="all" spc="403" baseline="0">
                <a:solidFill>
                  <a:schemeClr val="bg1"/>
                </a:solidFill>
                <a:latin typeface="Arial" panose="020B0604020202020204" pitchFamily="34" charset="0"/>
                <a:cs typeface="Arial" panose="020B0604020202020204" pitchFamily="34" charset="0"/>
              </a:defRPr>
            </a:lvl1pPr>
            <a:lvl2pPr marL="457344" indent="0">
              <a:buFontTx/>
              <a:buNone/>
              <a:defRPr sz="1402" b="1" spc="301">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5" name="Picture 4">
            <a:extLst>
              <a:ext uri="{FF2B5EF4-FFF2-40B4-BE49-F238E27FC236}">
                <a16:creationId xmlns:a16="http://schemas.microsoft.com/office/drawing/2014/main" id="{BF33A904-EC83-5743-9E0B-7E8D3EF4724E}"/>
              </a:ext>
            </a:extLst>
          </p:cNvPr>
          <p:cNvPicPr>
            <a:picLocks noChangeAspect="1"/>
          </p:cNvPicPr>
          <p:nvPr/>
        </p:nvPicPr>
        <p:blipFill rotWithShape="1">
          <a:blip r:embed="rId2"/>
          <a:srcRect l="13534" t="1686" r="76195" b="71329"/>
          <a:stretch/>
        </p:blipFill>
        <p:spPr>
          <a:xfrm>
            <a:off x="1650125" y="115616"/>
            <a:ext cx="1252237" cy="1850675"/>
          </a:xfrm>
          <a:prstGeom prst="rect">
            <a:avLst/>
          </a:prstGeom>
        </p:spPr>
      </p:pic>
      <p:pic>
        <p:nvPicPr>
          <p:cNvPr id="7" name="Picture 6">
            <a:extLst>
              <a:ext uri="{FF2B5EF4-FFF2-40B4-BE49-F238E27FC236}">
                <a16:creationId xmlns:a16="http://schemas.microsoft.com/office/drawing/2014/main" id="{67278586-14BC-D246-91E3-D3363FB09E18}"/>
              </a:ext>
            </a:extLst>
          </p:cNvPr>
          <p:cNvPicPr>
            <a:picLocks noChangeAspect="1"/>
          </p:cNvPicPr>
          <p:nvPr/>
        </p:nvPicPr>
        <p:blipFill>
          <a:blip r:embed="rId3"/>
          <a:stretch>
            <a:fillRect/>
          </a:stretch>
        </p:blipFill>
        <p:spPr>
          <a:xfrm>
            <a:off x="8577472" y="5865390"/>
            <a:ext cx="3091622" cy="595872"/>
          </a:xfrm>
          <a:prstGeom prst="rect">
            <a:avLst/>
          </a:prstGeom>
        </p:spPr>
      </p:pic>
      <p:pic>
        <p:nvPicPr>
          <p:cNvPr id="8" name="Picture 7">
            <a:extLst>
              <a:ext uri="{FF2B5EF4-FFF2-40B4-BE49-F238E27FC236}">
                <a16:creationId xmlns:a16="http://schemas.microsoft.com/office/drawing/2014/main" id="{E828457E-57CF-E648-BAF2-42E9BED8C4C8}"/>
              </a:ext>
              <a:ext uri="{C183D7F6-B498-43B3-948B-1728B52AA6E4}">
                <adec:decorative xmlns:adec="http://schemas.microsoft.com/office/drawing/2017/decorative" val="1"/>
              </a:ext>
            </a:extLst>
          </p:cNvPr>
          <p:cNvPicPr>
            <a:picLocks noChangeAspect="1"/>
          </p:cNvPicPr>
          <p:nvPr userDrawn="1"/>
        </p:nvPicPr>
        <p:blipFill rotWithShape="1">
          <a:blip r:embed="rId2"/>
          <a:srcRect l="13534" t="1686" r="76195" b="71329"/>
          <a:stretch/>
        </p:blipFill>
        <p:spPr>
          <a:xfrm>
            <a:off x="1650125" y="115616"/>
            <a:ext cx="1252237" cy="1850675"/>
          </a:xfrm>
          <a:prstGeom prst="rect">
            <a:avLst/>
          </a:prstGeom>
        </p:spPr>
      </p:pic>
      <p:pic>
        <p:nvPicPr>
          <p:cNvPr id="9" name="Picture 8" descr="UIC logo">
            <a:extLst>
              <a:ext uri="{FF2B5EF4-FFF2-40B4-BE49-F238E27FC236}">
                <a16:creationId xmlns:a16="http://schemas.microsoft.com/office/drawing/2014/main" id="{46EDB8EA-EADE-B64F-8B29-2877668CCB48}"/>
              </a:ext>
            </a:extLst>
          </p:cNvPr>
          <p:cNvPicPr>
            <a:picLocks noChangeAspect="1"/>
          </p:cNvPicPr>
          <p:nvPr userDrawn="1"/>
        </p:nvPicPr>
        <p:blipFill>
          <a:blip r:embed="rId3"/>
          <a:stretch>
            <a:fillRect/>
          </a:stretch>
        </p:blipFill>
        <p:spPr>
          <a:xfrm>
            <a:off x="8577472" y="5865390"/>
            <a:ext cx="3091622" cy="595872"/>
          </a:xfrm>
          <a:prstGeom prst="rect">
            <a:avLst/>
          </a:prstGeom>
        </p:spPr>
      </p:pic>
    </p:spTree>
    <p:extLst>
      <p:ext uri="{BB962C8B-B14F-4D97-AF65-F5344CB8AC3E}">
        <p14:creationId xmlns:p14="http://schemas.microsoft.com/office/powerpoint/2010/main" val="220405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AE95BB1C-7367-174E-86AC-B5EAD9C7E3EB}"/>
              </a:ext>
            </a:extLst>
          </p:cNvPr>
          <p:cNvSpPr>
            <a:spLocks noGrp="1"/>
          </p:cNvSpPr>
          <p:nvPr>
            <p:ph type="title"/>
          </p:nvPr>
        </p:nvSpPr>
        <p:spPr>
          <a:xfrm>
            <a:off x="571501" y="427480"/>
            <a:ext cx="11048998" cy="811004"/>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13923FF0-91A2-FC4E-B343-37CB42E6761F}"/>
              </a:ext>
            </a:extLst>
          </p:cNvPr>
          <p:cNvSpPr>
            <a:spLocks noGrp="1"/>
          </p:cNvSpPr>
          <p:nvPr>
            <p:ph idx="1"/>
          </p:nvPr>
        </p:nvSpPr>
        <p:spPr>
          <a:xfrm>
            <a:off x="571501" y="1437127"/>
            <a:ext cx="11048998"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Footer Placeholder 2">
            <a:extLst>
              <a:ext uri="{FF2B5EF4-FFF2-40B4-BE49-F238E27FC236}">
                <a16:creationId xmlns:a16="http://schemas.microsoft.com/office/drawing/2014/main" id="{B3F16DF5-01AC-754C-98B2-5EA64B833BB0}"/>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1960948324"/>
      </p:ext>
    </p:extLst>
  </p:cSld>
  <p:clrMapOvr>
    <a:masterClrMapping/>
  </p:clrMapOvr>
  <p:extLst>
    <p:ext uri="{DCECCB84-F9BA-43D5-87BE-67443E8EF086}">
      <p15:sldGuideLst xmlns:p15="http://schemas.microsoft.com/office/powerpoint/2012/main">
        <p15:guide id="3" orient="horz" pos="266" userDrawn="1">
          <p15:clr>
            <a:srgbClr val="FBAE40"/>
          </p15:clr>
        </p15:guide>
        <p15:guide id="4" pos="35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8F257AB-AF45-934E-BFF1-AE4DC3D9D764}"/>
              </a:ext>
            </a:extLst>
          </p:cNvPr>
          <p:cNvSpPr>
            <a:spLocks noGrp="1"/>
          </p:cNvSpPr>
          <p:nvPr>
            <p:ph type="title"/>
          </p:nvPr>
        </p:nvSpPr>
        <p:spPr>
          <a:xfrm>
            <a:off x="571501" y="427480"/>
            <a:ext cx="11048998" cy="811004"/>
          </a:xfrm>
          <a:prstGeom prst="rect">
            <a:avLst/>
          </a:prstGeom>
        </p:spPr>
        <p:txBody>
          <a:bodyPr vert="horz" lIns="0" tIns="0" rIns="0" bIns="0" rtlCol="0" anchor="t">
            <a:normAutofit/>
          </a:bodyPr>
          <a:lstStyle/>
          <a:p>
            <a:r>
              <a:rPr lang="en-US" dirty="0"/>
              <a:t>Slide Title</a:t>
            </a:r>
          </a:p>
        </p:txBody>
      </p:sp>
      <p:sp>
        <p:nvSpPr>
          <p:cNvPr id="15" name="Text Placeholder 2" descr="if picture or chart you must type your ADA compliant description here.">
            <a:extLst>
              <a:ext uri="{FF2B5EF4-FFF2-40B4-BE49-F238E27FC236}">
                <a16:creationId xmlns:a16="http://schemas.microsoft.com/office/drawing/2014/main" id="{4F372C3B-4935-CC40-AD8B-F5A0EA68A95A}"/>
              </a:ext>
            </a:extLst>
          </p:cNvPr>
          <p:cNvSpPr>
            <a:spLocks noGrp="1"/>
          </p:cNvSpPr>
          <p:nvPr>
            <p:ph idx="1"/>
          </p:nvPr>
        </p:nvSpPr>
        <p:spPr>
          <a:xfrm>
            <a:off x="571504" y="1437127"/>
            <a:ext cx="5257798"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17" name="Text Placeholder 2" descr="if picture or chart you must type your ADA compliant description here.">
            <a:extLst>
              <a:ext uri="{FF2B5EF4-FFF2-40B4-BE49-F238E27FC236}">
                <a16:creationId xmlns:a16="http://schemas.microsoft.com/office/drawing/2014/main" id="{9959763C-470E-8D47-8354-F06F0B2376C3}"/>
              </a:ext>
            </a:extLst>
          </p:cNvPr>
          <p:cNvSpPr>
            <a:spLocks noGrp="1"/>
          </p:cNvSpPr>
          <p:nvPr>
            <p:ph idx="10"/>
          </p:nvPr>
        </p:nvSpPr>
        <p:spPr>
          <a:xfrm>
            <a:off x="6388106" y="1437127"/>
            <a:ext cx="5257798"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C5E7EF66-5690-E042-9372-0EEDCB01E7C0}"/>
              </a:ext>
            </a:extLst>
          </p:cNvPr>
          <p:cNvSpPr>
            <a:spLocks noGrp="1"/>
          </p:cNvSpPr>
          <p:nvPr>
            <p:ph type="ftr" sz="quarter" idx="11"/>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7000779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F6C8-2EBB-C945-9D96-59D1AC7D5F51}"/>
              </a:ext>
            </a:extLst>
          </p:cNvPr>
          <p:cNvSpPr>
            <a:spLocks noGrp="1"/>
          </p:cNvSpPr>
          <p:nvPr>
            <p:ph type="title"/>
          </p:nvPr>
        </p:nvSpPr>
        <p:spPr/>
        <p:txBody>
          <a:bodyPr/>
          <a:lstStyle/>
          <a:p>
            <a:r>
              <a:rPr lang="en-US"/>
              <a:t>Click to edit Master title style</a:t>
            </a:r>
          </a:p>
        </p:txBody>
      </p:sp>
      <p:sp>
        <p:nvSpPr>
          <p:cNvPr id="3" name="Text Placeholder 2" descr="if picture or chart you must type your ADA compliant description here.">
            <a:extLst>
              <a:ext uri="{FF2B5EF4-FFF2-40B4-BE49-F238E27FC236}">
                <a16:creationId xmlns:a16="http://schemas.microsoft.com/office/drawing/2014/main" id="{CBEFCDC9-0012-9940-B483-68070FCFA483}"/>
              </a:ext>
            </a:extLst>
          </p:cNvPr>
          <p:cNvSpPr>
            <a:spLocks noGrp="1"/>
          </p:cNvSpPr>
          <p:nvPr>
            <p:ph idx="1"/>
          </p:nvPr>
        </p:nvSpPr>
        <p:spPr>
          <a:xfrm>
            <a:off x="571501" y="1437127"/>
            <a:ext cx="11048998"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4" name="Footer Placeholder 3">
            <a:extLst>
              <a:ext uri="{FF2B5EF4-FFF2-40B4-BE49-F238E27FC236}">
                <a16:creationId xmlns:a16="http://schemas.microsoft.com/office/drawing/2014/main" id="{57A52CA9-3359-964B-B846-8B297BC676A2}"/>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0353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D562A-841F-164A-BD9C-341DA56A807C}"/>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5A3D1445-9D6D-964A-AC7A-DE437353B560}"/>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427093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670E8F9-5D9E-104F-82AD-62803F277A1F}"/>
              </a:ext>
            </a:extLst>
          </p:cNvPr>
          <p:cNvCxnSpPr/>
          <p:nvPr/>
        </p:nvCxnSpPr>
        <p:spPr>
          <a:xfrm>
            <a:off x="6096000" y="1030014"/>
            <a:ext cx="0" cy="4750677"/>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7" name="Text Placeholder 9">
            <a:extLst>
              <a:ext uri="{FF2B5EF4-FFF2-40B4-BE49-F238E27FC236}">
                <a16:creationId xmlns:a16="http://schemas.microsoft.com/office/drawing/2014/main" id="{4152CFAA-0912-6041-857E-9E2DB17FF3E5}"/>
              </a:ext>
            </a:extLst>
          </p:cNvPr>
          <p:cNvSpPr>
            <a:spLocks noGrp="1"/>
          </p:cNvSpPr>
          <p:nvPr>
            <p:ph type="body" sz="quarter" idx="12" hasCustomPrompt="1"/>
          </p:nvPr>
        </p:nvSpPr>
        <p:spPr>
          <a:xfrm>
            <a:off x="6926810" y="1439649"/>
            <a:ext cx="4350771" cy="1228725"/>
          </a:xfrm>
          <a:prstGeom prst="rect">
            <a:avLst/>
          </a:prstGeom>
        </p:spPr>
        <p:txBody>
          <a:bodyPr>
            <a:normAutofit/>
          </a:bodyPr>
          <a:lstStyle>
            <a:lvl1pPr>
              <a:defRPr sz="3603" b="1">
                <a:solidFill>
                  <a:srgbClr val="001E62"/>
                </a:solidFill>
              </a:defRPr>
            </a:lvl1pPr>
          </a:lstStyle>
          <a:p>
            <a:pPr lvl="0"/>
            <a:r>
              <a:rPr lang="en-US" dirty="0"/>
              <a:t>Headline goes here and here</a:t>
            </a:r>
          </a:p>
        </p:txBody>
      </p:sp>
      <p:sp>
        <p:nvSpPr>
          <p:cNvPr id="8" name="Content Placeholder 11" descr="if picture or chart you must type your ADA compliant description here.">
            <a:extLst>
              <a:ext uri="{FF2B5EF4-FFF2-40B4-BE49-F238E27FC236}">
                <a16:creationId xmlns:a16="http://schemas.microsoft.com/office/drawing/2014/main" id="{4534FDD0-98EB-0E4B-BA13-8EFEC697F5A6}"/>
              </a:ext>
            </a:extLst>
          </p:cNvPr>
          <p:cNvSpPr>
            <a:spLocks noGrp="1"/>
          </p:cNvSpPr>
          <p:nvPr>
            <p:ph sz="quarter" idx="13"/>
          </p:nvPr>
        </p:nvSpPr>
        <p:spPr>
          <a:xfrm>
            <a:off x="6926259" y="2759720"/>
            <a:ext cx="4351334" cy="2911473"/>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p:txBody>
      </p:sp>
      <p:sp>
        <p:nvSpPr>
          <p:cNvPr id="11" name="Picture Placeholder 4" descr=" you must type your ADA compliant description here.">
            <a:extLst>
              <a:ext uri="{FF2B5EF4-FFF2-40B4-BE49-F238E27FC236}">
                <a16:creationId xmlns:a16="http://schemas.microsoft.com/office/drawing/2014/main" id="{2AE6B37B-7A9E-AC4A-8603-521DF936A0CE}"/>
              </a:ext>
            </a:extLst>
          </p:cNvPr>
          <p:cNvSpPr>
            <a:spLocks noGrp="1"/>
          </p:cNvSpPr>
          <p:nvPr>
            <p:ph type="pic" sz="quarter" idx="10"/>
          </p:nvPr>
        </p:nvSpPr>
        <p:spPr>
          <a:xfrm>
            <a:off x="571504" y="996590"/>
            <a:ext cx="4838701" cy="4864829"/>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3"/>
            </a:lvl1pPr>
          </a:lstStyle>
          <a:p>
            <a:r>
              <a:rPr lang="en-US"/>
              <a:t>Click icon to add picture</a:t>
            </a:r>
            <a:endParaRPr lang="id-ID"/>
          </a:p>
        </p:txBody>
      </p:sp>
      <p:cxnSp>
        <p:nvCxnSpPr>
          <p:cNvPr id="9" name="Straight Connector 8">
            <a:extLst>
              <a:ext uri="{FF2B5EF4-FFF2-40B4-BE49-F238E27FC236}">
                <a16:creationId xmlns:a16="http://schemas.microsoft.com/office/drawing/2014/main" id="{E503B19A-E5F1-7849-87E8-BC837A98B735}"/>
              </a:ext>
            </a:extLst>
          </p:cNvPr>
          <p:cNvCxnSpPr/>
          <p:nvPr userDrawn="1"/>
        </p:nvCxnSpPr>
        <p:spPr>
          <a:xfrm>
            <a:off x="6096000" y="1030014"/>
            <a:ext cx="0" cy="4750677"/>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FCAA305B-15BF-6C42-8F96-6626A688DEAD}"/>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20748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8475C8-B220-2F40-8250-A8DABF108741}"/>
              </a:ext>
              <a:ext uri="{C183D7F6-B498-43B3-948B-1728B52AA6E4}">
                <adec:decorative xmlns:adec="http://schemas.microsoft.com/office/drawing/2017/decorative" val="1"/>
              </a:ext>
            </a:extLst>
          </p:cNvPr>
          <p:cNvPicPr>
            <a:picLocks noChangeAspect="1"/>
          </p:cNvPicPr>
          <p:nvPr/>
        </p:nvPicPr>
        <p:blipFill rotWithShape="1">
          <a:blip r:embed="rId2"/>
          <a:srcRect t="-2" r="80192" b="1"/>
          <a:stretch/>
        </p:blipFill>
        <p:spPr>
          <a:xfrm>
            <a:off x="3" y="0"/>
            <a:ext cx="2414957" cy="6858000"/>
          </a:xfrm>
          <a:prstGeom prst="rect">
            <a:avLst/>
          </a:prstGeom>
        </p:spPr>
      </p:pic>
      <p:sp>
        <p:nvSpPr>
          <p:cNvPr id="3" name="Rectangle 2">
            <a:extLst>
              <a:ext uri="{FF2B5EF4-FFF2-40B4-BE49-F238E27FC236}">
                <a16:creationId xmlns:a16="http://schemas.microsoft.com/office/drawing/2014/main" id="{DCE3E459-9CC3-0140-8DAD-816081458959}"/>
              </a:ext>
            </a:extLst>
          </p:cNvPr>
          <p:cNvSpPr/>
          <p:nvPr userDrawn="1"/>
        </p:nvSpPr>
        <p:spPr>
          <a:xfrm>
            <a:off x="196650" y="6439772"/>
            <a:ext cx="304800" cy="307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0" b="0" i="0" dirty="0">
              <a:latin typeface="Arial" panose="020B0604020202020204" pitchFamily="34" charset="0"/>
            </a:endParaRPr>
          </a:p>
        </p:txBody>
      </p:sp>
      <p:sp>
        <p:nvSpPr>
          <p:cNvPr id="7" name="TextBox 6">
            <a:extLst>
              <a:ext uri="{FF2B5EF4-FFF2-40B4-BE49-F238E27FC236}">
                <a16:creationId xmlns:a16="http://schemas.microsoft.com/office/drawing/2014/main" id="{E0F14035-00BE-DA4B-8DEA-5CF7088969E9}"/>
              </a:ext>
            </a:extLst>
          </p:cNvPr>
          <p:cNvSpPr txBox="1"/>
          <p:nvPr userDrawn="1"/>
        </p:nvSpPr>
        <p:spPr>
          <a:xfrm>
            <a:off x="157321" y="6409913"/>
            <a:ext cx="601581" cy="308098"/>
          </a:xfrm>
          <a:prstGeom prst="rect">
            <a:avLst/>
          </a:prstGeom>
          <a:noFill/>
        </p:spPr>
        <p:txBody>
          <a:bodyPr wrap="square" rtlCol="0">
            <a:spAutoFit/>
          </a:bodyPr>
          <a:lstStyle/>
          <a:p>
            <a:fld id="{3165C24F-D5A7-7547-9DA1-2768CBD8B2AD}" type="slidenum">
              <a:rPr lang="en-US" sz="1402" b="1" smtClean="0">
                <a:solidFill>
                  <a:schemeClr val="accent2"/>
                </a:solidFill>
                <a:latin typeface="Arial" panose="020B0604020202020204" pitchFamily="34" charset="0"/>
                <a:cs typeface="Arial" panose="020B0604020202020204" pitchFamily="34" charset="0"/>
              </a:rPr>
              <a:t>‹#›</a:t>
            </a:fld>
            <a:endParaRPr lang="en-US" sz="1402" b="1" dirty="0">
              <a:solidFill>
                <a:schemeClr val="accent2"/>
              </a:solidFill>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EDD3743E-57E4-804E-B8B7-FE965FD0802B}"/>
              </a:ext>
            </a:extLst>
          </p:cNvPr>
          <p:cNvSpPr>
            <a:spLocks noGrp="1"/>
          </p:cNvSpPr>
          <p:nvPr>
            <p:ph type="body" sz="quarter" idx="12" hasCustomPrompt="1"/>
          </p:nvPr>
        </p:nvSpPr>
        <p:spPr>
          <a:xfrm>
            <a:off x="5637229" y="1439649"/>
            <a:ext cx="5948314" cy="1228725"/>
          </a:xfrm>
          <a:prstGeom prst="rect">
            <a:avLst/>
          </a:prstGeom>
        </p:spPr>
        <p:txBody>
          <a:bodyPr>
            <a:normAutofit/>
          </a:bodyPr>
          <a:lstStyle>
            <a:lvl1pPr>
              <a:defRPr sz="3603" b="1">
                <a:solidFill>
                  <a:srgbClr val="001E62"/>
                </a:solidFill>
              </a:defRPr>
            </a:lvl1pPr>
          </a:lstStyle>
          <a:p>
            <a:pPr lvl="0"/>
            <a:r>
              <a:rPr lang="en-US" dirty="0"/>
              <a:t>Headline goes here and here</a:t>
            </a:r>
          </a:p>
        </p:txBody>
      </p:sp>
      <p:sp>
        <p:nvSpPr>
          <p:cNvPr id="11" name="Content Placeholder 11" descr="if picture or chart you must type your ADA compliant description here.">
            <a:extLst>
              <a:ext uri="{FF2B5EF4-FFF2-40B4-BE49-F238E27FC236}">
                <a16:creationId xmlns:a16="http://schemas.microsoft.com/office/drawing/2014/main" id="{8CD0619C-95A7-664C-8775-F34BF89EE6A4}"/>
              </a:ext>
            </a:extLst>
          </p:cNvPr>
          <p:cNvSpPr>
            <a:spLocks noGrp="1"/>
          </p:cNvSpPr>
          <p:nvPr>
            <p:ph sz="quarter" idx="13"/>
          </p:nvPr>
        </p:nvSpPr>
        <p:spPr>
          <a:xfrm>
            <a:off x="5637229" y="2759722"/>
            <a:ext cx="5948314" cy="3169742"/>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solidFill>
                  <a:schemeClr val="tx1"/>
                </a:solidFill>
              </a:defRPr>
            </a:lvl4pPr>
            <a:lvl5pPr>
              <a:lnSpc>
                <a:spcPct val="100000"/>
              </a:lnSpc>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8" name="Picture Placeholder 9" descr="you must type your ADA compliant description here.">
            <a:extLst>
              <a:ext uri="{FF2B5EF4-FFF2-40B4-BE49-F238E27FC236}">
                <a16:creationId xmlns:a16="http://schemas.microsoft.com/office/drawing/2014/main" id="{F74CC7FA-159A-A245-AC24-50F9BEA24315}"/>
              </a:ext>
            </a:extLst>
          </p:cNvPr>
          <p:cNvSpPr>
            <a:spLocks noGrp="1"/>
          </p:cNvSpPr>
          <p:nvPr>
            <p:ph type="pic" sz="quarter" idx="11"/>
          </p:nvPr>
        </p:nvSpPr>
        <p:spPr>
          <a:xfrm>
            <a:off x="839440" y="1439651"/>
            <a:ext cx="3859565" cy="3970553"/>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pattFill prst="pct20">
            <a:fgClr>
              <a:schemeClr val="accent1"/>
            </a:fgClr>
            <a:bgClr>
              <a:schemeClr val="bg1"/>
            </a:bgClr>
          </a:pattFill>
        </p:spPr>
        <p:txBody>
          <a:bodyPr wrap="square" anchor="ctr">
            <a:noAutofit/>
          </a:bodyPr>
          <a:lstStyle>
            <a:lvl1pPr marL="0" indent="0" algn="ctr">
              <a:buNone/>
              <a:defRPr sz="1203"/>
            </a:lvl1pPr>
          </a:lstStyle>
          <a:p>
            <a:r>
              <a:rPr lang="en-US" dirty="0"/>
              <a:t>Click icon to add picture</a:t>
            </a:r>
            <a:endParaRPr lang="id-ID" dirty="0"/>
          </a:p>
        </p:txBody>
      </p:sp>
      <p:sp>
        <p:nvSpPr>
          <p:cNvPr id="2" name="Footer Placeholder 1">
            <a:extLst>
              <a:ext uri="{FF2B5EF4-FFF2-40B4-BE49-F238E27FC236}">
                <a16:creationId xmlns:a16="http://schemas.microsoft.com/office/drawing/2014/main" id="{9F20A646-7949-4A45-83F2-C982BA44660D}"/>
              </a:ext>
            </a:extLst>
          </p:cNvPr>
          <p:cNvSpPr>
            <a:spLocks noGrp="1"/>
          </p:cNvSpPr>
          <p:nvPr>
            <p:ph type="ftr" sz="quarter" idx="14"/>
          </p:nvPr>
        </p:nvSpPr>
        <p:spPr>
          <a:xfrm>
            <a:off x="5637229" y="6419414"/>
            <a:ext cx="4114803" cy="365126"/>
          </a:xfrm>
        </p:spPr>
        <p:txBody>
          <a:bodyPr/>
          <a:lstStyle/>
          <a:p>
            <a:r>
              <a:rPr lang="en-US"/>
              <a:t>College/Department/Presentation Name</a:t>
            </a:r>
            <a:endParaRPr lang="en-US" dirty="0"/>
          </a:p>
        </p:txBody>
      </p:sp>
    </p:spTree>
    <p:extLst>
      <p:ext uri="{BB962C8B-B14F-4D97-AF65-F5344CB8AC3E}">
        <p14:creationId xmlns:p14="http://schemas.microsoft.com/office/powerpoint/2010/main" val="31542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18E8F-10A9-6445-A422-50AED2FB7719}"/>
              </a:ext>
            </a:extLst>
          </p:cNvPr>
          <p:cNvSpPr txBox="1"/>
          <p:nvPr userDrawn="1"/>
        </p:nvSpPr>
        <p:spPr>
          <a:xfrm>
            <a:off x="125430" y="6439770"/>
            <a:ext cx="601581" cy="308098"/>
          </a:xfrm>
          <a:prstGeom prst="rect">
            <a:avLst/>
          </a:prstGeom>
          <a:noFill/>
        </p:spPr>
        <p:txBody>
          <a:bodyPr wrap="square" rtlCol="0">
            <a:spAutoFit/>
          </a:bodyPr>
          <a:lstStyle/>
          <a:p>
            <a:fld id="{3165C24F-D5A7-7547-9DA1-2768CBD8B2AD}" type="slidenum">
              <a:rPr lang="en-US" sz="1402" b="1" smtClean="0">
                <a:solidFill>
                  <a:schemeClr val="accent2"/>
                </a:solidFill>
                <a:latin typeface="Arial" panose="020B0604020202020204" pitchFamily="34" charset="0"/>
                <a:cs typeface="Arial" panose="020B0604020202020204" pitchFamily="34" charset="0"/>
              </a:rPr>
              <a:t>‹#›</a:t>
            </a:fld>
            <a:endParaRPr lang="en-US" sz="1402" b="1" dirty="0">
              <a:solidFill>
                <a:schemeClr val="accent2"/>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DBB5935-E507-3B44-AD51-1D3B1F0405E1}"/>
              </a:ext>
            </a:extLst>
          </p:cNvPr>
          <p:cNvPicPr>
            <a:picLocks noChangeAspect="1"/>
          </p:cNvPicPr>
          <p:nvPr/>
        </p:nvPicPr>
        <p:blipFill>
          <a:blip r:embed="rId23"/>
          <a:stretch>
            <a:fillRect/>
          </a:stretch>
        </p:blipFill>
        <p:spPr>
          <a:xfrm>
            <a:off x="11462016" y="6126482"/>
            <a:ext cx="604557" cy="589280"/>
          </a:xfrm>
          <a:prstGeom prst="rect">
            <a:avLst/>
          </a:prstGeom>
        </p:spPr>
      </p:pic>
      <p:sp>
        <p:nvSpPr>
          <p:cNvPr id="9" name="Title Placeholder 1">
            <a:extLst>
              <a:ext uri="{FF2B5EF4-FFF2-40B4-BE49-F238E27FC236}">
                <a16:creationId xmlns:a16="http://schemas.microsoft.com/office/drawing/2014/main" id="{DBA86899-E688-504E-A570-178B715EA3C8}"/>
              </a:ext>
            </a:extLst>
          </p:cNvPr>
          <p:cNvSpPr>
            <a:spLocks noGrp="1"/>
          </p:cNvSpPr>
          <p:nvPr>
            <p:ph type="title"/>
          </p:nvPr>
        </p:nvSpPr>
        <p:spPr>
          <a:xfrm>
            <a:off x="571501" y="427480"/>
            <a:ext cx="11048998" cy="811004"/>
          </a:xfrm>
          <a:prstGeom prst="rect">
            <a:avLst/>
          </a:prstGeom>
        </p:spPr>
        <p:txBody>
          <a:bodyPr vert="horz" lIns="0" tIns="0" rIns="0" bIns="0" rtlCol="0" anchor="t">
            <a:normAutofit/>
          </a:bodyPr>
          <a:lstStyle/>
          <a:p>
            <a:r>
              <a:rPr lang="en-US" dirty="0"/>
              <a:t>Slide Title</a:t>
            </a:r>
          </a:p>
        </p:txBody>
      </p:sp>
      <p:sp>
        <p:nvSpPr>
          <p:cNvPr id="10" name="Text Placeholder 2">
            <a:extLst>
              <a:ext uri="{FF2B5EF4-FFF2-40B4-BE49-F238E27FC236}">
                <a16:creationId xmlns:a16="http://schemas.microsoft.com/office/drawing/2014/main" id="{005117A9-42CA-BD41-9D8D-547D5CDB2A2B}"/>
              </a:ext>
            </a:extLst>
          </p:cNvPr>
          <p:cNvSpPr>
            <a:spLocks noGrp="1"/>
          </p:cNvSpPr>
          <p:nvPr>
            <p:ph type="body" idx="1"/>
          </p:nvPr>
        </p:nvSpPr>
        <p:spPr>
          <a:xfrm>
            <a:off x="571501" y="1437127"/>
            <a:ext cx="11048998"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7" descr="red UIC circle mark">
            <a:extLst>
              <a:ext uri="{FF2B5EF4-FFF2-40B4-BE49-F238E27FC236}">
                <a16:creationId xmlns:a16="http://schemas.microsoft.com/office/drawing/2014/main" id="{51353ED9-6758-5C4A-B0DC-BD4F58B26932}"/>
              </a:ext>
            </a:extLst>
          </p:cNvPr>
          <p:cNvPicPr>
            <a:picLocks noChangeAspect="1"/>
          </p:cNvPicPr>
          <p:nvPr userDrawn="1"/>
        </p:nvPicPr>
        <p:blipFill>
          <a:blip r:embed="rId23"/>
          <a:stretch>
            <a:fillRect/>
          </a:stretch>
        </p:blipFill>
        <p:spPr>
          <a:xfrm>
            <a:off x="11462016" y="6126482"/>
            <a:ext cx="604557" cy="589280"/>
          </a:xfrm>
          <a:prstGeom prst="rect">
            <a:avLst/>
          </a:prstGeom>
        </p:spPr>
      </p:pic>
      <p:sp>
        <p:nvSpPr>
          <p:cNvPr id="2" name="Footer Placeholder 1">
            <a:extLst>
              <a:ext uri="{FF2B5EF4-FFF2-40B4-BE49-F238E27FC236}">
                <a16:creationId xmlns:a16="http://schemas.microsoft.com/office/drawing/2014/main" id="{C7EA0ADE-DED0-334D-AE1C-0EBE7C7C1CF1}"/>
              </a:ext>
            </a:extLst>
          </p:cNvPr>
          <p:cNvSpPr>
            <a:spLocks noGrp="1"/>
          </p:cNvSpPr>
          <p:nvPr>
            <p:ph type="ftr" sz="quarter" idx="3"/>
          </p:nvPr>
        </p:nvSpPr>
        <p:spPr>
          <a:xfrm>
            <a:off x="571495" y="6419414"/>
            <a:ext cx="4114803" cy="365126"/>
          </a:xfrm>
          <a:prstGeom prst="rect">
            <a:avLst/>
          </a:prstGeom>
        </p:spPr>
        <p:txBody>
          <a:bodyPr vert="horz" lIns="91440" tIns="45720" rIns="91440" bIns="45720" rtlCol="0" anchor="ctr"/>
          <a:lstStyle>
            <a:lvl1pPr algn="l">
              <a:defRPr sz="1203">
                <a:solidFill>
                  <a:schemeClr val="tx1"/>
                </a:solidFill>
                <a:latin typeface="Arial" panose="020B0604020202020204" pitchFamily="34" charset="0"/>
                <a:cs typeface="Arial" panose="020B0604020202020204" pitchFamily="34" charset="0"/>
              </a:defRPr>
            </a:lvl1pPr>
          </a:lstStyle>
          <a:p>
            <a:r>
              <a:rPr lang="en-US"/>
              <a:t>College/Department/Presentation Name</a:t>
            </a:r>
            <a:endParaRPr lang="en-US" dirty="0"/>
          </a:p>
        </p:txBody>
      </p:sp>
    </p:spTree>
    <p:extLst>
      <p:ext uri="{BB962C8B-B14F-4D97-AF65-F5344CB8AC3E}">
        <p14:creationId xmlns:p14="http://schemas.microsoft.com/office/powerpoint/2010/main" val="230517919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21" r:id="rId6"/>
    <p:sldLayoutId id="2147483715"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6" r:id="rId16"/>
    <p:sldLayoutId id="2147483718" r:id="rId17"/>
    <p:sldLayoutId id="2147483719" r:id="rId18"/>
    <p:sldLayoutId id="2147483720" r:id="rId19"/>
    <p:sldLayoutId id="2147483723" r:id="rId20"/>
    <p:sldLayoutId id="2147483724" r:id="rId21"/>
  </p:sldLayoutIdLst>
  <p:hf sldNum="0" hdr="0" dt="0"/>
  <p:txStyles>
    <p:titleStyle>
      <a:lvl1pPr algn="l" defTabSz="914694" rtl="0" eaLnBrk="1" latinLnBrk="0" hangingPunct="1">
        <a:lnSpc>
          <a:spcPct val="90000"/>
        </a:lnSpc>
        <a:spcBef>
          <a:spcPct val="0"/>
        </a:spcBef>
        <a:buNone/>
        <a:defRPr sz="3603" b="1" i="0" kern="1200">
          <a:solidFill>
            <a:srgbClr val="001E62"/>
          </a:solidFill>
          <a:latin typeface="Arial" panose="020B0604020202020204" pitchFamily="34" charset="0"/>
          <a:ea typeface="+mj-ea"/>
          <a:cs typeface="+mj-cs"/>
        </a:defRPr>
      </a:lvl1pPr>
    </p:titleStyle>
    <p:bodyStyle>
      <a:lvl1pPr marL="0" indent="0" algn="l" defTabSz="914694" rtl="0" eaLnBrk="1" latinLnBrk="0" hangingPunct="1">
        <a:lnSpc>
          <a:spcPct val="100000"/>
        </a:lnSpc>
        <a:spcBef>
          <a:spcPts val="998"/>
        </a:spcBef>
        <a:buFontTx/>
        <a:buNone/>
        <a:defRPr sz="2003" b="0" i="0" kern="1200">
          <a:solidFill>
            <a:schemeClr val="tx1"/>
          </a:solidFill>
          <a:latin typeface="Arial" panose="020B0604020202020204" pitchFamily="34" charset="0"/>
          <a:ea typeface="+mn-ea"/>
          <a:cs typeface="+mn-cs"/>
        </a:defRPr>
      </a:lvl1pPr>
      <a:lvl2pPr marL="635206" indent="-177856" algn="l" defTabSz="914694" rtl="0" eaLnBrk="1" latinLnBrk="0" hangingPunct="1">
        <a:lnSpc>
          <a:spcPct val="100000"/>
        </a:lnSpc>
        <a:spcBef>
          <a:spcPts val="499"/>
        </a:spcBef>
        <a:buClr>
          <a:srgbClr val="001E62"/>
        </a:buClr>
        <a:buFont typeface="Arial" panose="020B0604020202020204" pitchFamily="34" charset="0"/>
        <a:buChar char="•"/>
        <a:tabLst/>
        <a:defRPr sz="2003" b="0" i="0" kern="1200">
          <a:solidFill>
            <a:schemeClr val="tx1"/>
          </a:solidFill>
          <a:latin typeface="Arial" panose="020B0604020202020204" pitchFamily="34" charset="0"/>
          <a:ea typeface="+mn-ea"/>
          <a:cs typeface="+mn-cs"/>
        </a:defRPr>
      </a:lvl2pPr>
      <a:lvl3pPr marL="1098899" indent="-184211" algn="l" defTabSz="914694" rtl="0" eaLnBrk="1" latinLnBrk="0" hangingPunct="1">
        <a:lnSpc>
          <a:spcPct val="100000"/>
        </a:lnSpc>
        <a:spcBef>
          <a:spcPts val="499"/>
        </a:spcBef>
        <a:buClr>
          <a:srgbClr val="001E62"/>
        </a:buClr>
        <a:buFont typeface="System Font Regular"/>
        <a:buChar char="–"/>
        <a:tabLst/>
        <a:defRPr sz="1600" b="0" i="0" kern="1200">
          <a:solidFill>
            <a:schemeClr val="tx1"/>
          </a:solidFill>
          <a:latin typeface="Arial" panose="020B0604020202020204" pitchFamily="34" charset="0"/>
          <a:ea typeface="+mn-ea"/>
          <a:cs typeface="+mn-cs"/>
        </a:defRPr>
      </a:lvl3pPr>
      <a:lvl4pPr marL="1600710" indent="-228672" algn="l" defTabSz="914694" rtl="0" eaLnBrk="1" latinLnBrk="0" hangingPunct="1">
        <a:lnSpc>
          <a:spcPct val="90000"/>
        </a:lnSpc>
        <a:spcBef>
          <a:spcPts val="499"/>
        </a:spcBef>
        <a:buFont typeface="Arial" panose="020B0604020202020204" pitchFamily="34" charset="0"/>
        <a:buChar char="•"/>
        <a:defRPr sz="1798" b="0" i="0" kern="1200">
          <a:solidFill>
            <a:schemeClr val="tx1">
              <a:lumMod val="50000"/>
              <a:lumOff val="50000"/>
            </a:schemeClr>
          </a:solidFill>
          <a:latin typeface="Arial" panose="020B0604020202020204" pitchFamily="34" charset="0"/>
          <a:ea typeface="+mn-ea"/>
          <a:cs typeface="+mn-cs"/>
        </a:defRPr>
      </a:lvl4pPr>
      <a:lvl5pPr marL="2058061" indent="-228672" algn="l" defTabSz="914694" rtl="0" eaLnBrk="1" latinLnBrk="0" hangingPunct="1">
        <a:lnSpc>
          <a:spcPct val="90000"/>
        </a:lnSpc>
        <a:spcBef>
          <a:spcPts val="499"/>
        </a:spcBef>
        <a:buFont typeface="Arial" panose="020B0604020202020204" pitchFamily="34" charset="0"/>
        <a:buChar char="•"/>
        <a:defRPr sz="1798" b="0" i="0" kern="1200">
          <a:solidFill>
            <a:schemeClr val="tx1">
              <a:lumMod val="50000"/>
              <a:lumOff val="50000"/>
            </a:schemeClr>
          </a:solidFill>
          <a:latin typeface="Arial" panose="020B0604020202020204" pitchFamily="34" charset="0"/>
          <a:ea typeface="+mn-ea"/>
          <a:cs typeface="+mn-cs"/>
        </a:defRPr>
      </a:lvl5pPr>
      <a:lvl6pPr marL="2515405" indent="-228672" algn="l" defTabSz="914694"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6pPr>
      <a:lvl7pPr marL="2972749" indent="-228672" algn="l" defTabSz="914694"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7pPr>
      <a:lvl8pPr marL="3430099" indent="-228672" algn="l" defTabSz="914694"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8pPr>
      <a:lvl9pPr marL="3887443" indent="-228672" algn="l" defTabSz="914694"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4694" rtl="0" eaLnBrk="1" latinLnBrk="0" hangingPunct="1">
        <a:defRPr sz="1798" kern="1200">
          <a:solidFill>
            <a:schemeClr val="tx1"/>
          </a:solidFill>
          <a:latin typeface="+mn-lt"/>
          <a:ea typeface="+mn-ea"/>
          <a:cs typeface="+mn-cs"/>
        </a:defRPr>
      </a:lvl1pPr>
      <a:lvl2pPr marL="457344" algn="l" defTabSz="914694" rtl="0" eaLnBrk="1" latinLnBrk="0" hangingPunct="1">
        <a:defRPr sz="1798" kern="1200">
          <a:solidFill>
            <a:schemeClr val="tx1"/>
          </a:solidFill>
          <a:latin typeface="+mn-lt"/>
          <a:ea typeface="+mn-ea"/>
          <a:cs typeface="+mn-cs"/>
        </a:defRPr>
      </a:lvl2pPr>
      <a:lvl3pPr marL="914694" algn="l" defTabSz="914694" rtl="0" eaLnBrk="1" latinLnBrk="0" hangingPunct="1">
        <a:defRPr sz="1798" kern="1200">
          <a:solidFill>
            <a:schemeClr val="tx1"/>
          </a:solidFill>
          <a:latin typeface="+mn-lt"/>
          <a:ea typeface="+mn-ea"/>
          <a:cs typeface="+mn-cs"/>
        </a:defRPr>
      </a:lvl3pPr>
      <a:lvl4pPr marL="1372038" algn="l" defTabSz="914694" rtl="0" eaLnBrk="1" latinLnBrk="0" hangingPunct="1">
        <a:defRPr sz="1798" kern="1200">
          <a:solidFill>
            <a:schemeClr val="tx1"/>
          </a:solidFill>
          <a:latin typeface="+mn-lt"/>
          <a:ea typeface="+mn-ea"/>
          <a:cs typeface="+mn-cs"/>
        </a:defRPr>
      </a:lvl4pPr>
      <a:lvl5pPr marL="1829382" algn="l" defTabSz="914694" rtl="0" eaLnBrk="1" latinLnBrk="0" hangingPunct="1">
        <a:defRPr sz="1798" kern="1200">
          <a:solidFill>
            <a:schemeClr val="tx1"/>
          </a:solidFill>
          <a:latin typeface="+mn-lt"/>
          <a:ea typeface="+mn-ea"/>
          <a:cs typeface="+mn-cs"/>
        </a:defRPr>
      </a:lvl5pPr>
      <a:lvl6pPr marL="2286733" algn="l" defTabSz="914694" rtl="0" eaLnBrk="1" latinLnBrk="0" hangingPunct="1">
        <a:defRPr sz="1798" kern="1200">
          <a:solidFill>
            <a:schemeClr val="tx1"/>
          </a:solidFill>
          <a:latin typeface="+mn-lt"/>
          <a:ea typeface="+mn-ea"/>
          <a:cs typeface="+mn-cs"/>
        </a:defRPr>
      </a:lvl6pPr>
      <a:lvl7pPr marL="2744077" algn="l" defTabSz="914694" rtl="0" eaLnBrk="1" latinLnBrk="0" hangingPunct="1">
        <a:defRPr sz="1798" kern="1200">
          <a:solidFill>
            <a:schemeClr val="tx1"/>
          </a:solidFill>
          <a:latin typeface="+mn-lt"/>
          <a:ea typeface="+mn-ea"/>
          <a:cs typeface="+mn-cs"/>
        </a:defRPr>
      </a:lvl7pPr>
      <a:lvl8pPr marL="3201427" algn="l" defTabSz="914694" rtl="0" eaLnBrk="1" latinLnBrk="0" hangingPunct="1">
        <a:defRPr sz="1798" kern="1200">
          <a:solidFill>
            <a:schemeClr val="tx1"/>
          </a:solidFill>
          <a:latin typeface="+mn-lt"/>
          <a:ea typeface="+mn-ea"/>
          <a:cs typeface="+mn-cs"/>
        </a:defRPr>
      </a:lvl8pPr>
      <a:lvl9pPr marL="3658771" algn="l" defTabSz="914694"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6" userDrawn="1">
          <p15:clr>
            <a:srgbClr val="F26B43"/>
          </p15:clr>
        </p15:guide>
        <p15:guide id="4" pos="3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6E22-FDAF-E6AF-FC1D-7F1F5ACEB301}"/>
              </a:ext>
            </a:extLst>
          </p:cNvPr>
          <p:cNvSpPr>
            <a:spLocks noGrp="1"/>
          </p:cNvSpPr>
          <p:nvPr>
            <p:ph type="ctrTitle"/>
          </p:nvPr>
        </p:nvSpPr>
        <p:spPr>
          <a:xfrm>
            <a:off x="497712" y="1703908"/>
            <a:ext cx="11694288" cy="1655762"/>
          </a:xfrm>
        </p:spPr>
        <p:txBody>
          <a:bodyPr>
            <a:normAutofit/>
          </a:bodyPr>
          <a:lstStyle/>
          <a:p>
            <a:r>
              <a:rPr lang="en-US" sz="4200" b="0" dirty="0"/>
              <a:t>Incident Hypertension Prediction in Obstructive     	Sleep Apnea by Machine Learning</a:t>
            </a:r>
            <a:endParaRPr lang="en-US" sz="4200" dirty="0"/>
          </a:p>
        </p:txBody>
      </p:sp>
      <p:sp>
        <p:nvSpPr>
          <p:cNvPr id="3" name="Text Placeholder 2">
            <a:extLst>
              <a:ext uri="{FF2B5EF4-FFF2-40B4-BE49-F238E27FC236}">
                <a16:creationId xmlns:a16="http://schemas.microsoft.com/office/drawing/2014/main" id="{C2280013-9A0C-E3AF-8429-F903E560CF3D}"/>
              </a:ext>
            </a:extLst>
          </p:cNvPr>
          <p:cNvSpPr>
            <a:spLocks noGrp="1"/>
          </p:cNvSpPr>
          <p:nvPr>
            <p:ph type="body" sz="quarter" idx="11"/>
          </p:nvPr>
        </p:nvSpPr>
        <p:spPr>
          <a:xfrm>
            <a:off x="4716996" y="6343013"/>
            <a:ext cx="2902355" cy="295277"/>
          </a:xfrm>
        </p:spPr>
        <p:txBody>
          <a:bodyPr/>
          <a:lstStyle/>
          <a:p>
            <a:r>
              <a:rPr lang="en-US" dirty="0"/>
              <a:t>2023</a:t>
            </a:r>
          </a:p>
        </p:txBody>
      </p:sp>
      <p:sp>
        <p:nvSpPr>
          <p:cNvPr id="4" name="Subtitle 3">
            <a:extLst>
              <a:ext uri="{FF2B5EF4-FFF2-40B4-BE49-F238E27FC236}">
                <a16:creationId xmlns:a16="http://schemas.microsoft.com/office/drawing/2014/main" id="{B612CE1A-7A08-6B3E-7400-5E7C999CBD0B}"/>
              </a:ext>
            </a:extLst>
          </p:cNvPr>
          <p:cNvSpPr>
            <a:spLocks noGrp="1"/>
          </p:cNvSpPr>
          <p:nvPr>
            <p:ph type="subTitle" idx="1"/>
          </p:nvPr>
        </p:nvSpPr>
        <p:spPr>
          <a:xfrm>
            <a:off x="2635823" y="4133615"/>
            <a:ext cx="7270825" cy="607572"/>
          </a:xfrm>
        </p:spPr>
        <p:txBody>
          <a:bodyPr>
            <a:normAutofit/>
          </a:bodyPr>
          <a:lstStyle/>
          <a:p>
            <a:r>
              <a:rPr lang="en-US" sz="2400" b="1" dirty="0"/>
              <a:t>Omid Halimi Milani</a:t>
            </a:r>
          </a:p>
          <a:p>
            <a:endParaRPr lang="en-US" dirty="0"/>
          </a:p>
        </p:txBody>
      </p:sp>
    </p:spTree>
    <p:extLst>
      <p:ext uri="{BB962C8B-B14F-4D97-AF65-F5344CB8AC3E}">
        <p14:creationId xmlns:p14="http://schemas.microsoft.com/office/powerpoint/2010/main" val="852157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6BA0-2FDC-F4B9-64B3-64C6F6CE197D}"/>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722DF5C9-73FB-6272-8122-9855973AF891}"/>
              </a:ext>
            </a:extLst>
          </p:cNvPr>
          <p:cNvSpPr>
            <a:spLocks noGrp="1"/>
          </p:cNvSpPr>
          <p:nvPr>
            <p:ph idx="1"/>
          </p:nvPr>
        </p:nvSpPr>
        <p:spPr/>
        <p:txBody>
          <a:bodyPr>
            <a:normAutofit fontScale="85000" lnSpcReduction="20000"/>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 new roman"/>
              </a:rPr>
              <a:t>SVMs are particularly useful in cases where the data is not linearly separable. In these cases, SVMs use a kernel function to transform the input data into a higher-dimensional space, where a linear separation is possible. The choice of kernel function is important and depends on the nature of the data and the problem at hand.</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Time new roman"/>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 new roman"/>
              </a:rPr>
              <a:t>In medical research and diagnosis, SVMs have been used for a variety of tasks, including identifying disease biomarkers, predicting patient outcomes, and classifying medical images. For example, SVMs have been used to predict the recurrence of breast cancer based on gene expression data, and to classify skin lesions as benign or malignant based on dermatological images.</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Time new roman"/>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 new roman"/>
              </a:rPr>
              <a:t>One of the advantages of SVMs is their ability to handle high-dimensional data and avoid overfitting. SVMs also have a solid theoretical foundation, with mathematical guarantees of the algorithm's performance and optimality under certain conditions.</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Time new roman"/>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 new roman"/>
              </a:rPr>
              <a:t>In summary, SVMs are a powerful machine learning algorithm with many applications in medical research and diagnosis. Their ability to handle high-dimensional data and nonlinear relationships make them particularly useful in these domains. However, the choice of kernel function and other parameters must be carefully considered to ensure optimal performance.</a:t>
            </a:r>
          </a:p>
          <a:p>
            <a:endParaRPr lang="en-US" dirty="0"/>
          </a:p>
        </p:txBody>
      </p:sp>
      <p:sp>
        <p:nvSpPr>
          <p:cNvPr id="4" name="Footer Placeholder 3">
            <a:extLst>
              <a:ext uri="{FF2B5EF4-FFF2-40B4-BE49-F238E27FC236}">
                <a16:creationId xmlns:a16="http://schemas.microsoft.com/office/drawing/2014/main" id="{FF661AA2-C3DE-0F48-A009-3F6E8E12247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5432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FE62-CDD2-A9E2-11D7-56A821D70DB7}"/>
              </a:ext>
            </a:extLst>
          </p:cNvPr>
          <p:cNvSpPr>
            <a:spLocks noGrp="1"/>
          </p:cNvSpPr>
          <p:nvPr>
            <p:ph type="title"/>
          </p:nvPr>
        </p:nvSpPr>
        <p:spPr/>
        <p:txBody>
          <a:bodyPr/>
          <a:lstStyle/>
          <a:p>
            <a:r>
              <a:rPr lang="en-US" dirty="0"/>
              <a:t>SVM</a:t>
            </a:r>
          </a:p>
        </p:txBody>
      </p:sp>
      <p:pic>
        <p:nvPicPr>
          <p:cNvPr id="6" name="Content Placeholder 5">
            <a:extLst>
              <a:ext uri="{FF2B5EF4-FFF2-40B4-BE49-F238E27FC236}">
                <a16:creationId xmlns:a16="http://schemas.microsoft.com/office/drawing/2014/main" id="{FF516029-7110-7753-4E10-AE96E34A01FE}"/>
              </a:ext>
            </a:extLst>
          </p:cNvPr>
          <p:cNvPicPr>
            <a:picLocks noGrp="1" noChangeAspect="1"/>
          </p:cNvPicPr>
          <p:nvPr>
            <p:ph idx="1"/>
          </p:nvPr>
        </p:nvPicPr>
        <p:blipFill rotWithShape="1">
          <a:blip r:embed="rId2"/>
          <a:srcRect t="5073"/>
          <a:stretch/>
        </p:blipFill>
        <p:spPr>
          <a:xfrm>
            <a:off x="6096000" y="1674906"/>
            <a:ext cx="5242560" cy="3863077"/>
          </a:xfrm>
        </p:spPr>
      </p:pic>
      <p:sp>
        <p:nvSpPr>
          <p:cNvPr id="4" name="Footer Placeholder 3">
            <a:extLst>
              <a:ext uri="{FF2B5EF4-FFF2-40B4-BE49-F238E27FC236}">
                <a16:creationId xmlns:a16="http://schemas.microsoft.com/office/drawing/2014/main" id="{1A547074-FEEE-5EF3-878A-ED54A271BBE1}"/>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BA26647E-5367-3DC9-BFF3-732A5DF0541C}"/>
              </a:ext>
            </a:extLst>
          </p:cNvPr>
          <p:cNvPicPr>
            <a:picLocks noChangeAspect="1"/>
          </p:cNvPicPr>
          <p:nvPr/>
        </p:nvPicPr>
        <p:blipFill rotWithShape="1">
          <a:blip r:embed="rId3"/>
          <a:srcRect t="5600"/>
          <a:stretch/>
        </p:blipFill>
        <p:spPr>
          <a:xfrm>
            <a:off x="571502" y="1697620"/>
            <a:ext cx="5371356" cy="3863076"/>
          </a:xfrm>
          <a:prstGeom prst="rect">
            <a:avLst/>
          </a:prstGeom>
        </p:spPr>
      </p:pic>
    </p:spTree>
    <p:extLst>
      <p:ext uri="{BB962C8B-B14F-4D97-AF65-F5344CB8AC3E}">
        <p14:creationId xmlns:p14="http://schemas.microsoft.com/office/powerpoint/2010/main" val="153120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9DF9-3E1E-D9FD-A208-188EC0AF80A5}"/>
              </a:ext>
            </a:extLst>
          </p:cNvPr>
          <p:cNvSpPr>
            <a:spLocks noGrp="1"/>
          </p:cNvSpPr>
          <p:nvPr>
            <p:ph type="title"/>
          </p:nvPr>
        </p:nvSpPr>
        <p:spPr>
          <a:xfrm>
            <a:off x="571501" y="427477"/>
            <a:ext cx="11048998" cy="811008"/>
          </a:xfrm>
        </p:spPr>
        <p:txBody>
          <a:bodyPr vert="horz" lIns="0" tIns="0" rIns="0" bIns="0" rtlCol="0" anchor="t">
            <a:noAutofit/>
          </a:bodyPr>
          <a:lstStyle/>
          <a:p>
            <a:r>
              <a:rPr lang="en-US" sz="4000" dirty="0"/>
              <a:t>Results: SVM</a:t>
            </a:r>
          </a:p>
        </p:txBody>
      </p:sp>
      <p:sp>
        <p:nvSpPr>
          <p:cNvPr id="6" name="TextBox 5">
            <a:extLst>
              <a:ext uri="{FF2B5EF4-FFF2-40B4-BE49-F238E27FC236}">
                <a16:creationId xmlns:a16="http://schemas.microsoft.com/office/drawing/2014/main" id="{7D8D807B-BEF1-ABB3-12FD-0DBA6B91BE2D}"/>
              </a:ext>
            </a:extLst>
          </p:cNvPr>
          <p:cNvSpPr txBox="1"/>
          <p:nvPr/>
        </p:nvSpPr>
        <p:spPr>
          <a:xfrm>
            <a:off x="606288" y="1583595"/>
            <a:ext cx="9034669" cy="4490707"/>
          </a:xfrm>
          <a:prstGeom prst="rect">
            <a:avLst/>
          </a:prstGeom>
        </p:spPr>
        <p:txBody>
          <a:bodyPr vert="horz" lIns="0" tIns="0" rIns="0" bIns="0" rtlCol="0">
            <a:normAutofit/>
          </a:bodyPr>
          <a:lstStyle/>
          <a:p>
            <a:pPr marL="343008" indent="-343008">
              <a:lnSpc>
                <a:spcPct val="107000"/>
              </a:lnSpc>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55 features: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min,i</a:t>
            </a:r>
            <a:r>
              <a:rPr lang="en-US" sz="1798" baseline="-25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std,i</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mean,i</a:t>
            </a:r>
            <a:r>
              <a:rPr lang="en-US" sz="1798" baseline="-25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skewness,i</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kutosiws,i</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=0,1,…10</a:t>
            </a:r>
          </a:p>
          <a:p>
            <a:pPr>
              <a:lnSpc>
                <a:spcPct val="107000"/>
              </a:lnSpc>
              <a:tabLst>
                <a:tab pos="4644608" algn="l"/>
              </a:tabLst>
            </a:pPr>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marL="343008" indent="-343008">
              <a:lnSpc>
                <a:spcPct val="107000"/>
              </a:lnSpc>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10 HRV features </a:t>
            </a:r>
          </a:p>
          <a:p>
            <a:pPr>
              <a:lnSpc>
                <a:spcPct val="107000"/>
              </a:lnSpc>
              <a:tabLst>
                <a:tab pos="4644608" algn="l"/>
              </a:tabLst>
            </a:pPr>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marL="343008" indent="-343008">
              <a:lnSpc>
                <a:spcPct val="107000"/>
              </a:lnSpc>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7 features: Age, gender, race, bmi_s1,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systbp</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diasbp</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AHI</a:t>
            </a:r>
          </a:p>
          <a:p>
            <a:pPr>
              <a:lnSpc>
                <a:spcPct val="107000"/>
              </a:lnSpc>
              <a:tabLst>
                <a:tab pos="4644608" algn="l"/>
              </a:tabLst>
            </a:pPr>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marL="343008" indent="-343008">
              <a:lnSpc>
                <a:spcPct val="107000"/>
              </a:lnSpc>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1 feature: Arousal event duration / study duration</a:t>
            </a:r>
          </a:p>
          <a:p>
            <a:pPr>
              <a:lnSpc>
                <a:spcPct val="107000"/>
              </a:lnSpc>
              <a:tabLst>
                <a:tab pos="4644608" algn="l"/>
              </a:tabLst>
            </a:pPr>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marL="343008" indent="-343008">
              <a:lnSpc>
                <a:spcPct val="107000"/>
              </a:lnSpc>
              <a:spcAft>
                <a:spcPts val="800"/>
              </a:spcAft>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1 feature: Delta Energy</a:t>
            </a:r>
            <a:endParaRPr lang="en-US" sz="1798"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2A83DB4-6BAB-DCB1-E9E4-EBD2DA0CBEEE}"/>
              </a:ext>
            </a:extLst>
          </p:cNvPr>
          <p:cNvPicPr>
            <a:picLocks noChangeAspect="1"/>
          </p:cNvPicPr>
          <p:nvPr/>
        </p:nvPicPr>
        <p:blipFill>
          <a:blip r:embed="rId2"/>
          <a:stretch>
            <a:fillRect/>
          </a:stretch>
        </p:blipFill>
        <p:spPr>
          <a:xfrm>
            <a:off x="6573555" y="1809947"/>
            <a:ext cx="5498203" cy="3923956"/>
          </a:xfrm>
          <a:prstGeom prst="rect">
            <a:avLst/>
          </a:prstGeom>
        </p:spPr>
      </p:pic>
    </p:spTree>
    <p:extLst>
      <p:ext uri="{BB962C8B-B14F-4D97-AF65-F5344CB8AC3E}">
        <p14:creationId xmlns:p14="http://schemas.microsoft.com/office/powerpoint/2010/main" val="91418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9DF9-3E1E-D9FD-A208-188EC0AF80A5}"/>
              </a:ext>
            </a:extLst>
          </p:cNvPr>
          <p:cNvSpPr>
            <a:spLocks noGrp="1"/>
          </p:cNvSpPr>
          <p:nvPr>
            <p:ph type="title"/>
          </p:nvPr>
        </p:nvSpPr>
        <p:spPr>
          <a:xfrm>
            <a:off x="571501" y="427477"/>
            <a:ext cx="11048998" cy="811008"/>
          </a:xfrm>
        </p:spPr>
        <p:txBody>
          <a:bodyPr vert="horz" lIns="0" tIns="0" rIns="0" bIns="0" rtlCol="0" anchor="t">
            <a:noAutofit/>
          </a:bodyPr>
          <a:lstStyle/>
          <a:p>
            <a:r>
              <a:rPr lang="en-US" sz="4000"/>
              <a:t>Results: SVM</a:t>
            </a:r>
            <a:endParaRPr lang="en-US" sz="4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8D807B-BEF1-ABB3-12FD-0DBA6B91BE2D}"/>
                  </a:ext>
                </a:extLst>
              </p:cNvPr>
              <p:cNvSpPr txBox="1"/>
              <p:nvPr/>
            </p:nvSpPr>
            <p:spPr>
              <a:xfrm>
                <a:off x="6259360" y="2588570"/>
                <a:ext cx="5208102" cy="1157907"/>
              </a:xfrm>
              <a:prstGeom prst="rect">
                <a:avLst/>
              </a:prstGeom>
            </p:spPr>
            <p:txBody>
              <a:bodyPr vert="horz" lIns="0" tIns="0" rIns="0" bIns="0" rtlCol="0">
                <a:normAutofit/>
              </a:bodyPr>
              <a:lstStyle/>
              <a:p>
                <a:pPr algn="ctr">
                  <a:lnSpc>
                    <a:spcPct val="107000"/>
                  </a:lnSpc>
                  <a:spcAft>
                    <a:spcPts val="800"/>
                  </a:spcAft>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TPR = Sensitivity : </a:t>
                </a:r>
                <a14:m>
                  <m:oMath xmlns:m="http://schemas.openxmlformats.org/officeDocument/2006/math">
                    <m:f>
                      <m:fPr>
                        <m:ctrlPr>
                          <a:rPr lang="en-US" sz="1798" i="1">
                            <a:solidFill>
                              <a:srgbClr val="000000"/>
                            </a:solidFill>
                            <a:latin typeface="Cambria Math" panose="02040503050406030204" pitchFamily="18" charset="0"/>
                            <a:ea typeface="Calibri" panose="020F0502020204030204" pitchFamily="34" charset="0"/>
                            <a:cs typeface="Calibri" panose="020F0502020204030204" pitchFamily="34" charset="0"/>
                          </a:rPr>
                        </m:ctrlPr>
                      </m:fPr>
                      <m:num>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𝑇𝑃</m:t>
                        </m:r>
                      </m:num>
                      <m:den>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𝑇𝑃</m:t>
                        </m:r>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𝐹𝑁</m:t>
                        </m:r>
                      </m:den>
                    </m:f>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1798"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69</m:t>
                    </m:r>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FPR = 1-Specifity =</a:t>
                </a:r>
                <a14:m>
                  <m:oMath xmlns:m="http://schemas.openxmlformats.org/officeDocument/2006/math">
                    <m:f>
                      <m:fPr>
                        <m:ctrlPr>
                          <a:rPr lang="en-US" sz="1798" i="1">
                            <a:solidFill>
                              <a:srgbClr val="000000"/>
                            </a:solidFill>
                            <a:latin typeface="Cambria Math" panose="02040503050406030204" pitchFamily="18" charset="0"/>
                            <a:ea typeface="Calibri" panose="020F0502020204030204" pitchFamily="34" charset="0"/>
                            <a:cs typeface="Calibri" panose="020F0502020204030204" pitchFamily="34" charset="0"/>
                          </a:rPr>
                        </m:ctrlPr>
                      </m:fPr>
                      <m:num>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𝐹𝑃</m:t>
                        </m:r>
                      </m:num>
                      <m:den>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𝐹𝑃</m:t>
                        </m:r>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𝑇𝑁</m:t>
                        </m:r>
                      </m:den>
                    </m:f>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1798"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43.3</m:t>
                    </m:r>
                    <m:r>
                      <a:rPr lang="en-US" sz="1798"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marL="343008" indent="-343008">
                  <a:buFont typeface="Wingdings" panose="05000000000000000000" pitchFamily="2" charset="2"/>
                  <a:buChar char=""/>
                  <a:tabLst>
                    <a:tab pos="4644608" algn="l"/>
                  </a:tabLst>
                </a:pPr>
                <a:endParaRPr lang="en-US" sz="2003" dirty="0">
                  <a:latin typeface="Arial" panose="020B0604020202020204" pitchFamily="34" charset="0"/>
                </a:endParaRPr>
              </a:p>
            </p:txBody>
          </p:sp>
        </mc:Choice>
        <mc:Fallback xmlns="">
          <p:sp>
            <p:nvSpPr>
              <p:cNvPr id="6" name="TextBox 5">
                <a:extLst>
                  <a:ext uri="{FF2B5EF4-FFF2-40B4-BE49-F238E27FC236}">
                    <a16:creationId xmlns:a16="http://schemas.microsoft.com/office/drawing/2014/main" id="{7D8D807B-BEF1-ABB3-12FD-0DBA6B91BE2D}"/>
                  </a:ext>
                </a:extLst>
              </p:cNvPr>
              <p:cNvSpPr txBox="1">
                <a:spLocks noRot="1" noChangeAspect="1" noMove="1" noResize="1" noEditPoints="1" noAdjustHandles="1" noChangeArrowheads="1" noChangeShapeType="1" noTextEdit="1"/>
              </p:cNvSpPr>
              <p:nvPr/>
            </p:nvSpPr>
            <p:spPr>
              <a:xfrm>
                <a:off x="6259360" y="2588570"/>
                <a:ext cx="5208102" cy="1157907"/>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F838EDF-3901-31CE-FE2E-7D0E75B37B7C}"/>
              </a:ext>
            </a:extLst>
          </p:cNvPr>
          <p:cNvSpPr txBox="1"/>
          <p:nvPr/>
        </p:nvSpPr>
        <p:spPr>
          <a:xfrm>
            <a:off x="606288" y="1583595"/>
            <a:ext cx="9034669" cy="4490707"/>
          </a:xfrm>
          <a:prstGeom prst="rect">
            <a:avLst/>
          </a:prstGeom>
        </p:spPr>
        <p:txBody>
          <a:bodyPr vert="horz" lIns="0" tIns="0" rIns="0" bIns="0" rtlCol="0">
            <a:normAutofit/>
          </a:bodyPr>
          <a:lstStyle/>
          <a:p>
            <a:pPr marL="343008" indent="-343008">
              <a:lnSpc>
                <a:spcPct val="107000"/>
              </a:lnSpc>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55 features: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min,i</a:t>
            </a:r>
            <a:r>
              <a:rPr lang="en-US" sz="1798" baseline="-25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std,i</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mean,i</a:t>
            </a:r>
            <a:r>
              <a:rPr lang="en-US" sz="1798" baseline="-25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skewness,i</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a:t>
            </a:r>
            <a:r>
              <a:rPr lang="en-US" sz="1798" baseline="-25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kutosiws,i</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=0,1,…10</a:t>
            </a:r>
          </a:p>
          <a:p>
            <a:pPr>
              <a:lnSpc>
                <a:spcPct val="107000"/>
              </a:lnSpc>
              <a:tabLst>
                <a:tab pos="4644608" algn="l"/>
              </a:tabLst>
            </a:pPr>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marL="343008" indent="-343008">
              <a:lnSpc>
                <a:spcPct val="107000"/>
              </a:lnSpc>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10 HRV features </a:t>
            </a:r>
          </a:p>
          <a:p>
            <a:pPr>
              <a:lnSpc>
                <a:spcPct val="107000"/>
              </a:lnSpc>
              <a:tabLst>
                <a:tab pos="4644608" algn="l"/>
              </a:tabLst>
            </a:pPr>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marL="343008" indent="-343008">
              <a:lnSpc>
                <a:spcPct val="107000"/>
              </a:lnSpc>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7 features: Age, gender, race, bmi_s1,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systbp</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798"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diasbp</a:t>
            </a: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 AHI</a:t>
            </a:r>
          </a:p>
          <a:p>
            <a:pPr>
              <a:lnSpc>
                <a:spcPct val="107000"/>
              </a:lnSpc>
              <a:tabLst>
                <a:tab pos="4644608" algn="l"/>
              </a:tabLst>
            </a:pPr>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marL="343008" indent="-343008">
              <a:lnSpc>
                <a:spcPct val="107000"/>
              </a:lnSpc>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1 feature: Arousal event duration / study duration</a:t>
            </a:r>
          </a:p>
          <a:p>
            <a:pPr>
              <a:lnSpc>
                <a:spcPct val="107000"/>
              </a:lnSpc>
              <a:tabLst>
                <a:tab pos="4644608" algn="l"/>
              </a:tabLst>
            </a:pPr>
            <a:endParaRPr lang="en-US" sz="1798" dirty="0">
              <a:latin typeface="Calibri" panose="020F0502020204030204" pitchFamily="34" charset="0"/>
              <a:ea typeface="Calibri" panose="020F0502020204030204" pitchFamily="34" charset="0"/>
              <a:cs typeface="Times New Roman" panose="02020603050405020304" pitchFamily="18" charset="0"/>
            </a:endParaRPr>
          </a:p>
          <a:p>
            <a:pPr marL="343008" indent="-343008">
              <a:lnSpc>
                <a:spcPct val="107000"/>
              </a:lnSpc>
              <a:spcAft>
                <a:spcPts val="800"/>
              </a:spcAft>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1 feature: Delta Energy</a:t>
            </a:r>
          </a:p>
          <a:p>
            <a:pPr marL="343008" indent="-343008">
              <a:lnSpc>
                <a:spcPct val="107000"/>
              </a:lnSpc>
              <a:spcAft>
                <a:spcPts val="800"/>
              </a:spcAft>
              <a:buFont typeface="Wingdings" panose="05000000000000000000" pitchFamily="2" charset="2"/>
              <a:buChar char=""/>
              <a:tabLst>
                <a:tab pos="4644608" algn="l"/>
              </a:tabLst>
            </a:pPr>
            <a:endPar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3008" indent="-343008">
              <a:lnSpc>
                <a:spcPct val="107000"/>
              </a:lnSpc>
              <a:spcAft>
                <a:spcPts val="800"/>
              </a:spcAft>
              <a:buFont typeface="Wingdings" panose="05000000000000000000" pitchFamily="2" charset="2"/>
              <a:buChar char=""/>
              <a:tabLst>
                <a:tab pos="4644608" algn="l"/>
              </a:tabLst>
            </a:pPr>
            <a:r>
              <a:rPr lang="en-US" sz="1798" dirty="0">
                <a:solidFill>
                  <a:srgbClr val="000000"/>
                </a:solidFill>
                <a:latin typeface="Calibri" panose="020F0502020204030204" pitchFamily="34" charset="0"/>
                <a:ea typeface="Calibri" panose="020F0502020204030204" pitchFamily="34" charset="0"/>
                <a:cs typeface="Times New Roman" panose="02020603050405020304" pitchFamily="18" charset="0"/>
              </a:rPr>
              <a:t>Sleep journal</a:t>
            </a:r>
            <a:endParaRPr lang="en-US" sz="1798"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124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207724-5AF7-CA18-CDB2-8C23C5157F2C}"/>
              </a:ext>
            </a:extLst>
          </p:cNvPr>
          <p:cNvPicPr>
            <a:picLocks noChangeAspect="1"/>
          </p:cNvPicPr>
          <p:nvPr/>
        </p:nvPicPr>
        <p:blipFill rotWithShape="1">
          <a:blip r:embed="rId2"/>
          <a:srcRect r="28341"/>
          <a:stretch/>
        </p:blipFill>
        <p:spPr>
          <a:xfrm>
            <a:off x="377119" y="603164"/>
            <a:ext cx="4239269" cy="5816250"/>
          </a:xfrm>
          <a:prstGeom prst="rect">
            <a:avLst/>
          </a:prstGeom>
        </p:spPr>
      </p:pic>
      <p:sp>
        <p:nvSpPr>
          <p:cNvPr id="7" name="Oval 6">
            <a:extLst>
              <a:ext uri="{FF2B5EF4-FFF2-40B4-BE49-F238E27FC236}">
                <a16:creationId xmlns:a16="http://schemas.microsoft.com/office/drawing/2014/main" id="{C57027C2-4580-0236-3252-76724F1E5248}"/>
              </a:ext>
            </a:extLst>
          </p:cNvPr>
          <p:cNvSpPr/>
          <p:nvPr/>
        </p:nvSpPr>
        <p:spPr>
          <a:xfrm>
            <a:off x="5125916" y="870439"/>
            <a:ext cx="1437542" cy="4176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SVM 1</a:t>
            </a:r>
          </a:p>
        </p:txBody>
      </p:sp>
      <p:sp>
        <p:nvSpPr>
          <p:cNvPr id="10" name="Oval 9">
            <a:extLst>
              <a:ext uri="{FF2B5EF4-FFF2-40B4-BE49-F238E27FC236}">
                <a16:creationId xmlns:a16="http://schemas.microsoft.com/office/drawing/2014/main" id="{909660ED-DCE7-6491-5059-1DE534578328}"/>
              </a:ext>
            </a:extLst>
          </p:cNvPr>
          <p:cNvSpPr/>
          <p:nvPr/>
        </p:nvSpPr>
        <p:spPr>
          <a:xfrm>
            <a:off x="5125915" y="1502020"/>
            <a:ext cx="1494693" cy="4176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SVM 2</a:t>
            </a:r>
          </a:p>
        </p:txBody>
      </p:sp>
      <p:cxnSp>
        <p:nvCxnSpPr>
          <p:cNvPr id="13" name="Straight Arrow Connector 12">
            <a:extLst>
              <a:ext uri="{FF2B5EF4-FFF2-40B4-BE49-F238E27FC236}">
                <a16:creationId xmlns:a16="http://schemas.microsoft.com/office/drawing/2014/main" id="{D2B5E671-34F8-51CC-5AC3-D00B4DD3F9B2}"/>
              </a:ext>
            </a:extLst>
          </p:cNvPr>
          <p:cNvCxnSpPr>
            <a:cxnSpLocks/>
            <a:endCxn id="7" idx="2"/>
          </p:cNvCxnSpPr>
          <p:nvPr/>
        </p:nvCxnSpPr>
        <p:spPr>
          <a:xfrm>
            <a:off x="4686298" y="1079256"/>
            <a:ext cx="439618"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70B73D26-4CC9-CE95-0B39-3F64C02F82CA}"/>
              </a:ext>
            </a:extLst>
          </p:cNvPr>
          <p:cNvCxnSpPr/>
          <p:nvPr/>
        </p:nvCxnSpPr>
        <p:spPr>
          <a:xfrm>
            <a:off x="4690693" y="1705054"/>
            <a:ext cx="439618"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Oval 17">
            <a:extLst>
              <a:ext uri="{FF2B5EF4-FFF2-40B4-BE49-F238E27FC236}">
                <a16:creationId xmlns:a16="http://schemas.microsoft.com/office/drawing/2014/main" id="{D5B55449-58EE-6C9A-90B2-2EDC19AEB724}"/>
              </a:ext>
            </a:extLst>
          </p:cNvPr>
          <p:cNvSpPr/>
          <p:nvPr/>
        </p:nvSpPr>
        <p:spPr>
          <a:xfrm>
            <a:off x="5125915" y="5105560"/>
            <a:ext cx="1494692" cy="4176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SVM n</a:t>
            </a:r>
          </a:p>
        </p:txBody>
      </p:sp>
      <p:cxnSp>
        <p:nvCxnSpPr>
          <p:cNvPr id="19" name="Straight Arrow Connector 18">
            <a:extLst>
              <a:ext uri="{FF2B5EF4-FFF2-40B4-BE49-F238E27FC236}">
                <a16:creationId xmlns:a16="http://schemas.microsoft.com/office/drawing/2014/main" id="{D43A2D5D-49BF-0861-5915-CBAFA1B19320}"/>
              </a:ext>
            </a:extLst>
          </p:cNvPr>
          <p:cNvCxnSpPr/>
          <p:nvPr/>
        </p:nvCxnSpPr>
        <p:spPr>
          <a:xfrm>
            <a:off x="4686297" y="5312593"/>
            <a:ext cx="439618"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F236BD82-5283-B34B-28B5-B5DEC1A43926}"/>
              </a:ext>
            </a:extLst>
          </p:cNvPr>
          <p:cNvCxnSpPr>
            <a:cxnSpLocks/>
          </p:cNvCxnSpPr>
          <p:nvPr/>
        </p:nvCxnSpPr>
        <p:spPr>
          <a:xfrm flipH="1">
            <a:off x="9396283" y="986393"/>
            <a:ext cx="57149" cy="425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Straight Connector 22">
            <a:extLst>
              <a:ext uri="{FF2B5EF4-FFF2-40B4-BE49-F238E27FC236}">
                <a16:creationId xmlns:a16="http://schemas.microsoft.com/office/drawing/2014/main" id="{E87A9CD4-C2E3-4ABF-0213-4AF8B9F96018}"/>
              </a:ext>
            </a:extLst>
          </p:cNvPr>
          <p:cNvCxnSpPr>
            <a:cxnSpLocks/>
          </p:cNvCxnSpPr>
          <p:nvPr/>
        </p:nvCxnSpPr>
        <p:spPr>
          <a:xfrm flipH="1" flipV="1">
            <a:off x="9015972" y="973327"/>
            <a:ext cx="437460" cy="13067"/>
          </a:xfrm>
          <a:prstGeom prst="line">
            <a:avLst/>
          </a:prstGeom>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59B98FB7-BB18-2797-1919-472EA1CA5032}"/>
              </a:ext>
            </a:extLst>
          </p:cNvPr>
          <p:cNvCxnSpPr>
            <a:cxnSpLocks/>
          </p:cNvCxnSpPr>
          <p:nvPr/>
        </p:nvCxnSpPr>
        <p:spPr>
          <a:xfrm flipH="1">
            <a:off x="9027006" y="1615655"/>
            <a:ext cx="408885" cy="1"/>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6EA3C502-A816-DD01-5AE9-8310E73C5FDB}"/>
              </a:ext>
            </a:extLst>
          </p:cNvPr>
          <p:cNvCxnSpPr>
            <a:cxnSpLocks/>
          </p:cNvCxnSpPr>
          <p:nvPr/>
        </p:nvCxnSpPr>
        <p:spPr>
          <a:xfrm flipH="1" flipV="1">
            <a:off x="9073122" y="5231122"/>
            <a:ext cx="323161" cy="13067"/>
          </a:xfrm>
          <a:prstGeom prst="line">
            <a:avLst/>
          </a:prstGeom>
        </p:spPr>
        <p:style>
          <a:lnRef idx="1">
            <a:schemeClr val="accent3"/>
          </a:lnRef>
          <a:fillRef idx="0">
            <a:schemeClr val="accent3"/>
          </a:fillRef>
          <a:effectRef idx="0">
            <a:schemeClr val="accent3"/>
          </a:effectRef>
          <a:fontRef idx="minor">
            <a:schemeClr val="tx1"/>
          </a:fontRef>
        </p:style>
      </p:cxnSp>
      <p:sp>
        <p:nvSpPr>
          <p:cNvPr id="32" name="Arrow: Right 31">
            <a:extLst>
              <a:ext uri="{FF2B5EF4-FFF2-40B4-BE49-F238E27FC236}">
                <a16:creationId xmlns:a16="http://schemas.microsoft.com/office/drawing/2014/main" id="{A0152482-5DF5-1F2E-C343-A2FF2B175B9D}"/>
              </a:ext>
            </a:extLst>
          </p:cNvPr>
          <p:cNvSpPr/>
          <p:nvPr/>
        </p:nvSpPr>
        <p:spPr>
          <a:xfrm>
            <a:off x="9424857" y="2679456"/>
            <a:ext cx="518746" cy="703385"/>
          </a:xfrm>
          <a:prstGeom prst="rightArrow">
            <a:avLst/>
          </a:prstGeom>
          <a:solidFill>
            <a:schemeClr val="accent2">
              <a:lumMod val="25000"/>
              <a:lumOff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7463570-8EFC-D8FA-5010-2DAEB8707E71}"/>
              </a:ext>
            </a:extLst>
          </p:cNvPr>
          <p:cNvSpPr/>
          <p:nvPr/>
        </p:nvSpPr>
        <p:spPr>
          <a:xfrm>
            <a:off x="9972177" y="2367328"/>
            <a:ext cx="1587012" cy="13276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Decide based on the voting</a:t>
            </a:r>
          </a:p>
        </p:txBody>
      </p:sp>
      <p:sp>
        <p:nvSpPr>
          <p:cNvPr id="44" name="Rectangle 43">
            <a:extLst>
              <a:ext uri="{FF2B5EF4-FFF2-40B4-BE49-F238E27FC236}">
                <a16:creationId xmlns:a16="http://schemas.microsoft.com/office/drawing/2014/main" id="{651E28FF-A350-7A8A-3E19-7C0FFAA8D920}"/>
              </a:ext>
            </a:extLst>
          </p:cNvPr>
          <p:cNvSpPr/>
          <p:nvPr/>
        </p:nvSpPr>
        <p:spPr>
          <a:xfrm>
            <a:off x="6719324" y="521772"/>
            <a:ext cx="2286004" cy="76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AutoNum type="arabicPeriod"/>
            </a:pPr>
            <a:r>
              <a:rPr lang="en-US" sz="1200" dirty="0"/>
              <a:t>Train a </a:t>
            </a:r>
            <a:r>
              <a:rPr lang="en-US" sz="1200" dirty="0" err="1"/>
              <a:t>thereshold</a:t>
            </a:r>
            <a:r>
              <a:rPr lang="en-US" sz="1200" dirty="0"/>
              <a:t> (T1)</a:t>
            </a:r>
          </a:p>
          <a:p>
            <a:pPr marL="342900" indent="-342900" algn="ctr">
              <a:buAutoNum type="arabicPeriod"/>
            </a:pPr>
            <a:r>
              <a:rPr lang="en-US" sz="1200" dirty="0"/>
              <a:t>If #one&gt;T1:predict=1</a:t>
            </a:r>
          </a:p>
          <a:p>
            <a:pPr algn="ctr"/>
            <a:r>
              <a:rPr lang="en-US" sz="1200" dirty="0" err="1"/>
              <a:t>Else:predict</a:t>
            </a:r>
            <a:r>
              <a:rPr lang="en-US" sz="1200" dirty="0"/>
              <a:t>=0</a:t>
            </a:r>
          </a:p>
          <a:p>
            <a:pPr marL="342900" indent="-342900" algn="ctr">
              <a:buAutoNum type="arabicPeriod"/>
            </a:pPr>
            <a:endParaRPr lang="en-US" sz="1200" dirty="0"/>
          </a:p>
        </p:txBody>
      </p:sp>
      <p:sp>
        <p:nvSpPr>
          <p:cNvPr id="45" name="Rectangle 44">
            <a:extLst>
              <a:ext uri="{FF2B5EF4-FFF2-40B4-BE49-F238E27FC236}">
                <a16:creationId xmlns:a16="http://schemas.microsoft.com/office/drawing/2014/main" id="{28F0047A-1A2B-E32F-5A52-FB4228B0F29F}"/>
              </a:ext>
            </a:extLst>
          </p:cNvPr>
          <p:cNvSpPr/>
          <p:nvPr/>
        </p:nvSpPr>
        <p:spPr>
          <a:xfrm>
            <a:off x="6719324" y="1321903"/>
            <a:ext cx="2286004" cy="76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AutoNum type="arabicPeriod"/>
            </a:pPr>
            <a:r>
              <a:rPr lang="en-US" sz="1200" dirty="0"/>
              <a:t>Train a </a:t>
            </a:r>
            <a:r>
              <a:rPr lang="en-US" sz="1200" dirty="0" err="1"/>
              <a:t>thereshold</a:t>
            </a:r>
            <a:r>
              <a:rPr lang="en-US" sz="1200" dirty="0"/>
              <a:t> (T2)</a:t>
            </a:r>
          </a:p>
          <a:p>
            <a:pPr marL="342900" indent="-342900" algn="ctr">
              <a:buAutoNum type="arabicPeriod"/>
            </a:pPr>
            <a:r>
              <a:rPr lang="en-US" sz="1200" dirty="0"/>
              <a:t>If #one&gt;T2:predict=1</a:t>
            </a:r>
          </a:p>
          <a:p>
            <a:pPr algn="ctr"/>
            <a:r>
              <a:rPr lang="en-US" sz="1200" dirty="0" err="1"/>
              <a:t>Else:predict</a:t>
            </a:r>
            <a:r>
              <a:rPr lang="en-US" sz="1200" dirty="0"/>
              <a:t>=0</a:t>
            </a:r>
          </a:p>
          <a:p>
            <a:pPr marL="342900" indent="-342900" algn="ctr">
              <a:buAutoNum type="arabicPeriod"/>
            </a:pPr>
            <a:endParaRPr lang="en-US" sz="1200" dirty="0"/>
          </a:p>
        </p:txBody>
      </p:sp>
      <p:sp>
        <p:nvSpPr>
          <p:cNvPr id="46" name="Rectangle 45">
            <a:extLst>
              <a:ext uri="{FF2B5EF4-FFF2-40B4-BE49-F238E27FC236}">
                <a16:creationId xmlns:a16="http://schemas.microsoft.com/office/drawing/2014/main" id="{803B9D62-6737-CD98-D596-D4C649DC7681}"/>
              </a:ext>
            </a:extLst>
          </p:cNvPr>
          <p:cNvSpPr/>
          <p:nvPr/>
        </p:nvSpPr>
        <p:spPr>
          <a:xfrm>
            <a:off x="6814989" y="4929442"/>
            <a:ext cx="2286004" cy="76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AutoNum type="arabicPeriod"/>
            </a:pPr>
            <a:r>
              <a:rPr lang="en-US" sz="1200" dirty="0"/>
              <a:t>Train a </a:t>
            </a:r>
            <a:r>
              <a:rPr lang="en-US" sz="1200" dirty="0" err="1"/>
              <a:t>thereshold</a:t>
            </a:r>
            <a:r>
              <a:rPr lang="en-US" sz="1200" dirty="0"/>
              <a:t> (Tn)</a:t>
            </a:r>
          </a:p>
          <a:p>
            <a:pPr marL="342900" indent="-342900" algn="ctr">
              <a:buAutoNum type="arabicPeriod"/>
            </a:pPr>
            <a:r>
              <a:rPr lang="en-US" sz="1200" dirty="0"/>
              <a:t>If #one&gt;T1:predict=1</a:t>
            </a:r>
          </a:p>
          <a:p>
            <a:pPr algn="ctr"/>
            <a:r>
              <a:rPr lang="en-US" sz="1200" dirty="0" err="1"/>
              <a:t>Else:predict</a:t>
            </a:r>
            <a:r>
              <a:rPr lang="en-US" sz="1200" dirty="0"/>
              <a:t>=0</a:t>
            </a:r>
          </a:p>
          <a:p>
            <a:pPr marL="342900" indent="-342900" algn="ctr">
              <a:buAutoNum type="arabicPeriod"/>
            </a:pPr>
            <a:endParaRPr lang="en-US" sz="1200" dirty="0"/>
          </a:p>
        </p:txBody>
      </p:sp>
    </p:spTree>
    <p:extLst>
      <p:ext uri="{BB962C8B-B14F-4D97-AF65-F5344CB8AC3E}">
        <p14:creationId xmlns:p14="http://schemas.microsoft.com/office/powerpoint/2010/main" val="68296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0CDA-8109-85B6-0E58-E9AC5DD31C9A}"/>
              </a:ext>
            </a:extLst>
          </p:cNvPr>
          <p:cNvSpPr>
            <a:spLocks noGrp="1"/>
          </p:cNvSpPr>
          <p:nvPr>
            <p:ph type="title"/>
          </p:nvPr>
        </p:nvSpPr>
        <p:spPr/>
        <p:txBody>
          <a:bodyPr/>
          <a:lstStyle/>
          <a:p>
            <a:r>
              <a:rPr lang="en-US" sz="3600" dirty="0"/>
              <a:t>Results: SVM on new Structure</a:t>
            </a:r>
            <a:endParaRPr lang="en-US" dirty="0"/>
          </a:p>
        </p:txBody>
      </p:sp>
      <p:sp>
        <p:nvSpPr>
          <p:cNvPr id="4" name="Footer Placeholder 3">
            <a:extLst>
              <a:ext uri="{FF2B5EF4-FFF2-40B4-BE49-F238E27FC236}">
                <a16:creationId xmlns:a16="http://schemas.microsoft.com/office/drawing/2014/main" id="{A28E8811-3E00-9EB4-EA7D-692395C0955B}"/>
              </a:ext>
            </a:extLst>
          </p:cNvPr>
          <p:cNvSpPr>
            <a:spLocks noGrp="1"/>
          </p:cNvSpPr>
          <p:nvPr>
            <p:ph type="ftr" sz="quarter" idx="11"/>
          </p:nvPr>
        </p:nvSpPr>
        <p:spPr/>
        <p:txBody>
          <a:bodyPr/>
          <a:lstStyle/>
          <a:p>
            <a:endParaRPr lang="en-US"/>
          </a:p>
        </p:txBody>
      </p:sp>
      <p:pic>
        <p:nvPicPr>
          <p:cNvPr id="6" name="Content Placeholder 5">
            <a:extLst>
              <a:ext uri="{FF2B5EF4-FFF2-40B4-BE49-F238E27FC236}">
                <a16:creationId xmlns:a16="http://schemas.microsoft.com/office/drawing/2014/main" id="{DEA356EA-C40A-0A8B-136B-63B925890BA3}"/>
              </a:ext>
            </a:extLst>
          </p:cNvPr>
          <p:cNvPicPr>
            <a:picLocks noGrp="1" noChangeAspect="1"/>
          </p:cNvPicPr>
          <p:nvPr>
            <p:ph idx="1"/>
          </p:nvPr>
        </p:nvPicPr>
        <p:blipFill>
          <a:blip r:embed="rId2"/>
          <a:stretch>
            <a:fillRect/>
          </a:stretch>
        </p:blipFill>
        <p:spPr>
          <a:xfrm>
            <a:off x="571500" y="2054343"/>
            <a:ext cx="11049000" cy="3255726"/>
          </a:xfrm>
          <a:prstGeom prst="rect">
            <a:avLst/>
          </a:prstGeom>
        </p:spPr>
      </p:pic>
    </p:spTree>
    <p:extLst>
      <p:ext uri="{BB962C8B-B14F-4D97-AF65-F5344CB8AC3E}">
        <p14:creationId xmlns:p14="http://schemas.microsoft.com/office/powerpoint/2010/main" val="156317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C21F-A68B-14B4-FDC2-BD33752DAC00}"/>
              </a:ext>
            </a:extLst>
          </p:cNvPr>
          <p:cNvSpPr>
            <a:spLocks noGrp="1"/>
          </p:cNvSpPr>
          <p:nvPr>
            <p:ph type="title"/>
          </p:nvPr>
        </p:nvSpPr>
        <p:spPr/>
        <p:txBody>
          <a:bodyPr/>
          <a:lstStyle/>
          <a:p>
            <a:r>
              <a:rPr lang="en-US" dirty="0"/>
              <a:t>SVM results based on high AHI =&gt; 4 </a:t>
            </a:r>
          </a:p>
        </p:txBody>
      </p:sp>
      <p:sp>
        <p:nvSpPr>
          <p:cNvPr id="3" name="Content Placeholder 2">
            <a:extLst>
              <a:ext uri="{FF2B5EF4-FFF2-40B4-BE49-F238E27FC236}">
                <a16:creationId xmlns:a16="http://schemas.microsoft.com/office/drawing/2014/main" id="{8FF34DA8-9719-4875-B56A-7E9989CC2874}"/>
              </a:ext>
            </a:extLst>
          </p:cNvPr>
          <p:cNvSpPr>
            <a:spLocks noGrp="1"/>
          </p:cNvSpPr>
          <p:nvPr>
            <p:ph idx="1"/>
          </p:nvPr>
        </p:nvSpPr>
        <p:spPr>
          <a:xfrm>
            <a:off x="482006" y="1993549"/>
            <a:ext cx="11048998" cy="4490708"/>
          </a:xfrm>
        </p:spPr>
        <p:txBody>
          <a:bodyPr/>
          <a:lstStyle/>
          <a:p>
            <a:pPr marL="342900" indent="-342900">
              <a:buFont typeface="Arial" panose="020B0604020202020204" pitchFamily="34" charset="0"/>
              <a:buChar char="•"/>
            </a:pPr>
            <a:r>
              <a:rPr lang="en-US" dirty="0"/>
              <a:t>67.45%</a:t>
            </a:r>
          </a:p>
          <a:p>
            <a:pPr marL="342900" indent="-342900">
              <a:buFont typeface="Arial" panose="020B0604020202020204" pitchFamily="34" charset="0"/>
              <a:buChar char="•"/>
            </a:pPr>
            <a:r>
              <a:rPr lang="en-US" dirty="0"/>
              <a:t>True Positive Rate (TPR) or Sensitivity: 67%</a:t>
            </a:r>
          </a:p>
          <a:p>
            <a:pPr marL="342900" indent="-342900">
              <a:buFont typeface="Arial" panose="020B0604020202020204" pitchFamily="34" charset="0"/>
              <a:buChar char="•"/>
            </a:pPr>
            <a:r>
              <a:rPr lang="en-US" dirty="0"/>
              <a:t>False Positive Rate (FPR): 32%</a:t>
            </a:r>
          </a:p>
        </p:txBody>
      </p:sp>
      <p:sp>
        <p:nvSpPr>
          <p:cNvPr id="4" name="Footer Placeholder 3">
            <a:extLst>
              <a:ext uri="{FF2B5EF4-FFF2-40B4-BE49-F238E27FC236}">
                <a16:creationId xmlns:a16="http://schemas.microsoft.com/office/drawing/2014/main" id="{75BA4AF5-0DBF-FE44-0E7E-A9A6058D91C9}"/>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D0961626-51CA-7724-C330-38201C1FF4C1}"/>
              </a:ext>
            </a:extLst>
          </p:cNvPr>
          <p:cNvPicPr>
            <a:picLocks noChangeAspect="1"/>
          </p:cNvPicPr>
          <p:nvPr/>
        </p:nvPicPr>
        <p:blipFill>
          <a:blip r:embed="rId2"/>
          <a:stretch>
            <a:fillRect/>
          </a:stretch>
        </p:blipFill>
        <p:spPr>
          <a:xfrm>
            <a:off x="6053745" y="1693266"/>
            <a:ext cx="5881178" cy="4273239"/>
          </a:xfrm>
          <a:prstGeom prst="rect">
            <a:avLst/>
          </a:prstGeom>
        </p:spPr>
      </p:pic>
    </p:spTree>
    <p:extLst>
      <p:ext uri="{BB962C8B-B14F-4D97-AF65-F5344CB8AC3E}">
        <p14:creationId xmlns:p14="http://schemas.microsoft.com/office/powerpoint/2010/main" val="1538145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F711-D151-156B-B6C6-838B138BEA11}"/>
              </a:ext>
            </a:extLst>
          </p:cNvPr>
          <p:cNvSpPr>
            <a:spLocks noGrp="1"/>
          </p:cNvSpPr>
          <p:nvPr>
            <p:ph type="title"/>
          </p:nvPr>
        </p:nvSpPr>
        <p:spPr>
          <a:xfrm>
            <a:off x="621597" y="611389"/>
            <a:ext cx="11048998" cy="811004"/>
          </a:xfrm>
        </p:spPr>
        <p:txBody>
          <a:bodyPr>
            <a:normAutofit/>
          </a:bodyPr>
          <a:lstStyle/>
          <a:p>
            <a:r>
              <a:rPr lang="en-US" dirty="0"/>
              <a:t>SVM results based on high AHI =&gt; 10</a:t>
            </a:r>
          </a:p>
        </p:txBody>
      </p:sp>
      <p:sp>
        <p:nvSpPr>
          <p:cNvPr id="4" name="Footer Placeholder 3">
            <a:extLst>
              <a:ext uri="{FF2B5EF4-FFF2-40B4-BE49-F238E27FC236}">
                <a16:creationId xmlns:a16="http://schemas.microsoft.com/office/drawing/2014/main" id="{8229D139-4B5B-ED11-66C4-C895C86D844B}"/>
              </a:ext>
            </a:extLst>
          </p:cNvPr>
          <p:cNvSpPr>
            <a:spLocks noGrp="1"/>
          </p:cNvSpPr>
          <p:nvPr>
            <p:ph type="ftr" sz="quarter" idx="11"/>
          </p:nvPr>
        </p:nvSpPr>
        <p:spPr/>
        <p:txBody>
          <a:bodyPr/>
          <a:lstStyle/>
          <a:p>
            <a:endParaRPr lang="en-US"/>
          </a:p>
        </p:txBody>
      </p:sp>
      <p:sp>
        <p:nvSpPr>
          <p:cNvPr id="11" name="TextBox 10">
            <a:extLst>
              <a:ext uri="{FF2B5EF4-FFF2-40B4-BE49-F238E27FC236}">
                <a16:creationId xmlns:a16="http://schemas.microsoft.com/office/drawing/2014/main" id="{DB8BAA6E-6EE4-6779-F211-3CAE3AFA829A}"/>
              </a:ext>
            </a:extLst>
          </p:cNvPr>
          <p:cNvSpPr txBox="1"/>
          <p:nvPr/>
        </p:nvSpPr>
        <p:spPr>
          <a:xfrm>
            <a:off x="554826" y="2439251"/>
            <a:ext cx="6478620" cy="923330"/>
          </a:xfrm>
          <a:prstGeom prst="rect">
            <a:avLst/>
          </a:prstGeom>
          <a:noFill/>
        </p:spPr>
        <p:txBody>
          <a:bodyPr wrap="square">
            <a:spAutoFit/>
          </a:bodyPr>
          <a:lstStyle/>
          <a:p>
            <a:pPr marL="342900" indent="-342900">
              <a:buFont typeface="Arial" panose="020B0604020202020204" pitchFamily="34" charset="0"/>
              <a:buChar char="•"/>
            </a:pPr>
            <a:r>
              <a:rPr lang="en-US" dirty="0"/>
              <a:t>70%</a:t>
            </a:r>
          </a:p>
          <a:p>
            <a:pPr marL="342900" indent="-342900">
              <a:buFont typeface="Arial" panose="020B0604020202020204" pitchFamily="34" charset="0"/>
              <a:buChar char="•"/>
            </a:pPr>
            <a:r>
              <a:rPr lang="en-US" dirty="0"/>
              <a:t>True Positive Rate (TPR) or Sensitivity: 78.48%</a:t>
            </a:r>
          </a:p>
          <a:p>
            <a:pPr marL="342900" indent="-342900">
              <a:buFont typeface="Arial" panose="020B0604020202020204" pitchFamily="34" charset="0"/>
              <a:buChar char="•"/>
            </a:pPr>
            <a:r>
              <a:rPr lang="en-US" dirty="0"/>
              <a:t>False Positive Rate (FPR): 35.7%</a:t>
            </a:r>
          </a:p>
        </p:txBody>
      </p:sp>
      <p:sp>
        <p:nvSpPr>
          <p:cNvPr id="5" name="Content Placeholder 4">
            <a:extLst>
              <a:ext uri="{FF2B5EF4-FFF2-40B4-BE49-F238E27FC236}">
                <a16:creationId xmlns:a16="http://schemas.microsoft.com/office/drawing/2014/main" id="{776E514D-EA5F-A7E6-391F-E7A112AA8DA6}"/>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33B92A17-0B4F-705D-20CB-717D4005FCC7}"/>
              </a:ext>
            </a:extLst>
          </p:cNvPr>
          <p:cNvPicPr>
            <a:picLocks noChangeAspect="1"/>
          </p:cNvPicPr>
          <p:nvPr/>
        </p:nvPicPr>
        <p:blipFill>
          <a:blip r:embed="rId2"/>
          <a:stretch>
            <a:fillRect/>
          </a:stretch>
        </p:blipFill>
        <p:spPr>
          <a:xfrm>
            <a:off x="6307200" y="1913641"/>
            <a:ext cx="5566547" cy="3971040"/>
          </a:xfrm>
          <a:prstGeom prst="rect">
            <a:avLst/>
          </a:prstGeom>
        </p:spPr>
      </p:pic>
    </p:spTree>
    <p:extLst>
      <p:ext uri="{BB962C8B-B14F-4D97-AF65-F5344CB8AC3E}">
        <p14:creationId xmlns:p14="http://schemas.microsoft.com/office/powerpoint/2010/main" val="41351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DF7-0A2D-FCF8-6555-37461B3C029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6FD629B-42CE-4C05-AA6D-3F1E0C515DE4}"/>
              </a:ext>
            </a:extLst>
          </p:cNvPr>
          <p:cNvSpPr>
            <a:spLocks noGrp="1"/>
          </p:cNvSpPr>
          <p:nvPr>
            <p:ph idx="1"/>
          </p:nvPr>
        </p:nvSpPr>
        <p:spPr>
          <a:xfrm>
            <a:off x="274321" y="1472174"/>
            <a:ext cx="11048998" cy="4490708"/>
          </a:xfrm>
        </p:spPr>
        <p:txBody>
          <a:bodyPr>
            <a:normAutofit/>
          </a:bodyPr>
          <a:lstStyle/>
          <a:p>
            <a:pPr marL="1029030" indent="-571680" algn="just">
              <a:spcBef>
                <a:spcPts val="0"/>
              </a:spcBef>
              <a:buFont typeface="Wingdings" panose="05000000000000000000" pitchFamily="2" charset="2"/>
              <a:buChar char="Ø"/>
            </a:pPr>
            <a:r>
              <a:rPr lang="en-US" sz="1798" dirty="0">
                <a:solidFill>
                  <a:srgbClr val="000000"/>
                </a:solidFill>
              </a:rPr>
              <a:t>This proof-of-concept study showed that incident hypertension in OSA may be predicted by powerful supervised ML models. </a:t>
            </a:r>
          </a:p>
          <a:p>
            <a:pPr marL="1029030" indent="-571680" algn="just">
              <a:spcBef>
                <a:spcPts val="0"/>
              </a:spcBef>
              <a:buFont typeface="Wingdings" panose="05000000000000000000" pitchFamily="2" charset="2"/>
              <a:buChar char="Ø"/>
            </a:pPr>
            <a:endParaRPr lang="en-US" sz="1798" dirty="0">
              <a:solidFill>
                <a:srgbClr val="000000"/>
              </a:solidFill>
            </a:endParaRPr>
          </a:p>
          <a:p>
            <a:pPr marL="1029030" indent="-571680" algn="just">
              <a:spcBef>
                <a:spcPts val="0"/>
              </a:spcBef>
              <a:buFont typeface="Wingdings" panose="05000000000000000000" pitchFamily="2" charset="2"/>
              <a:buChar char="Ø"/>
            </a:pPr>
            <a:r>
              <a:rPr lang="en-US" sz="1798" dirty="0">
                <a:solidFill>
                  <a:srgbClr val="000000"/>
                </a:solidFill>
              </a:rPr>
              <a:t>To boost the accuracy of the ML models, we will explore novel EEG features, respiratory events segments, add selected static clinical data, and apply data augmentation to the training dataset. </a:t>
            </a:r>
          </a:p>
          <a:p>
            <a:pPr marL="457344" algn="just">
              <a:spcBef>
                <a:spcPts val="0"/>
              </a:spcBef>
            </a:pPr>
            <a:endParaRPr lang="en-US" sz="1798" dirty="0">
              <a:solidFill>
                <a:srgbClr val="000000"/>
              </a:solidFill>
            </a:endParaRPr>
          </a:p>
          <a:p>
            <a:pPr marL="1029030" indent="-571680" algn="just">
              <a:spcBef>
                <a:spcPts val="0"/>
              </a:spcBef>
              <a:buFont typeface="Wingdings" panose="05000000000000000000" pitchFamily="2" charset="2"/>
              <a:buChar char="Ø"/>
            </a:pPr>
            <a:r>
              <a:rPr lang="en-US" sz="1798" dirty="0">
                <a:solidFill>
                  <a:srgbClr val="000000"/>
                </a:solidFill>
              </a:rPr>
              <a:t>We envision the effective ML model can be integrated into polysomnography reading software or electronic medical record software to provide the clinician information of incident hypertension.</a:t>
            </a:r>
          </a:p>
          <a:p>
            <a:pPr marL="1029030" indent="-571680" algn="just">
              <a:spcBef>
                <a:spcPts val="0"/>
              </a:spcBef>
              <a:buFont typeface="Wingdings" panose="05000000000000000000" pitchFamily="2" charset="2"/>
              <a:buChar char="Ø"/>
            </a:pPr>
            <a:endParaRPr lang="en-US" sz="1798" dirty="0">
              <a:solidFill>
                <a:srgbClr val="000000"/>
              </a:solidFill>
              <a:latin typeface="Time new roman"/>
            </a:endParaRPr>
          </a:p>
          <a:p>
            <a:pPr marL="1029030" indent="-571680" algn="just">
              <a:spcBef>
                <a:spcPts val="0"/>
              </a:spcBef>
              <a:buFont typeface="Wingdings" panose="05000000000000000000" pitchFamily="2" charset="2"/>
              <a:buChar char="Ø"/>
            </a:pPr>
            <a:r>
              <a:rPr lang="en-US" sz="1798" dirty="0">
                <a:solidFill>
                  <a:srgbClr val="000000"/>
                </a:solidFill>
                <a:latin typeface="Time new roman"/>
              </a:rPr>
              <a:t>Explore more ML models and practice new Dataset. </a:t>
            </a:r>
            <a:endParaRPr lang="en-US" sz="1798" dirty="0">
              <a:solidFill>
                <a:srgbClr val="212121"/>
              </a:solidFill>
              <a:latin typeface="Time new roman"/>
            </a:endParaRPr>
          </a:p>
        </p:txBody>
      </p:sp>
    </p:spTree>
    <p:extLst>
      <p:ext uri="{BB962C8B-B14F-4D97-AF65-F5344CB8AC3E}">
        <p14:creationId xmlns:p14="http://schemas.microsoft.com/office/powerpoint/2010/main" val="2270462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04188-80F0-5881-20F1-869232E0A73F}"/>
              </a:ext>
            </a:extLst>
          </p:cNvPr>
          <p:cNvSpPr>
            <a:spLocks noGrp="1"/>
          </p:cNvSpPr>
          <p:nvPr>
            <p:ph idx="1"/>
          </p:nvPr>
        </p:nvSpPr>
        <p:spPr/>
        <p:txBody>
          <a:bodyPr/>
          <a:lstStyle/>
          <a:p>
            <a:pPr marL="343008" indent="-343008" algn="just">
              <a:lnSpc>
                <a:spcPct val="107000"/>
              </a:lnSpc>
              <a:spcBef>
                <a:spcPts val="0"/>
              </a:spcBef>
              <a:buFont typeface="+mj-lt"/>
              <a:buAutoNum type="arabicPeriod"/>
            </a:pPr>
            <a:r>
              <a:rPr lang="en-US" dirty="0">
                <a:ea typeface="Calibri" panose="020F0502020204030204" pitchFamily="34" charset="0"/>
                <a:cs typeface="Times New Roman" panose="02020603050405020304" pitchFamily="18" charset="0"/>
              </a:rPr>
              <a:t>Quan SF, Howard BV, </a:t>
            </a:r>
            <a:r>
              <a:rPr lang="en-US" dirty="0" err="1">
                <a:ea typeface="Calibri" panose="020F0502020204030204" pitchFamily="34" charset="0"/>
                <a:cs typeface="Times New Roman" panose="02020603050405020304" pitchFamily="18" charset="0"/>
              </a:rPr>
              <a:t>Iber</a:t>
            </a:r>
            <a:r>
              <a:rPr lang="en-US" dirty="0">
                <a:ea typeface="Calibri" panose="020F0502020204030204" pitchFamily="34" charset="0"/>
                <a:cs typeface="Times New Roman" panose="02020603050405020304" pitchFamily="18" charset="0"/>
              </a:rPr>
              <a:t> C, Kiley JP, Nieto FJ, O'Connor GT, Rapoport DM, Redline S, Robbins J, </a:t>
            </a:r>
            <a:r>
              <a:rPr lang="en-US" dirty="0" err="1">
                <a:ea typeface="Calibri" panose="020F0502020204030204" pitchFamily="34" charset="0"/>
                <a:cs typeface="Times New Roman" panose="02020603050405020304" pitchFamily="18" charset="0"/>
              </a:rPr>
              <a:t>Samet</a:t>
            </a:r>
            <a:r>
              <a:rPr lang="en-US" dirty="0">
                <a:ea typeface="Calibri" panose="020F0502020204030204" pitchFamily="34" charset="0"/>
                <a:cs typeface="Times New Roman" panose="02020603050405020304" pitchFamily="18" charset="0"/>
              </a:rPr>
              <a:t> JM, Wahl PW. The Sleep Heart Health Study: design, rationale, and methods. Sleep. 1997 Dec;20(12):1077-85. PMID: 9493915</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3008" indent="-343008" algn="just">
              <a:lnSpc>
                <a:spcPct val="107000"/>
              </a:lnSpc>
              <a:spcBef>
                <a:spcPts val="0"/>
              </a:spcBef>
              <a:buFont typeface="+mj-lt"/>
              <a:buAutoNum type="arabicPeriod"/>
            </a:pPr>
            <a:r>
              <a:rPr lang="en-US" dirty="0" err="1">
                <a:ea typeface="Calibri" panose="020F0502020204030204" pitchFamily="34" charset="0"/>
                <a:cs typeface="Times New Roman" panose="02020603050405020304" pitchFamily="18" charset="0"/>
              </a:rPr>
              <a:t>Azarbarzin</a:t>
            </a:r>
            <a:r>
              <a:rPr lang="en-US" dirty="0">
                <a:ea typeface="Calibri" panose="020F0502020204030204" pitchFamily="34" charset="0"/>
                <a:cs typeface="Times New Roman" panose="02020603050405020304" pitchFamily="18" charset="0"/>
              </a:rPr>
              <a:t> A, Sands SA, Younes M, Taranto-</a:t>
            </a:r>
            <a:r>
              <a:rPr lang="en-US" dirty="0" err="1">
                <a:ea typeface="Calibri" panose="020F0502020204030204" pitchFamily="34" charset="0"/>
                <a:cs typeface="Times New Roman" panose="02020603050405020304" pitchFamily="18" charset="0"/>
              </a:rPr>
              <a:t>Montemurro</a:t>
            </a:r>
            <a:r>
              <a:rPr lang="en-US" dirty="0">
                <a:ea typeface="Calibri" panose="020F0502020204030204" pitchFamily="34" charset="0"/>
                <a:cs typeface="Times New Roman" panose="02020603050405020304" pitchFamily="18" charset="0"/>
              </a:rPr>
              <a:t> L, </a:t>
            </a:r>
            <a:r>
              <a:rPr lang="en-US" dirty="0" err="1">
                <a:ea typeface="Calibri" panose="020F0502020204030204" pitchFamily="34" charset="0"/>
                <a:cs typeface="Times New Roman" panose="02020603050405020304" pitchFamily="18" charset="0"/>
              </a:rPr>
              <a:t>Sofer</a:t>
            </a:r>
            <a:r>
              <a:rPr lang="en-US" dirty="0">
                <a:ea typeface="Calibri" panose="020F0502020204030204" pitchFamily="34" charset="0"/>
                <a:cs typeface="Times New Roman" panose="02020603050405020304" pitchFamily="18" charset="0"/>
              </a:rPr>
              <a:t> T, Vena D, Alex RM, Kim SW, Gottlieb DJ, White DP, Redline S, Wellman A. The Sleep Apnea-Specific Pulse-Rate Response Predicts Cardiovascular Morbidity and Mortality. Am J Respir Crit Care Med. 2021 Jun 15;203(12):1546-1555. PMID: 33406013</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3008" indent="-343008" algn="just">
              <a:lnSpc>
                <a:spcPct val="107000"/>
              </a:lnSpc>
              <a:spcBef>
                <a:spcPts val="0"/>
              </a:spcBef>
              <a:buFont typeface="+mj-lt"/>
              <a:buAutoNum type="arabicPeriod"/>
            </a:pPr>
            <a:r>
              <a:rPr lang="en-US" dirty="0" err="1">
                <a:ea typeface="Calibri" panose="020F0502020204030204" pitchFamily="34" charset="0"/>
                <a:cs typeface="Times New Roman" panose="02020603050405020304" pitchFamily="18" charset="0"/>
              </a:rPr>
              <a:t>Mazzotti</a:t>
            </a:r>
            <a:r>
              <a:rPr lang="en-US" dirty="0">
                <a:ea typeface="Calibri" panose="020F0502020204030204" pitchFamily="34" charset="0"/>
                <a:cs typeface="Times New Roman" panose="02020603050405020304" pitchFamily="18" charset="0"/>
              </a:rPr>
              <a:t> DR, Keenan BT, Lim DC, Gottlieb DJ, Kim J, Pack AI. Symptom Subtypes of Obstructive Sleep Apnea Predict Incidence of Cardiovascular Outcomes. Am J Respir Crit Care Med. 2019 Aug 15;200(4):493-506. PMID: 30764637</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3008" indent="-343008" algn="just">
              <a:lnSpc>
                <a:spcPct val="107000"/>
              </a:lnSpc>
              <a:spcBef>
                <a:spcPts val="0"/>
              </a:spcBef>
              <a:buFont typeface="+mj-lt"/>
              <a:buAutoNum type="arabicPeriod"/>
            </a:pPr>
            <a:r>
              <a:rPr lang="en-US" dirty="0">
                <a:ea typeface="Calibri" panose="020F0502020204030204" pitchFamily="34" charset="0"/>
              </a:rPr>
              <a:t>Li A, </a:t>
            </a:r>
            <a:r>
              <a:rPr lang="en-US" dirty="0" err="1">
                <a:ea typeface="Calibri" panose="020F0502020204030204" pitchFamily="34" charset="0"/>
              </a:rPr>
              <a:t>Roveda</a:t>
            </a:r>
            <a:r>
              <a:rPr lang="en-US" dirty="0">
                <a:ea typeface="Calibri" panose="020F0502020204030204" pitchFamily="34" charset="0"/>
              </a:rPr>
              <a:t> JM, Powers LS, Quan SF. Obstructive sleep apnea predicts 10-year cardiovascular disease-related mortality in the Sleep Heart Health Study: a machine learning approach. J Clin Sleep Med. 2022 Feb 1;18(2):497-504. PMID: 34437053</a:t>
            </a:r>
            <a:endParaRPr lang="en-US" dirty="0"/>
          </a:p>
          <a:p>
            <a:endParaRPr lang="en-US" dirty="0"/>
          </a:p>
        </p:txBody>
      </p:sp>
      <p:sp>
        <p:nvSpPr>
          <p:cNvPr id="8" name="Title 1">
            <a:extLst>
              <a:ext uri="{FF2B5EF4-FFF2-40B4-BE49-F238E27FC236}">
                <a16:creationId xmlns:a16="http://schemas.microsoft.com/office/drawing/2014/main" id="{670EC605-DC8A-1564-1E54-A6859D8D82AC}"/>
              </a:ext>
            </a:extLst>
          </p:cNvPr>
          <p:cNvSpPr>
            <a:spLocks noGrp="1"/>
          </p:cNvSpPr>
          <p:nvPr>
            <p:ph type="title"/>
          </p:nvPr>
        </p:nvSpPr>
        <p:spPr>
          <a:xfrm>
            <a:off x="571501" y="427477"/>
            <a:ext cx="11048998" cy="811008"/>
          </a:xfrm>
        </p:spPr>
        <p:txBody>
          <a:bodyPr>
            <a:normAutofit/>
          </a:bodyPr>
          <a:lstStyle/>
          <a:p>
            <a:r>
              <a:rPr lang="en-US" dirty="0"/>
              <a:t>References</a:t>
            </a:r>
          </a:p>
        </p:txBody>
      </p:sp>
    </p:spTree>
    <p:extLst>
      <p:ext uri="{BB962C8B-B14F-4D97-AF65-F5344CB8AC3E}">
        <p14:creationId xmlns:p14="http://schemas.microsoft.com/office/powerpoint/2010/main" val="291752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EEC74-65DA-1CD8-24BA-E17A6A689D70}"/>
              </a:ext>
            </a:extLst>
          </p:cNvPr>
          <p:cNvSpPr>
            <a:spLocks noGrp="1"/>
          </p:cNvSpPr>
          <p:nvPr>
            <p:ph type="subTitle" idx="1"/>
          </p:nvPr>
        </p:nvSpPr>
        <p:spPr>
          <a:xfrm>
            <a:off x="762001" y="1518628"/>
            <a:ext cx="10896600" cy="4993577"/>
          </a:xfrm>
        </p:spPr>
        <p:txBody>
          <a:bodyPr>
            <a:normAutofit/>
          </a:bodyPr>
          <a:lstStyle/>
          <a:p>
            <a:endParaRPr lang="en-US" dirty="0">
              <a:solidFill>
                <a:srgbClr val="212121"/>
              </a:solidFill>
            </a:endParaRPr>
          </a:p>
          <a:p>
            <a:pPr marL="462915" indent="-462915" algn="l">
              <a:buFont typeface="Arial" panose="020B0604020202020204" pitchFamily="34" charset="0"/>
              <a:buChar char="•"/>
            </a:pPr>
            <a:r>
              <a:rPr lang="en-US" dirty="0">
                <a:solidFill>
                  <a:srgbClr val="212121"/>
                </a:solidFill>
              </a:rPr>
              <a:t>Machine learning is a powerful tool in pattern recognition, can work with massive data from polysomnography, combine multiple signals </a:t>
            </a:r>
          </a:p>
          <a:p>
            <a:pPr marL="462915" indent="-462915" algn="l">
              <a:buFont typeface="Arial" panose="020B0604020202020204" pitchFamily="34" charset="0"/>
              <a:buChar char="•"/>
            </a:pPr>
            <a:r>
              <a:rPr lang="en-US" dirty="0">
                <a:solidFill>
                  <a:srgbClr val="212121"/>
                </a:solidFill>
              </a:rPr>
              <a:t>Treatment of OSA with CPAP therapy only showed modest reduction in blood pressure and yet to prove benefits in minimizing cardiovascular risk. </a:t>
            </a:r>
            <a:endParaRPr lang="en-US" dirty="0"/>
          </a:p>
          <a:p>
            <a:pPr marL="462915" indent="-462915" algn="l">
              <a:buFont typeface="Arial" panose="020B0604020202020204" pitchFamily="34" charset="0"/>
              <a:buChar char="•"/>
            </a:pPr>
            <a:r>
              <a:rPr lang="en-US" dirty="0">
                <a:solidFill>
                  <a:srgbClr val="212121"/>
                </a:solidFill>
              </a:rPr>
              <a:t>Predict incident hypertension could help develop an effective personalized treatment approach to prevent cardiovascular risk in patients with OSA</a:t>
            </a:r>
          </a:p>
          <a:p>
            <a:pPr marL="462915" indent="-462915" algn="l">
              <a:buFont typeface="Arial" panose="020B0604020202020204" pitchFamily="34" charset="0"/>
              <a:buChar char="•"/>
            </a:pPr>
            <a:r>
              <a:rPr lang="en-US" dirty="0">
                <a:solidFill>
                  <a:srgbClr val="212121"/>
                </a:solidFill>
              </a:rPr>
              <a:t>our project aim to use machine learning to create a models that can predict incident hypertension in 5 years from PSG. </a:t>
            </a:r>
          </a:p>
          <a:p>
            <a:endParaRPr lang="en-US" dirty="0"/>
          </a:p>
        </p:txBody>
      </p:sp>
      <p:sp>
        <p:nvSpPr>
          <p:cNvPr id="4" name="Footer Placeholder 3">
            <a:extLst>
              <a:ext uri="{FF2B5EF4-FFF2-40B4-BE49-F238E27FC236}">
                <a16:creationId xmlns:a16="http://schemas.microsoft.com/office/drawing/2014/main" id="{1E0AF8B6-9C65-0854-AEF9-D5CF50EA834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7987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75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4886-47EF-1F73-4F2D-A2837514440A}"/>
              </a:ext>
            </a:extLst>
          </p:cNvPr>
          <p:cNvSpPr>
            <a:spLocks noGrp="1"/>
          </p:cNvSpPr>
          <p:nvPr>
            <p:ph type="ctrTitle"/>
          </p:nvPr>
        </p:nvSpPr>
        <p:spPr>
          <a:xfrm>
            <a:off x="870857" y="365681"/>
            <a:ext cx="10461172" cy="1038576"/>
          </a:xfrm>
        </p:spPr>
        <p:txBody>
          <a:bodyPr>
            <a:normAutofit/>
          </a:bodyPr>
          <a:lstStyle/>
          <a:p>
            <a:r>
              <a:rPr lang="en-US" sz="2800" dirty="0"/>
              <a:t>Using ML to predict HTN from PSG</a:t>
            </a:r>
          </a:p>
        </p:txBody>
      </p:sp>
      <p:sp>
        <p:nvSpPr>
          <p:cNvPr id="3" name="Subtitle 2">
            <a:extLst>
              <a:ext uri="{FF2B5EF4-FFF2-40B4-BE49-F238E27FC236}">
                <a16:creationId xmlns:a16="http://schemas.microsoft.com/office/drawing/2014/main" id="{F367D8DD-D1A8-4AE1-04FE-C9A228B205E0}"/>
              </a:ext>
            </a:extLst>
          </p:cNvPr>
          <p:cNvSpPr>
            <a:spLocks noGrp="1"/>
          </p:cNvSpPr>
          <p:nvPr>
            <p:ph type="subTitle" idx="1"/>
          </p:nvPr>
        </p:nvSpPr>
        <p:spPr>
          <a:xfrm>
            <a:off x="1186542" y="2180486"/>
            <a:ext cx="8937172" cy="3846855"/>
          </a:xfrm>
        </p:spPr>
        <p:txBody>
          <a:bodyPr>
            <a:normAutofit/>
          </a:bodyPr>
          <a:lstStyle/>
          <a:p>
            <a:pPr marL="401936" indent="-401936" algn="just">
              <a:buFont typeface="Wingdings" panose="05000000000000000000" pitchFamily="2" charset="2"/>
              <a:buChar char="Ø"/>
            </a:pPr>
            <a:r>
              <a:rPr lang="en-US" sz="2160" dirty="0">
                <a:latin typeface="Arial" panose="020B0604020202020204" pitchFamily="34" charset="0"/>
              </a:rPr>
              <a:t>Input: PSG and clinical data from the sleep heart health study** (SHHS), a longitudinal community-based cohort study. </a:t>
            </a:r>
          </a:p>
          <a:p>
            <a:pPr marL="401936" indent="-401936" algn="just">
              <a:buFont typeface="Wingdings" panose="05000000000000000000" pitchFamily="2" charset="2"/>
              <a:buChar char="Ø"/>
            </a:pPr>
            <a:r>
              <a:rPr lang="en-US" sz="2160" dirty="0">
                <a:latin typeface="Arial" panose="020B0604020202020204" pitchFamily="34" charset="0"/>
              </a:rPr>
              <a:t>In this cohort, 4,797 participants of age 40 and older had OSA. </a:t>
            </a:r>
          </a:p>
          <a:p>
            <a:pPr marL="401936" indent="-401936" algn="just">
              <a:buFont typeface="Wingdings" panose="05000000000000000000" pitchFamily="2" charset="2"/>
              <a:buChar char="Ø"/>
            </a:pPr>
            <a:r>
              <a:rPr lang="en-US" sz="2160" dirty="0">
                <a:latin typeface="Arial" panose="020B0604020202020204" pitchFamily="34" charset="0"/>
              </a:rPr>
              <a:t>After excluding participants with pre-existing hypertension at baseline, the sample size was 2,652. </a:t>
            </a:r>
          </a:p>
          <a:p>
            <a:pPr marL="401936" indent="-401936" algn="just">
              <a:buFont typeface="Wingdings" panose="05000000000000000000" pitchFamily="2" charset="2"/>
              <a:buChar char="Ø"/>
            </a:pPr>
            <a:r>
              <a:rPr lang="en-US" sz="2160" dirty="0">
                <a:latin typeface="Arial" panose="020B0604020202020204" pitchFamily="34" charset="0"/>
              </a:rPr>
              <a:t>1,814 participants had follow-up data at 5 years, and 50% (911/1,814) had incident hypertension. </a:t>
            </a:r>
          </a:p>
          <a:p>
            <a:pPr marL="401936" indent="-401936" algn="just">
              <a:buFont typeface="Wingdings" panose="05000000000000000000" pitchFamily="2" charset="2"/>
              <a:buChar char="Ø"/>
            </a:pPr>
            <a:endParaRPr lang="en-US" sz="986" dirty="0">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F455ABE3-5385-5E42-4F29-4E71E3F79C4A}"/>
              </a:ext>
            </a:extLst>
          </p:cNvPr>
          <p:cNvSpPr>
            <a:spLocks noGrp="1"/>
          </p:cNvSpPr>
          <p:nvPr>
            <p:ph type="ftr" sz="quarter" idx="11"/>
          </p:nvPr>
        </p:nvSpPr>
        <p:spPr>
          <a:xfrm>
            <a:off x="511629" y="6150430"/>
            <a:ext cx="11168741" cy="341890"/>
          </a:xfrm>
        </p:spPr>
        <p:txBody>
          <a:bodyPr/>
          <a:lstStyle/>
          <a:p>
            <a:endParaRPr lang="en-US" dirty="0"/>
          </a:p>
        </p:txBody>
      </p:sp>
    </p:spTree>
    <p:extLst>
      <p:ext uri="{BB962C8B-B14F-4D97-AF65-F5344CB8AC3E}">
        <p14:creationId xmlns:p14="http://schemas.microsoft.com/office/powerpoint/2010/main" val="354617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839E-8DA2-ADF1-2826-EC01F86242AF}"/>
              </a:ext>
            </a:extLst>
          </p:cNvPr>
          <p:cNvSpPr>
            <a:spLocks noGrp="1"/>
          </p:cNvSpPr>
          <p:nvPr>
            <p:ph type="title"/>
          </p:nvPr>
        </p:nvSpPr>
        <p:spPr/>
        <p:txBody>
          <a:bodyPr>
            <a:normAutofit/>
          </a:bodyPr>
          <a:lstStyle/>
          <a:p>
            <a:r>
              <a:rPr lang="en-US" dirty="0"/>
              <a:t>Methods</a:t>
            </a:r>
          </a:p>
        </p:txBody>
      </p:sp>
      <p:pic>
        <p:nvPicPr>
          <p:cNvPr id="18" name="Picture 17">
            <a:extLst>
              <a:ext uri="{FF2B5EF4-FFF2-40B4-BE49-F238E27FC236}">
                <a16:creationId xmlns:a16="http://schemas.microsoft.com/office/drawing/2014/main" id="{084FC93F-4E4E-7907-4070-700EA0504975}"/>
              </a:ext>
            </a:extLst>
          </p:cNvPr>
          <p:cNvPicPr>
            <a:picLocks noChangeAspect="1"/>
          </p:cNvPicPr>
          <p:nvPr/>
        </p:nvPicPr>
        <p:blipFill>
          <a:blip r:embed="rId3"/>
          <a:stretch>
            <a:fillRect/>
          </a:stretch>
        </p:blipFill>
        <p:spPr>
          <a:xfrm>
            <a:off x="7048502" y="2170619"/>
            <a:ext cx="4444205" cy="1464896"/>
          </a:xfrm>
          <a:prstGeom prst="rect">
            <a:avLst/>
          </a:prstGeom>
        </p:spPr>
      </p:pic>
      <p:sp>
        <p:nvSpPr>
          <p:cNvPr id="21" name="Rectangle: Rounded Corners 20">
            <a:extLst>
              <a:ext uri="{FF2B5EF4-FFF2-40B4-BE49-F238E27FC236}">
                <a16:creationId xmlns:a16="http://schemas.microsoft.com/office/drawing/2014/main" id="{74BE30A1-C901-0BB1-D788-213691128366}"/>
              </a:ext>
            </a:extLst>
          </p:cNvPr>
          <p:cNvSpPr/>
          <p:nvPr/>
        </p:nvSpPr>
        <p:spPr>
          <a:xfrm>
            <a:off x="6916615" y="832974"/>
            <a:ext cx="4982310" cy="532814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lvl="0" indent="-285750" algn="just">
              <a:buFont typeface="Wingdings" panose="05000000000000000000" pitchFamily="2" charset="2"/>
              <a:buChar char="Ø"/>
            </a:pPr>
            <a:r>
              <a:rPr lang="en-US" sz="1400" dirty="0">
                <a:solidFill>
                  <a:srgbClr val="000000"/>
                </a:solidFill>
                <a:latin typeface="Arial" panose="020B0604020202020204" pitchFamily="34" charset="0"/>
              </a:rPr>
              <a:t>The overview of the idea is described in Figure. </a:t>
            </a:r>
            <a:r>
              <a:rPr lang="en-US" sz="1400" dirty="0"/>
              <a:t>Artifacts in the oxygen saturation signal were annotated to determine valid or invalid data, and interpolation was used to reconstruct the invalid segments. Further non-physiologic drops in oxygen saturation (e.g.,to“0”) removed(Module1, Filter1).</a:t>
            </a:r>
          </a:p>
          <a:p>
            <a:pPr lvl="0" algn="just"/>
            <a:endParaRPr lang="en-US" sz="1400" dirty="0"/>
          </a:p>
          <a:p>
            <a:pPr marL="285750" lvl="0" indent="-285750" algn="just">
              <a:buFont typeface="Wingdings" panose="05000000000000000000" pitchFamily="2" charset="2"/>
              <a:buChar char="Ø"/>
            </a:pPr>
            <a:r>
              <a:rPr lang="en-US" sz="1400" dirty="0"/>
              <a:t>ECG artifacts (from muscle activity or movement) were also detected using a filter and replaced by interpolated values. Since heart rate variability is indicative of autonomic activity, an important factor in the pathogenesis of OSA, heart rate variability (HRV) features were calculated based on the R-R interval and included as input into the ML model.</a:t>
            </a:r>
          </a:p>
          <a:p>
            <a:pPr lvl="0" algn="just"/>
            <a:endParaRPr lang="en-US" sz="1400" dirty="0"/>
          </a:p>
          <a:p>
            <a:pPr marL="285750" lvl="0" indent="-285750" algn="just">
              <a:buFont typeface="Wingdings" panose="05000000000000000000" pitchFamily="2" charset="2"/>
              <a:buChar char="Ø"/>
            </a:pPr>
            <a:r>
              <a:rPr lang="en-US" sz="1400" dirty="0"/>
              <a:t>EEG delta power (over other EEG frequencies) was also used as a feature in the ML model. Additional inputs were the mean, min, standard deviation, skewness, and kurtosis of signals (Filter 2, Module 2, and Module 3).</a:t>
            </a:r>
          </a:p>
          <a:p>
            <a:pPr algn="just"/>
            <a:endParaRPr lang="en-US" sz="1400" dirty="0"/>
          </a:p>
          <a:p>
            <a:pPr marL="571680" indent="-571680" algn="just">
              <a:buFont typeface="Wingdings" panose="05000000000000000000" pitchFamily="2" charset="2"/>
              <a:buChar char="Ø"/>
            </a:pPr>
            <a:endParaRPr lang="en-US" sz="1400" dirty="0">
              <a:solidFill>
                <a:schemeClr val="tx1"/>
              </a:solidFill>
            </a:endParaRPr>
          </a:p>
        </p:txBody>
      </p:sp>
      <p:sp>
        <p:nvSpPr>
          <p:cNvPr id="22" name="TextBox 21">
            <a:extLst>
              <a:ext uri="{FF2B5EF4-FFF2-40B4-BE49-F238E27FC236}">
                <a16:creationId xmlns:a16="http://schemas.microsoft.com/office/drawing/2014/main" id="{4F5C58F1-C85B-6C2D-8E2B-AE28723DC0AD}"/>
              </a:ext>
            </a:extLst>
          </p:cNvPr>
          <p:cNvSpPr txBox="1"/>
          <p:nvPr/>
        </p:nvSpPr>
        <p:spPr>
          <a:xfrm>
            <a:off x="7971693" y="2508741"/>
            <a:ext cx="45722" cy="190821"/>
          </a:xfrm>
          <a:prstGeom prst="rect">
            <a:avLst/>
          </a:prstGeom>
          <a:noFill/>
        </p:spPr>
        <p:txBody>
          <a:bodyPr wrap="square" rtlCol="0">
            <a:spAutoFit/>
          </a:bodyPr>
          <a:lstStyle/>
          <a:p>
            <a:endParaRPr lang="en-US" sz="640" dirty="0"/>
          </a:p>
        </p:txBody>
      </p:sp>
      <p:pic>
        <p:nvPicPr>
          <p:cNvPr id="6" name="Picture 5">
            <a:extLst>
              <a:ext uri="{FF2B5EF4-FFF2-40B4-BE49-F238E27FC236}">
                <a16:creationId xmlns:a16="http://schemas.microsoft.com/office/drawing/2014/main" id="{7836BB8B-712A-A9CF-CD1B-6A51D2FB2C56}"/>
              </a:ext>
            </a:extLst>
          </p:cNvPr>
          <p:cNvPicPr>
            <a:picLocks noChangeAspect="1"/>
          </p:cNvPicPr>
          <p:nvPr/>
        </p:nvPicPr>
        <p:blipFill>
          <a:blip r:embed="rId4"/>
          <a:stretch>
            <a:fillRect/>
          </a:stretch>
        </p:blipFill>
        <p:spPr>
          <a:xfrm>
            <a:off x="615255" y="1063730"/>
            <a:ext cx="5915910" cy="5816250"/>
          </a:xfrm>
          <a:prstGeom prst="rect">
            <a:avLst/>
          </a:prstGeom>
        </p:spPr>
      </p:pic>
    </p:spTree>
    <p:extLst>
      <p:ext uri="{BB962C8B-B14F-4D97-AF65-F5344CB8AC3E}">
        <p14:creationId xmlns:p14="http://schemas.microsoft.com/office/powerpoint/2010/main" val="343204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839E-8DA2-ADF1-2826-EC01F86242AF}"/>
              </a:ext>
            </a:extLst>
          </p:cNvPr>
          <p:cNvSpPr>
            <a:spLocks noGrp="1"/>
          </p:cNvSpPr>
          <p:nvPr>
            <p:ph type="title"/>
          </p:nvPr>
        </p:nvSpPr>
        <p:spPr/>
        <p:txBody>
          <a:bodyPr>
            <a:normAutofit/>
          </a:bodyPr>
          <a:lstStyle/>
          <a:p>
            <a:r>
              <a:rPr lang="en-US" dirty="0"/>
              <a:t>Methods</a:t>
            </a:r>
          </a:p>
        </p:txBody>
      </p:sp>
      <p:pic>
        <p:nvPicPr>
          <p:cNvPr id="15" name="Picture 14">
            <a:extLst>
              <a:ext uri="{FF2B5EF4-FFF2-40B4-BE49-F238E27FC236}">
                <a16:creationId xmlns:a16="http://schemas.microsoft.com/office/drawing/2014/main" id="{09A7D8EF-FAD9-E181-A51D-FFE9ABA517E8}"/>
              </a:ext>
            </a:extLst>
          </p:cNvPr>
          <p:cNvPicPr>
            <a:picLocks noChangeAspect="1"/>
          </p:cNvPicPr>
          <p:nvPr/>
        </p:nvPicPr>
        <p:blipFill>
          <a:blip r:embed="rId3"/>
          <a:stretch>
            <a:fillRect/>
          </a:stretch>
        </p:blipFill>
        <p:spPr>
          <a:xfrm>
            <a:off x="7048502" y="5"/>
            <a:ext cx="4444205" cy="6858003"/>
          </a:xfrm>
          <a:prstGeom prst="rect">
            <a:avLst/>
          </a:prstGeom>
        </p:spPr>
      </p:pic>
      <p:pic>
        <p:nvPicPr>
          <p:cNvPr id="18" name="Picture 17">
            <a:extLst>
              <a:ext uri="{FF2B5EF4-FFF2-40B4-BE49-F238E27FC236}">
                <a16:creationId xmlns:a16="http://schemas.microsoft.com/office/drawing/2014/main" id="{084FC93F-4E4E-7907-4070-700EA0504975}"/>
              </a:ext>
            </a:extLst>
          </p:cNvPr>
          <p:cNvPicPr>
            <a:picLocks noChangeAspect="1"/>
          </p:cNvPicPr>
          <p:nvPr/>
        </p:nvPicPr>
        <p:blipFill>
          <a:blip r:embed="rId4"/>
          <a:stretch>
            <a:fillRect/>
          </a:stretch>
        </p:blipFill>
        <p:spPr>
          <a:xfrm>
            <a:off x="7048502" y="2170619"/>
            <a:ext cx="4444205" cy="1464896"/>
          </a:xfrm>
          <a:prstGeom prst="rect">
            <a:avLst/>
          </a:prstGeom>
        </p:spPr>
      </p:pic>
      <p:sp>
        <p:nvSpPr>
          <p:cNvPr id="22" name="TextBox 21">
            <a:extLst>
              <a:ext uri="{FF2B5EF4-FFF2-40B4-BE49-F238E27FC236}">
                <a16:creationId xmlns:a16="http://schemas.microsoft.com/office/drawing/2014/main" id="{4F5C58F1-C85B-6C2D-8E2B-AE28723DC0AD}"/>
              </a:ext>
            </a:extLst>
          </p:cNvPr>
          <p:cNvSpPr txBox="1"/>
          <p:nvPr/>
        </p:nvSpPr>
        <p:spPr>
          <a:xfrm>
            <a:off x="7971693" y="2508741"/>
            <a:ext cx="45722" cy="190821"/>
          </a:xfrm>
          <a:prstGeom prst="rect">
            <a:avLst/>
          </a:prstGeom>
          <a:noFill/>
        </p:spPr>
        <p:txBody>
          <a:bodyPr wrap="square" rtlCol="0">
            <a:spAutoFit/>
          </a:bodyPr>
          <a:lstStyle/>
          <a:p>
            <a:endParaRPr lang="en-US" sz="640" dirty="0"/>
          </a:p>
        </p:txBody>
      </p:sp>
      <p:pic>
        <p:nvPicPr>
          <p:cNvPr id="6" name="Picture 5">
            <a:extLst>
              <a:ext uri="{FF2B5EF4-FFF2-40B4-BE49-F238E27FC236}">
                <a16:creationId xmlns:a16="http://schemas.microsoft.com/office/drawing/2014/main" id="{7836BB8B-712A-A9CF-CD1B-6A51D2FB2C56}"/>
              </a:ext>
            </a:extLst>
          </p:cNvPr>
          <p:cNvPicPr>
            <a:picLocks noChangeAspect="1"/>
          </p:cNvPicPr>
          <p:nvPr/>
        </p:nvPicPr>
        <p:blipFill>
          <a:blip r:embed="rId5"/>
          <a:stretch>
            <a:fillRect/>
          </a:stretch>
        </p:blipFill>
        <p:spPr>
          <a:xfrm>
            <a:off x="460646" y="1041758"/>
            <a:ext cx="5915910" cy="5816250"/>
          </a:xfrm>
          <a:prstGeom prst="rect">
            <a:avLst/>
          </a:prstGeom>
        </p:spPr>
      </p:pic>
    </p:spTree>
    <p:extLst>
      <p:ext uri="{BB962C8B-B14F-4D97-AF65-F5344CB8AC3E}">
        <p14:creationId xmlns:p14="http://schemas.microsoft.com/office/powerpoint/2010/main" val="35466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228A-CBCC-5442-224C-F02428C3007C}"/>
              </a:ext>
            </a:extLst>
          </p:cNvPr>
          <p:cNvSpPr>
            <a:spLocks noGrp="1"/>
          </p:cNvSpPr>
          <p:nvPr>
            <p:ph type="title"/>
          </p:nvPr>
        </p:nvSpPr>
        <p:spPr/>
        <p:txBody>
          <a:bodyPr>
            <a:noAutofit/>
          </a:bodyPr>
          <a:lstStyle/>
          <a:p>
            <a:r>
              <a:rPr lang="en-US" sz="4000" dirty="0"/>
              <a:t>Methods</a:t>
            </a:r>
          </a:p>
        </p:txBody>
      </p:sp>
      <p:pic>
        <p:nvPicPr>
          <p:cNvPr id="11" name="Picture 10">
            <a:extLst>
              <a:ext uri="{FF2B5EF4-FFF2-40B4-BE49-F238E27FC236}">
                <a16:creationId xmlns:a16="http://schemas.microsoft.com/office/drawing/2014/main" id="{8DC271D1-0EB1-BAF3-9C5B-74B75BEB0A25}"/>
              </a:ext>
            </a:extLst>
          </p:cNvPr>
          <p:cNvPicPr>
            <a:picLocks noChangeAspect="1"/>
          </p:cNvPicPr>
          <p:nvPr/>
        </p:nvPicPr>
        <p:blipFill>
          <a:blip r:embed="rId2"/>
          <a:stretch>
            <a:fillRect/>
          </a:stretch>
        </p:blipFill>
        <p:spPr>
          <a:xfrm>
            <a:off x="571504" y="1444658"/>
            <a:ext cx="6749562" cy="4441363"/>
          </a:xfrm>
          <a:prstGeom prst="rect">
            <a:avLst/>
          </a:prstGeom>
        </p:spPr>
      </p:pic>
      <p:pic>
        <p:nvPicPr>
          <p:cNvPr id="7" name="Picture 6">
            <a:extLst>
              <a:ext uri="{FF2B5EF4-FFF2-40B4-BE49-F238E27FC236}">
                <a16:creationId xmlns:a16="http://schemas.microsoft.com/office/drawing/2014/main" id="{B9DB5A31-F16D-C1B1-8882-8D1042ECB9F3}"/>
              </a:ext>
            </a:extLst>
          </p:cNvPr>
          <p:cNvPicPr>
            <a:picLocks noChangeAspect="1"/>
          </p:cNvPicPr>
          <p:nvPr/>
        </p:nvPicPr>
        <p:blipFill>
          <a:blip r:embed="rId3"/>
          <a:stretch>
            <a:fillRect/>
          </a:stretch>
        </p:blipFill>
        <p:spPr>
          <a:xfrm>
            <a:off x="7321066" y="2645253"/>
            <a:ext cx="4817683" cy="1824390"/>
          </a:xfrm>
          <a:prstGeom prst="rect">
            <a:avLst/>
          </a:prstGeom>
        </p:spPr>
      </p:pic>
    </p:spTree>
    <p:extLst>
      <p:ext uri="{BB962C8B-B14F-4D97-AF65-F5344CB8AC3E}">
        <p14:creationId xmlns:p14="http://schemas.microsoft.com/office/powerpoint/2010/main" val="5863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9DF9-3E1E-D9FD-A208-188EC0AF80A5}"/>
              </a:ext>
            </a:extLst>
          </p:cNvPr>
          <p:cNvSpPr>
            <a:spLocks noGrp="1"/>
          </p:cNvSpPr>
          <p:nvPr>
            <p:ph type="title"/>
          </p:nvPr>
        </p:nvSpPr>
        <p:spPr>
          <a:xfrm>
            <a:off x="571501" y="427477"/>
            <a:ext cx="11048998" cy="811008"/>
          </a:xfrm>
        </p:spPr>
        <p:txBody>
          <a:bodyPr vert="horz" lIns="0" tIns="0" rIns="0" bIns="0" rtlCol="0" anchor="t">
            <a:noAutofit/>
          </a:bodyPr>
          <a:lstStyle/>
          <a:p>
            <a:r>
              <a:rPr lang="en-US" sz="4000" dirty="0"/>
              <a:t>Results: CNN</a:t>
            </a:r>
          </a:p>
        </p:txBody>
      </p:sp>
      <p:sp>
        <p:nvSpPr>
          <p:cNvPr id="6" name="TextBox 5">
            <a:extLst>
              <a:ext uri="{FF2B5EF4-FFF2-40B4-BE49-F238E27FC236}">
                <a16:creationId xmlns:a16="http://schemas.microsoft.com/office/drawing/2014/main" id="{7D8D807B-BEF1-ABB3-12FD-0DBA6B91BE2D}"/>
              </a:ext>
            </a:extLst>
          </p:cNvPr>
          <p:cNvSpPr txBox="1"/>
          <p:nvPr/>
        </p:nvSpPr>
        <p:spPr>
          <a:xfrm>
            <a:off x="606288" y="1583595"/>
            <a:ext cx="9034669" cy="4490707"/>
          </a:xfrm>
          <a:prstGeom prst="rect">
            <a:avLst/>
          </a:prstGeom>
        </p:spPr>
        <p:txBody>
          <a:bodyPr vert="horz" lIns="0" tIns="0" rIns="0" bIns="0" rtlCol="0">
            <a:normAutofit/>
          </a:bodyPr>
          <a:lstStyle/>
          <a:p>
            <a:pPr>
              <a:tabLst>
                <a:tab pos="4644608" algn="l"/>
              </a:tabLst>
            </a:pPr>
            <a:endParaRPr lang="en-US" sz="2003" dirty="0">
              <a:latin typeface="Arial" panose="020B0604020202020204" pitchFamily="34" charset="0"/>
            </a:endParaRPr>
          </a:p>
        </p:txBody>
      </p:sp>
      <p:pic>
        <p:nvPicPr>
          <p:cNvPr id="4" name="Picture 3">
            <a:extLst>
              <a:ext uri="{FF2B5EF4-FFF2-40B4-BE49-F238E27FC236}">
                <a16:creationId xmlns:a16="http://schemas.microsoft.com/office/drawing/2014/main" id="{EDCF694B-B505-B4D6-FE7B-C381C4D27FB1}"/>
              </a:ext>
            </a:extLst>
          </p:cNvPr>
          <p:cNvPicPr>
            <a:picLocks noChangeAspect="1"/>
          </p:cNvPicPr>
          <p:nvPr/>
        </p:nvPicPr>
        <p:blipFill>
          <a:blip r:embed="rId2"/>
          <a:stretch>
            <a:fillRect/>
          </a:stretch>
        </p:blipFill>
        <p:spPr>
          <a:xfrm>
            <a:off x="3269214" y="1285089"/>
            <a:ext cx="5421293" cy="2219328"/>
          </a:xfrm>
          <a:prstGeom prst="rect">
            <a:avLst/>
          </a:prstGeom>
        </p:spPr>
      </p:pic>
      <p:pic>
        <p:nvPicPr>
          <p:cNvPr id="7" name="Picture 6" descr="Table&#10;&#10;Description automatically generated">
            <a:extLst>
              <a:ext uri="{FF2B5EF4-FFF2-40B4-BE49-F238E27FC236}">
                <a16:creationId xmlns:a16="http://schemas.microsoft.com/office/drawing/2014/main" id="{1BB4EE98-F7FC-AB76-B5AB-DFCF23613A67}"/>
              </a:ext>
            </a:extLst>
          </p:cNvPr>
          <p:cNvPicPr>
            <a:picLocks noChangeAspect="1"/>
          </p:cNvPicPr>
          <p:nvPr/>
        </p:nvPicPr>
        <p:blipFill>
          <a:blip r:embed="rId3"/>
          <a:stretch>
            <a:fillRect/>
          </a:stretch>
        </p:blipFill>
        <p:spPr>
          <a:xfrm>
            <a:off x="3561357" y="3711696"/>
            <a:ext cx="4720306" cy="2623594"/>
          </a:xfrm>
          <a:prstGeom prst="rect">
            <a:avLst/>
          </a:prstGeom>
        </p:spPr>
      </p:pic>
    </p:spTree>
    <p:extLst>
      <p:ext uri="{BB962C8B-B14F-4D97-AF65-F5344CB8AC3E}">
        <p14:creationId xmlns:p14="http://schemas.microsoft.com/office/powerpoint/2010/main" val="197523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9DF9-3E1E-D9FD-A208-188EC0AF80A5}"/>
              </a:ext>
            </a:extLst>
          </p:cNvPr>
          <p:cNvSpPr>
            <a:spLocks noGrp="1"/>
          </p:cNvSpPr>
          <p:nvPr>
            <p:ph type="title"/>
          </p:nvPr>
        </p:nvSpPr>
        <p:spPr>
          <a:xfrm>
            <a:off x="571501" y="427477"/>
            <a:ext cx="11048998" cy="811008"/>
          </a:xfrm>
        </p:spPr>
        <p:txBody>
          <a:bodyPr vert="horz" lIns="0" tIns="0" rIns="0" bIns="0" rtlCol="0" anchor="t">
            <a:noAutofit/>
          </a:bodyPr>
          <a:lstStyle/>
          <a:p>
            <a:r>
              <a:rPr lang="en-US" sz="4000" dirty="0"/>
              <a:t>Results: CNN</a:t>
            </a:r>
          </a:p>
        </p:txBody>
      </p:sp>
      <p:sp>
        <p:nvSpPr>
          <p:cNvPr id="6" name="TextBox 5">
            <a:extLst>
              <a:ext uri="{FF2B5EF4-FFF2-40B4-BE49-F238E27FC236}">
                <a16:creationId xmlns:a16="http://schemas.microsoft.com/office/drawing/2014/main" id="{7D8D807B-BEF1-ABB3-12FD-0DBA6B91BE2D}"/>
              </a:ext>
            </a:extLst>
          </p:cNvPr>
          <p:cNvSpPr txBox="1"/>
          <p:nvPr/>
        </p:nvSpPr>
        <p:spPr>
          <a:xfrm>
            <a:off x="606288" y="1583595"/>
            <a:ext cx="9034669" cy="4490707"/>
          </a:xfrm>
          <a:prstGeom prst="rect">
            <a:avLst/>
          </a:prstGeom>
        </p:spPr>
        <p:txBody>
          <a:bodyPr vert="horz" lIns="0" tIns="0" rIns="0" bIns="0" rtlCol="0">
            <a:normAutofit/>
          </a:bodyPr>
          <a:lstStyle/>
          <a:p>
            <a:pPr>
              <a:tabLst>
                <a:tab pos="4644608" algn="l"/>
              </a:tabLst>
            </a:pPr>
            <a:endParaRPr lang="en-US" sz="2003" dirty="0">
              <a:latin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EFD536-AFF6-B5D6-B880-709711C5FD20}"/>
                  </a:ext>
                </a:extLst>
              </p:cNvPr>
              <p:cNvSpPr txBox="1"/>
              <p:nvPr/>
            </p:nvSpPr>
            <p:spPr>
              <a:xfrm>
                <a:off x="725535" y="2486641"/>
                <a:ext cx="4606317" cy="1009764"/>
              </a:xfrm>
              <a:prstGeom prst="rect">
                <a:avLst/>
              </a:prstGeom>
              <a:noFill/>
            </p:spPr>
            <p:txBody>
              <a:bodyPr wrap="square">
                <a:spAutoFit/>
              </a:bodyPr>
              <a:lstStyle/>
              <a:p>
                <a:pPr algn="ctr">
                  <a:lnSpc>
                    <a:spcPct val="107000"/>
                  </a:lnSpc>
                  <a:spcAft>
                    <a:spcPts val="800"/>
                  </a:spcAft>
                  <a:tabLst>
                    <a:tab pos="4644608" algn="l"/>
                  </a:tabLst>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TPR = Sensitivity : </a:t>
                </a:r>
                <a14:m>
                  <m:oMath xmlns:m="http://schemas.openxmlformats.org/officeDocument/2006/math">
                    <m:f>
                      <m:fPr>
                        <m:ctrlPr>
                          <a:rPr lang="en-US" i="1">
                            <a:solidFill>
                              <a:srgbClr val="000000"/>
                            </a:solidFill>
                            <a:latin typeface="Cambria Math" panose="02040503050406030204" pitchFamily="18" charset="0"/>
                            <a:ea typeface="Calibri" panose="020F0502020204030204" pitchFamily="34" charset="0"/>
                            <a:cs typeface="Calibri" panose="020F0502020204030204" pitchFamily="34" charset="0"/>
                          </a:rPr>
                        </m:ctrlPr>
                      </m:fPr>
                      <m:num>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𝑇𝑃</m:t>
                        </m:r>
                      </m:num>
                      <m:den>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𝑇𝑃</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𝐹𝑁</m:t>
                        </m:r>
                      </m:den>
                    </m:f>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54.6</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FPR = 1-Specifity =</a:t>
                </a:r>
                <a14:m>
                  <m:oMath xmlns:m="http://schemas.openxmlformats.org/officeDocument/2006/math">
                    <m:f>
                      <m:fPr>
                        <m:ctrlPr>
                          <a:rPr lang="en-US" i="1">
                            <a:solidFill>
                              <a:srgbClr val="000000"/>
                            </a:solidFill>
                            <a:latin typeface="Cambria Math" panose="02040503050406030204" pitchFamily="18" charset="0"/>
                            <a:cs typeface="Calibri" panose="020F0502020204030204" pitchFamily="34" charset="0"/>
                          </a:rPr>
                        </m:ctrlPr>
                      </m:fPr>
                      <m:num>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𝐹𝑃</m:t>
                        </m:r>
                      </m:num>
                      <m:den>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𝐹𝑃</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𝑇𝑁</m:t>
                        </m:r>
                      </m:den>
                    </m:f>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34.6</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US" dirty="0"/>
              </a:p>
            </p:txBody>
          </p:sp>
        </mc:Choice>
        <mc:Fallback xmlns="">
          <p:sp>
            <p:nvSpPr>
              <p:cNvPr id="8" name="TextBox 7">
                <a:extLst>
                  <a:ext uri="{FF2B5EF4-FFF2-40B4-BE49-F238E27FC236}">
                    <a16:creationId xmlns:a16="http://schemas.microsoft.com/office/drawing/2014/main" id="{B3EFD536-AFF6-B5D6-B880-709711C5FD20}"/>
                  </a:ext>
                </a:extLst>
              </p:cNvPr>
              <p:cNvSpPr txBox="1">
                <a:spLocks noRot="1" noChangeAspect="1" noMove="1" noResize="1" noEditPoints="1" noAdjustHandles="1" noChangeArrowheads="1" noChangeShapeType="1" noTextEdit="1"/>
              </p:cNvSpPr>
              <p:nvPr/>
            </p:nvSpPr>
            <p:spPr>
              <a:xfrm>
                <a:off x="725535" y="2486641"/>
                <a:ext cx="4606317" cy="1009764"/>
              </a:xfrm>
              <a:prstGeom prst="rect">
                <a:avLst/>
              </a:prstGeom>
              <a:blipFill>
                <a:blip r:embed="rId2"/>
                <a:stretch>
                  <a:fillRect b="-301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2EA8B5F-3A62-DE0B-72BE-803A10C2D32D}"/>
              </a:ext>
            </a:extLst>
          </p:cNvPr>
          <p:cNvPicPr>
            <a:picLocks noChangeAspect="1"/>
          </p:cNvPicPr>
          <p:nvPr/>
        </p:nvPicPr>
        <p:blipFill>
          <a:blip r:embed="rId3"/>
          <a:stretch>
            <a:fillRect/>
          </a:stretch>
        </p:blipFill>
        <p:spPr>
          <a:xfrm>
            <a:off x="5611307" y="1583595"/>
            <a:ext cx="5673756" cy="4070562"/>
          </a:xfrm>
          <a:prstGeom prst="rect">
            <a:avLst/>
          </a:prstGeom>
        </p:spPr>
      </p:pic>
    </p:spTree>
    <p:extLst>
      <p:ext uri="{BB962C8B-B14F-4D97-AF65-F5344CB8AC3E}">
        <p14:creationId xmlns:p14="http://schemas.microsoft.com/office/powerpoint/2010/main" val="165009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A162-BD94-FCC9-87E4-1BFAA4FAC8E9}"/>
              </a:ext>
            </a:extLst>
          </p:cNvPr>
          <p:cNvSpPr>
            <a:spLocks noGrp="1"/>
          </p:cNvSpPr>
          <p:nvPr>
            <p:ph type="title"/>
          </p:nvPr>
        </p:nvSpPr>
        <p:spPr>
          <a:xfrm>
            <a:off x="404447" y="181296"/>
            <a:ext cx="11048998" cy="811004"/>
          </a:xfrm>
        </p:spPr>
        <p:txBody>
          <a:bodyPr/>
          <a:lstStyle/>
          <a:p>
            <a:r>
              <a:rPr lang="en-US" dirty="0"/>
              <a:t>SVM</a:t>
            </a:r>
          </a:p>
        </p:txBody>
      </p:sp>
      <p:sp>
        <p:nvSpPr>
          <p:cNvPr id="4" name="Footer Placeholder 3">
            <a:extLst>
              <a:ext uri="{FF2B5EF4-FFF2-40B4-BE49-F238E27FC236}">
                <a16:creationId xmlns:a16="http://schemas.microsoft.com/office/drawing/2014/main" id="{B3A95641-8322-E8DB-C425-40758D0E0A4B}"/>
              </a:ext>
            </a:extLst>
          </p:cNvPr>
          <p:cNvSpPr>
            <a:spLocks noGrp="1"/>
          </p:cNvSpPr>
          <p:nvPr>
            <p:ph type="ftr" sz="quarter" idx="11"/>
          </p:nvPr>
        </p:nvSpPr>
        <p:spPr/>
        <p:txBody>
          <a:bodyPr/>
          <a:lstStyle/>
          <a:p>
            <a:endParaRPr lang="en-US"/>
          </a:p>
        </p:txBody>
      </p:sp>
      <p:sp>
        <p:nvSpPr>
          <p:cNvPr id="5" name="Rectangle 1">
            <a:extLst>
              <a:ext uri="{FF2B5EF4-FFF2-40B4-BE49-F238E27FC236}">
                <a16:creationId xmlns:a16="http://schemas.microsoft.com/office/drawing/2014/main" id="{39A0BEC5-5A5C-DA5B-6523-D3FE0B077230}"/>
              </a:ext>
            </a:extLst>
          </p:cNvPr>
          <p:cNvSpPr>
            <a:spLocks noGrp="1" noChangeArrowheads="1"/>
          </p:cNvSpPr>
          <p:nvPr>
            <p:ph idx="1"/>
          </p:nvPr>
        </p:nvSpPr>
        <p:spPr bwMode="auto">
          <a:xfrm>
            <a:off x="61548" y="2044888"/>
            <a:ext cx="120278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Time new roman"/>
              </a:rPr>
              <a:t>Support Vector Machines (SVMs) are a powerful machine learning algorithm used for classification and regression tasks. SVMs are widely used in medical research and diagnosis, as they are particularly effective in separating data into different categories based on specific features.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Time new roman"/>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Time new roman"/>
              </a:rPr>
              <a:t>The fundamental principle of SVMs is to find a hyperplane that maximally separates two classes of data.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Time new roman"/>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Time new roman"/>
              </a:rPr>
              <a:t>The hyperplane is defined as the boundary that separates the two classes with the maximum margin, or distance between the closest points of each class.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Time new roman"/>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Time new roman"/>
              </a:rPr>
              <a:t>The points closest to the hyperplane are known as support vectors, and their location and distance from the hyperplane help determine the boundary.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 new roman"/>
            </a:endParaRPr>
          </a:p>
        </p:txBody>
      </p:sp>
    </p:spTree>
    <p:extLst>
      <p:ext uri="{BB962C8B-B14F-4D97-AF65-F5344CB8AC3E}">
        <p14:creationId xmlns:p14="http://schemas.microsoft.com/office/powerpoint/2010/main" val="1298541097"/>
      </p:ext>
    </p:extLst>
  </p:cSld>
  <p:clrMapOvr>
    <a:masterClrMapping/>
  </p:clrMapOvr>
</p:sld>
</file>

<file path=ppt/theme/theme1.xml><?xml version="1.0" encoding="utf-8"?>
<a:theme xmlns:a="http://schemas.openxmlformats.org/drawingml/2006/main" name="1_UIC">
  <a:themeElements>
    <a:clrScheme name="UIC">
      <a:dk1>
        <a:srgbClr val="575757"/>
      </a:dk1>
      <a:lt1>
        <a:srgbClr val="FFFFFF"/>
      </a:lt1>
      <a:dk2>
        <a:srgbClr val="001D69"/>
      </a:dk2>
      <a:lt2>
        <a:srgbClr val="F2F7EB"/>
      </a:lt2>
      <a:accent1>
        <a:srgbClr val="D40032"/>
      </a:accent1>
      <a:accent2>
        <a:srgbClr val="001E61"/>
      </a:accent2>
      <a:accent3>
        <a:srgbClr val="41B6E5"/>
      </a:accent3>
      <a:accent4>
        <a:srgbClr val="FFBE3E"/>
      </a:accent4>
      <a:accent5>
        <a:srgbClr val="0085AD"/>
      </a:accent5>
      <a:accent6>
        <a:srgbClr val="D0D2CF"/>
      </a:accent6>
      <a:hlink>
        <a:srgbClr val="41B6E6"/>
      </a:hlink>
      <a:folHlink>
        <a:srgbClr val="001E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C" id="{B82EF8CA-CF45-B347-9F86-BDCB680E2AB6}" vid="{5E8F787F-D014-A040-8B66-4854019F9F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32561</TotalTime>
  <Words>1300</Words>
  <Application>Microsoft Office PowerPoint</Application>
  <PresentationFormat>Widescreen</PresentationFormat>
  <Paragraphs>104</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 Math</vt:lpstr>
      <vt:lpstr>Open Sans</vt:lpstr>
      <vt:lpstr>System Font Regular</vt:lpstr>
      <vt:lpstr>Time new roman</vt:lpstr>
      <vt:lpstr>Wingdings</vt:lpstr>
      <vt:lpstr>1_UIC</vt:lpstr>
      <vt:lpstr>Incident Hypertension Prediction in Obstructive      Sleep Apnea by Machine Learning</vt:lpstr>
      <vt:lpstr>PowerPoint Presentation</vt:lpstr>
      <vt:lpstr>Using ML to predict HTN from PSG</vt:lpstr>
      <vt:lpstr>Methods</vt:lpstr>
      <vt:lpstr>Methods</vt:lpstr>
      <vt:lpstr>Methods</vt:lpstr>
      <vt:lpstr>Results: CNN</vt:lpstr>
      <vt:lpstr>Results: CNN</vt:lpstr>
      <vt:lpstr>SVM</vt:lpstr>
      <vt:lpstr>SVM</vt:lpstr>
      <vt:lpstr>SVM</vt:lpstr>
      <vt:lpstr>Results: SVM</vt:lpstr>
      <vt:lpstr>Results: SVM</vt:lpstr>
      <vt:lpstr>PowerPoint Presentation</vt:lpstr>
      <vt:lpstr>Results: SVM on new Structure</vt:lpstr>
      <vt:lpstr>SVM results based on high AHI =&gt; 4 </vt:lpstr>
      <vt:lpstr>SVM results based on high AHI =&gt; 10</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Campbell</dc:creator>
  <cp:lastModifiedBy>Halimi Milani, Omid</cp:lastModifiedBy>
  <cp:revision>148</cp:revision>
  <dcterms:created xsi:type="dcterms:W3CDTF">2020-05-04T17:53:51Z</dcterms:created>
  <dcterms:modified xsi:type="dcterms:W3CDTF">2023-05-17T20:37:31Z</dcterms:modified>
</cp:coreProperties>
</file>