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80" r:id="rId2"/>
    <p:sldId id="290" r:id="rId3"/>
    <p:sldId id="291" r:id="rId4"/>
    <p:sldId id="289" r:id="rId5"/>
  </p:sldIdLst>
  <p:sldSz cx="10972800" cy="10972800"/>
  <p:notesSz cx="6858000" cy="9144000"/>
  <p:defaultTextStyle>
    <a:defPPr>
      <a:defRPr lang="en-US"/>
    </a:defPPr>
    <a:lvl1pPr marL="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00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4008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1012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8016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502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202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9029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6033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1DE1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792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880" y="-8"/>
      </p:cViewPr>
      <p:guideLst>
        <p:guide orient="horz" pos="345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408681"/>
            <a:ext cx="932688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17920"/>
            <a:ext cx="76809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703582"/>
            <a:ext cx="2962274" cy="14978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703582"/>
            <a:ext cx="8703946" cy="14978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7051041"/>
            <a:ext cx="9326880" cy="217932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650742"/>
            <a:ext cx="9326880" cy="2400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0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40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10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080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5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20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890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1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4097022"/>
            <a:ext cx="5833110" cy="1158493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4097022"/>
            <a:ext cx="5833110" cy="1158493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439421"/>
            <a:ext cx="987552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456181"/>
            <a:ext cx="4848226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479800"/>
            <a:ext cx="4848226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2456181"/>
            <a:ext cx="4850130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3479800"/>
            <a:ext cx="4850130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436880"/>
            <a:ext cx="3609976" cy="185928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436881"/>
            <a:ext cx="6134100" cy="936498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2296161"/>
            <a:ext cx="3609976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7680960"/>
            <a:ext cx="6583680" cy="90678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980440"/>
            <a:ext cx="6583680" cy="6583680"/>
          </a:xfrm>
        </p:spPr>
        <p:txBody>
          <a:bodyPr/>
          <a:lstStyle>
            <a:lvl1pPr marL="0" indent="0">
              <a:buNone/>
              <a:defRPr sz="4400"/>
            </a:lvl1pPr>
            <a:lvl2pPr marL="627004" indent="0">
              <a:buNone/>
              <a:defRPr sz="3800"/>
            </a:lvl2pPr>
            <a:lvl3pPr marL="1254008" indent="0">
              <a:buNone/>
              <a:defRPr sz="3300"/>
            </a:lvl3pPr>
            <a:lvl4pPr marL="1881012" indent="0">
              <a:buNone/>
              <a:defRPr sz="2700"/>
            </a:lvl4pPr>
            <a:lvl5pPr marL="2508016" indent="0">
              <a:buNone/>
              <a:defRPr sz="2700"/>
            </a:lvl5pPr>
            <a:lvl6pPr marL="3135020" indent="0">
              <a:buNone/>
              <a:defRPr sz="2700"/>
            </a:lvl6pPr>
            <a:lvl7pPr marL="3762024" indent="0">
              <a:buNone/>
              <a:defRPr sz="2700"/>
            </a:lvl7pPr>
            <a:lvl8pPr marL="4389029" indent="0">
              <a:buNone/>
              <a:defRPr sz="2700"/>
            </a:lvl8pPr>
            <a:lvl9pPr marL="501603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8587741"/>
            <a:ext cx="6583680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39421"/>
            <a:ext cx="9875520" cy="1828800"/>
          </a:xfrm>
          <a:prstGeom prst="rect">
            <a:avLst/>
          </a:prstGeom>
        </p:spPr>
        <p:txBody>
          <a:bodyPr vert="horz" lIns="125401" tIns="62700" rIns="125401" bIns="627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560321"/>
            <a:ext cx="9875520" cy="7241541"/>
          </a:xfrm>
          <a:prstGeom prst="rect">
            <a:avLst/>
          </a:prstGeom>
        </p:spPr>
        <p:txBody>
          <a:bodyPr vert="horz" lIns="125401" tIns="62700" rIns="125401" bIns="62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0170161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5E6-D9CC-0C4D-B162-4D2BDA47E8CD}" type="datetimeFigureOut">
              <a:rPr lang="en-US" smtClean="0"/>
              <a:pPr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0170161"/>
            <a:ext cx="34747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0170161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16DC-37B0-EF4F-9E1D-EFB858B3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253" indent="-470253" algn="l" defTabSz="62700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82" indent="-391878" algn="l" defTabSz="62700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510" indent="-313502" algn="l" defTabSz="62700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14" indent="-313502" algn="l" defTabSz="62700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518" indent="-313502" algn="l" defTabSz="62700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8522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27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2531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9535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0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008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012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8016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2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202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029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6033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472508" y="5994400"/>
            <a:ext cx="7315200" cy="914400"/>
          </a:xfrm>
          <a:prstGeom prst="rect">
            <a:avLst/>
          </a:prstGeom>
          <a:solidFill>
            <a:srgbClr val="3366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72508" y="6993465"/>
            <a:ext cx="2660904" cy="914400"/>
          </a:xfrm>
          <a:prstGeom prst="rect">
            <a:avLst/>
          </a:prstGeom>
          <a:solidFill>
            <a:srgbClr val="FF66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72508" y="7992530"/>
            <a:ext cx="164592" cy="914400"/>
          </a:xfrm>
          <a:prstGeom prst="rect">
            <a:avLst/>
          </a:prstGeom>
          <a:solidFill>
            <a:srgbClr val="1DE13A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432093" y="6174778"/>
            <a:ext cx="1117600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2.86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831400" y="7412689"/>
            <a:ext cx="1956308" cy="1494241"/>
            <a:chOff x="5002598" y="7381563"/>
            <a:chExt cx="1956308" cy="1494241"/>
          </a:xfrm>
        </p:grpSpPr>
        <p:grpSp>
          <p:nvGrpSpPr>
            <p:cNvPr id="47" name="Group 46"/>
            <p:cNvGrpSpPr/>
            <p:nvPr/>
          </p:nvGrpSpPr>
          <p:grpSpPr>
            <a:xfrm>
              <a:off x="5002598" y="7381563"/>
              <a:ext cx="1448310" cy="492436"/>
              <a:chOff x="2128172" y="585753"/>
              <a:chExt cx="1448310" cy="49243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619248" y="585753"/>
                <a:ext cx="957234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Spark</a:t>
                </a:r>
              </a:p>
            </p:txBody>
          </p:sp>
          <p:sp>
            <p:nvSpPr>
              <p:cNvPr id="44" name="Rounded Rectangle 43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3366FF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002598" y="7890932"/>
              <a:ext cx="1685376" cy="492436"/>
              <a:chOff x="2128172" y="585753"/>
              <a:chExt cx="1685376" cy="4924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619247" y="585753"/>
                <a:ext cx="1194301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Naiad</a:t>
                </a:r>
              </a:p>
            </p:txBody>
          </p:sp>
          <p:sp>
            <p:nvSpPr>
              <p:cNvPr id="50" name="Rounded Rectangle 49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002598" y="8383368"/>
              <a:ext cx="1956308" cy="492436"/>
              <a:chOff x="2128172" y="585753"/>
              <a:chExt cx="1956308" cy="49243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619247" y="585753"/>
                <a:ext cx="1465233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Nimbus</a:t>
                </a:r>
              </a:p>
            </p:txBody>
          </p:sp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1DE13A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 rot="10800000">
            <a:off x="1472510" y="5621952"/>
            <a:ext cx="7925491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31674" y="5031006"/>
            <a:ext cx="2714309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Iteration Time (s)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77819" y="7179510"/>
            <a:ext cx="1134532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1.04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37100" y="8198248"/>
            <a:ext cx="863605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0.07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528191" y="5081804"/>
            <a:ext cx="640209" cy="3335787"/>
            <a:chOff x="528190" y="5605017"/>
            <a:chExt cx="640209" cy="3335787"/>
          </a:xfrm>
        </p:grpSpPr>
        <p:sp>
          <p:nvSpPr>
            <p:cNvPr id="38" name="TextBox 37"/>
            <p:cNvSpPr txBox="1"/>
            <p:nvPr/>
          </p:nvSpPr>
          <p:spPr>
            <a:xfrm rot="16200000">
              <a:off x="-878097" y="7011304"/>
              <a:ext cx="3335787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Runtime Overhead (s)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 flipH="1">
              <a:off x="-474090" y="7264440"/>
              <a:ext cx="3284978" cy="1"/>
            </a:xfrm>
            <a:prstGeom prst="straightConnector1">
              <a:avLst/>
            </a:prstGeom>
            <a:ln w="50800" cmpd="sng">
              <a:solidFill>
                <a:schemeClr val="tx1"/>
              </a:solidFill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265154" y="5339350"/>
            <a:ext cx="2067915" cy="3601455"/>
            <a:chOff x="2775021" y="-182636"/>
            <a:chExt cx="2067915" cy="3601455"/>
          </a:xfrm>
        </p:grpSpPr>
        <p:sp>
          <p:nvSpPr>
            <p:cNvPr id="33" name="Rectangle 32"/>
            <p:cNvSpPr/>
            <p:nvPr/>
          </p:nvSpPr>
          <p:spPr>
            <a:xfrm rot="10800000">
              <a:off x="2825820" y="2597140"/>
              <a:ext cx="457200" cy="283464"/>
            </a:xfrm>
            <a:prstGeom prst="rect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75021" y="2895605"/>
              <a:ext cx="541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20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0800000">
              <a:off x="3520094" y="1874764"/>
              <a:ext cx="457200" cy="1005840"/>
            </a:xfrm>
            <a:prstGeom prst="rect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9295" y="2895605"/>
              <a:ext cx="541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5</a:t>
              </a:r>
              <a:r>
                <a:rPr lang="en-US" sz="2800" dirty="0" smtClean="0">
                  <a:latin typeface="Calibri"/>
                  <a:cs typeface="Calibri"/>
                </a:rPr>
                <a:t>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0800000">
              <a:off x="4216401" y="-182636"/>
              <a:ext cx="457200" cy="3063240"/>
            </a:xfrm>
            <a:prstGeom prst="rect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7071" y="2895605"/>
              <a:ext cx="795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10</a:t>
              </a:r>
              <a:r>
                <a:rPr lang="en-US" sz="2800" dirty="0" smtClean="0">
                  <a:latin typeface="Calibri"/>
                  <a:cs typeface="Calibri"/>
                </a:rPr>
                <a:t>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74691" y="8320285"/>
            <a:ext cx="2067915" cy="620511"/>
            <a:chOff x="2775021" y="2798308"/>
            <a:chExt cx="2067915" cy="620511"/>
          </a:xfrm>
        </p:grpSpPr>
        <p:sp>
          <p:nvSpPr>
            <p:cNvPr id="55" name="Rectangle 54"/>
            <p:cNvSpPr/>
            <p:nvPr/>
          </p:nvSpPr>
          <p:spPr>
            <a:xfrm rot="10800000">
              <a:off x="2825820" y="2816596"/>
              <a:ext cx="457200" cy="64008"/>
            </a:xfrm>
            <a:prstGeom prst="rect">
              <a:avLst/>
            </a:prstGeom>
            <a:solidFill>
              <a:srgbClr val="1DE13A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75021" y="2895605"/>
              <a:ext cx="541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20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0800000">
              <a:off x="3520094" y="2816596"/>
              <a:ext cx="457200" cy="64008"/>
            </a:xfrm>
            <a:prstGeom prst="rect">
              <a:avLst/>
            </a:prstGeom>
            <a:solidFill>
              <a:srgbClr val="1DE13A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69295" y="2895605"/>
              <a:ext cx="541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5</a:t>
              </a:r>
              <a:r>
                <a:rPr lang="en-US" sz="2800" dirty="0" smtClean="0">
                  <a:latin typeface="Calibri"/>
                  <a:cs typeface="Calibri"/>
                </a:rPr>
                <a:t>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0800000">
              <a:off x="4216401" y="2798308"/>
              <a:ext cx="457200" cy="82296"/>
            </a:xfrm>
            <a:prstGeom prst="rect">
              <a:avLst/>
            </a:prstGeom>
            <a:solidFill>
              <a:srgbClr val="1DE13A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47071" y="2895605"/>
              <a:ext cx="795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10</a:t>
              </a:r>
              <a:r>
                <a:rPr lang="en-US" sz="2800" dirty="0" smtClean="0">
                  <a:latin typeface="Calibri"/>
                  <a:cs typeface="Calibri"/>
                </a:rPr>
                <a:t>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06748" y="5202181"/>
            <a:ext cx="2067915" cy="3738615"/>
            <a:chOff x="2775021" y="-319796"/>
            <a:chExt cx="2067915" cy="3738615"/>
          </a:xfrm>
        </p:grpSpPr>
        <p:sp>
          <p:nvSpPr>
            <p:cNvPr id="66" name="Rectangle 65"/>
            <p:cNvSpPr/>
            <p:nvPr/>
          </p:nvSpPr>
          <p:spPr>
            <a:xfrm rot="10800000">
              <a:off x="2825820" y="2039356"/>
              <a:ext cx="457200" cy="841248"/>
            </a:xfrm>
            <a:prstGeom prst="rect">
              <a:avLst/>
            </a:prstGeom>
            <a:solidFill>
              <a:srgbClr val="3366F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75021" y="2895605"/>
              <a:ext cx="541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20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3520094" y="1298692"/>
              <a:ext cx="457200" cy="1581912"/>
            </a:xfrm>
            <a:prstGeom prst="rect">
              <a:avLst/>
            </a:prstGeom>
            <a:solidFill>
              <a:srgbClr val="3366F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69295" y="2895605"/>
              <a:ext cx="541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5</a:t>
              </a:r>
              <a:r>
                <a:rPr lang="en-US" sz="2800" dirty="0" smtClean="0">
                  <a:latin typeface="Calibri"/>
                  <a:cs typeface="Calibri"/>
                </a:rPr>
                <a:t>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0800000">
              <a:off x="4216401" y="-319796"/>
              <a:ext cx="457200" cy="3200400"/>
            </a:xfrm>
            <a:prstGeom prst="rect">
              <a:avLst/>
            </a:prstGeom>
            <a:solidFill>
              <a:srgbClr val="3366F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47071" y="2895605"/>
              <a:ext cx="795865" cy="523214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pPr algn="ctr"/>
              <a:r>
                <a:rPr lang="en-US" sz="2800" dirty="0" smtClean="0">
                  <a:latin typeface="Calibri"/>
                  <a:cs typeface="Calibri"/>
                </a:rPr>
                <a:t>10</a:t>
              </a:r>
              <a:r>
                <a:rPr lang="en-US" sz="2800" dirty="0" smtClean="0">
                  <a:latin typeface="Calibri"/>
                  <a:cs typeface="Calibri"/>
                </a:rPr>
                <a:t>0</a:t>
              </a:r>
              <a:endParaRPr lang="en-US" sz="2800" dirty="0" smtClean="0">
                <a:latin typeface="Calibri"/>
                <a:cs typeface="Calibri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793405" y="9076269"/>
            <a:ext cx="3164142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Number of Workers</a:t>
            </a: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1740" y="4848297"/>
            <a:ext cx="1015998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2800" dirty="0" smtClean="0">
                <a:latin typeface="Calibri"/>
                <a:cs typeface="Calibri"/>
              </a:rPr>
              <a:t>≈1</a:t>
            </a: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60263" y="4695900"/>
            <a:ext cx="1015998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2800" dirty="0" smtClean="0">
                <a:latin typeface="Calibri"/>
                <a:cs typeface="Calibri"/>
              </a:rPr>
              <a:t>≈1</a:t>
            </a: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57277" y="7799108"/>
            <a:ext cx="1436947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2800" dirty="0" smtClean="0">
                <a:latin typeface="Calibri"/>
                <a:cs typeface="Calibri"/>
              </a:rPr>
              <a:t>≈0.02</a:t>
            </a:r>
            <a:endParaRPr lang="en-US" sz="2800" dirty="0" smtClean="0">
              <a:latin typeface="Calibri"/>
              <a:cs typeface="Calibri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898810" y="5098738"/>
            <a:ext cx="1956308" cy="1494241"/>
            <a:chOff x="5002598" y="7381563"/>
            <a:chExt cx="1956308" cy="1494241"/>
          </a:xfrm>
        </p:grpSpPr>
        <p:grpSp>
          <p:nvGrpSpPr>
            <p:cNvPr id="83" name="Group 46"/>
            <p:cNvGrpSpPr/>
            <p:nvPr/>
          </p:nvGrpSpPr>
          <p:grpSpPr>
            <a:xfrm>
              <a:off x="5002598" y="7381563"/>
              <a:ext cx="1448310" cy="492436"/>
              <a:chOff x="2128172" y="585753"/>
              <a:chExt cx="1448310" cy="4924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619248" y="585753"/>
                <a:ext cx="957234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Spark</a:t>
                </a:r>
              </a:p>
            </p:txBody>
          </p:sp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3366FF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47"/>
            <p:cNvGrpSpPr/>
            <p:nvPr/>
          </p:nvGrpSpPr>
          <p:grpSpPr>
            <a:xfrm>
              <a:off x="5002598" y="7890932"/>
              <a:ext cx="1685376" cy="492436"/>
              <a:chOff x="2128172" y="585753"/>
              <a:chExt cx="1685376" cy="49243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619247" y="585753"/>
                <a:ext cx="1194301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Naiad</a:t>
                </a:r>
              </a:p>
            </p:txBody>
          </p:sp>
          <p:sp>
            <p:nvSpPr>
              <p:cNvPr id="89" name="Rounded Rectangle 88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50"/>
            <p:cNvGrpSpPr/>
            <p:nvPr/>
          </p:nvGrpSpPr>
          <p:grpSpPr>
            <a:xfrm>
              <a:off x="5002598" y="8383368"/>
              <a:ext cx="1956308" cy="492436"/>
              <a:chOff x="2128172" y="585753"/>
              <a:chExt cx="1956308" cy="49243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619247" y="585753"/>
                <a:ext cx="1465233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Nimbus</a:t>
                </a:r>
              </a:p>
            </p:txBody>
          </p:sp>
          <p:sp>
            <p:nvSpPr>
              <p:cNvPr id="87" name="Rounded Rectangle 86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1DE13A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472508" y="5994400"/>
            <a:ext cx="7315200" cy="914400"/>
          </a:xfrm>
          <a:prstGeom prst="rect">
            <a:avLst/>
          </a:prstGeom>
          <a:solidFill>
            <a:srgbClr val="008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72508" y="6993465"/>
            <a:ext cx="1353312" cy="914400"/>
          </a:xfrm>
          <a:prstGeom prst="rect">
            <a:avLst/>
          </a:prstGeom>
          <a:solidFill>
            <a:srgbClr val="1DE13A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72508" y="7992530"/>
            <a:ext cx="1170432" cy="914400"/>
          </a:xfrm>
          <a:prstGeom prst="rect">
            <a:avLst/>
          </a:prstGeom>
          <a:solidFill>
            <a:srgbClr val="0000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618356" y="6140912"/>
            <a:ext cx="1117600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196.8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5612891" y="7347697"/>
            <a:ext cx="3785110" cy="1494241"/>
            <a:chOff x="5002598" y="7381563"/>
            <a:chExt cx="3785110" cy="1494241"/>
          </a:xfrm>
        </p:grpSpPr>
        <p:grpSp>
          <p:nvGrpSpPr>
            <p:cNvPr id="3" name="Group 46"/>
            <p:cNvGrpSpPr/>
            <p:nvPr/>
          </p:nvGrpSpPr>
          <p:grpSpPr>
            <a:xfrm>
              <a:off x="5002598" y="7381563"/>
              <a:ext cx="3785110" cy="492436"/>
              <a:chOff x="2128172" y="585753"/>
              <a:chExt cx="3785110" cy="49243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619247" y="585753"/>
                <a:ext cx="3294035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Nimbus /wo templates</a:t>
                </a:r>
              </a:p>
            </p:txBody>
          </p:sp>
          <p:sp>
            <p:nvSpPr>
              <p:cNvPr id="44" name="Rounded Rectangle 43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008000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47"/>
            <p:cNvGrpSpPr/>
            <p:nvPr/>
          </p:nvGrpSpPr>
          <p:grpSpPr>
            <a:xfrm>
              <a:off x="5002598" y="7890932"/>
              <a:ext cx="3309784" cy="492436"/>
              <a:chOff x="2128172" y="585753"/>
              <a:chExt cx="3309784" cy="4924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619247" y="585753"/>
                <a:ext cx="2818709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Nimbus</a:t>
                </a:r>
              </a:p>
            </p:txBody>
          </p:sp>
          <p:sp>
            <p:nvSpPr>
              <p:cNvPr id="50" name="Rounded Rectangle 49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1DE13A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50"/>
            <p:cNvGrpSpPr/>
            <p:nvPr/>
          </p:nvGrpSpPr>
          <p:grpSpPr>
            <a:xfrm>
              <a:off x="5002598" y="8383368"/>
              <a:ext cx="2351376" cy="492436"/>
              <a:chOff x="2128172" y="585753"/>
              <a:chExt cx="2351376" cy="49243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619248" y="585753"/>
                <a:ext cx="1860300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MPI</a:t>
                </a:r>
              </a:p>
            </p:txBody>
          </p:sp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rgbClr val="0000FF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 rot="10800000">
            <a:off x="1472510" y="5621952"/>
            <a:ext cx="7925491" cy="1"/>
          </a:xfrm>
          <a:prstGeom prst="straightConnector1">
            <a:avLst/>
          </a:prstGeom>
          <a:ln w="50800" cmpd="sng">
            <a:solidFill>
              <a:schemeClr val="tx1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31674" y="5031006"/>
            <a:ext cx="2714309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Iteration Time (s)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21026" y="7179510"/>
            <a:ext cx="1117599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36.5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2939" y="8147449"/>
            <a:ext cx="863605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31.7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828800" y="3657600"/>
            <a:ext cx="73152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3657600"/>
            <a:ext cx="105156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8800" y="3657600"/>
            <a:ext cx="475488" cy="914400"/>
          </a:xfrm>
          <a:prstGeom prst="rect">
            <a:avLst/>
          </a:prstGeom>
          <a:solidFill>
            <a:schemeClr val="tx1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28800" y="3674532"/>
            <a:ext cx="146304" cy="8778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1803450" y="4806517"/>
            <a:ext cx="320175" cy="23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2747" y="4774976"/>
            <a:ext cx="2108881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C++ (4.1 ms)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8997909" y="4829696"/>
            <a:ext cx="294566" cy="238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00159" y="4774976"/>
            <a:ext cx="4943849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Scala (206 ms)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52543" y="2751363"/>
            <a:ext cx="895532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85% </a:t>
            </a:r>
          </a:p>
        </p:txBody>
      </p:sp>
      <p:sp>
        <p:nvSpPr>
          <p:cNvPr id="77" name="Left Brace 76"/>
          <p:cNvSpPr/>
          <p:nvPr/>
        </p:nvSpPr>
        <p:spPr>
          <a:xfrm rot="5400000">
            <a:off x="5846070" y="308868"/>
            <a:ext cx="332219" cy="6263641"/>
          </a:xfrm>
          <a:prstGeom prst="leftBrace">
            <a:avLst>
              <a:gd name="adj1" fmla="val 8333"/>
              <a:gd name="adj2" fmla="val 51347"/>
            </a:avLst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/>
          <p:cNvSpPr/>
          <p:nvPr/>
        </p:nvSpPr>
        <p:spPr>
          <a:xfrm rot="5400000">
            <a:off x="2418590" y="3145029"/>
            <a:ext cx="332217" cy="591318"/>
          </a:xfrm>
          <a:prstGeom prst="leftBrace">
            <a:avLst>
              <a:gd name="adj1" fmla="val 8333"/>
              <a:gd name="adj2" fmla="val 49474"/>
            </a:avLst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396742" y="2751363"/>
            <a:ext cx="1074586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8%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7517" y="2768298"/>
            <a:ext cx="833656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5%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1828800" y="2191195"/>
            <a:ext cx="7710509" cy="492436"/>
            <a:chOff x="1950380" y="1598332"/>
            <a:chExt cx="7710509" cy="492436"/>
          </a:xfrm>
        </p:grpSpPr>
        <p:grpSp>
          <p:nvGrpSpPr>
            <p:cNvPr id="3" name="Group 46"/>
            <p:cNvGrpSpPr/>
            <p:nvPr/>
          </p:nvGrpSpPr>
          <p:grpSpPr>
            <a:xfrm>
              <a:off x="6351105" y="1598332"/>
              <a:ext cx="3309784" cy="492436"/>
              <a:chOff x="2128172" y="585753"/>
              <a:chExt cx="3309784" cy="49243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619248" y="585753"/>
                <a:ext cx="2818708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boxing/un-boxing</a:t>
                </a:r>
              </a:p>
            </p:txBody>
          </p:sp>
          <p:sp>
            <p:nvSpPr>
              <p:cNvPr id="44" name="Rounded Rectangle 43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47"/>
            <p:cNvGrpSpPr/>
            <p:nvPr/>
          </p:nvGrpSpPr>
          <p:grpSpPr>
            <a:xfrm>
              <a:off x="3345726" y="1598332"/>
              <a:ext cx="3309784" cy="492436"/>
              <a:chOff x="2128172" y="585753"/>
              <a:chExt cx="3309784" cy="492436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619247" y="585753"/>
                <a:ext cx="2818709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data duplication</a:t>
                </a:r>
              </a:p>
            </p:txBody>
          </p:sp>
          <p:sp>
            <p:nvSpPr>
              <p:cNvPr id="50" name="Rounded Rectangle 49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50"/>
            <p:cNvGrpSpPr/>
            <p:nvPr/>
          </p:nvGrpSpPr>
          <p:grpSpPr>
            <a:xfrm>
              <a:off x="1950380" y="1598332"/>
              <a:ext cx="2351376" cy="492436"/>
              <a:chOff x="2128172" y="585753"/>
              <a:chExt cx="2351376" cy="49243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619248" y="585753"/>
                <a:ext cx="1860300" cy="492436"/>
              </a:xfrm>
              <a:prstGeom prst="rect">
                <a:avLst/>
              </a:prstGeom>
              <a:noFill/>
            </p:spPr>
            <p:txBody>
              <a:bodyPr wrap="square" lIns="91434" tIns="45717" rIns="91434" bIns="45717" rtlCol="0">
                <a:spAutoFit/>
              </a:bodyPr>
              <a:lstStyle/>
              <a:p>
                <a:r>
                  <a:rPr lang="en-US" sz="2600" dirty="0" smtClean="0">
                    <a:latin typeface="Calibri"/>
                    <a:cs typeface="Calibri"/>
                  </a:rPr>
                  <a:t>JVM</a:t>
                </a:r>
              </a:p>
            </p:txBody>
          </p:sp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2128172" y="754517"/>
                <a:ext cx="457200" cy="27432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Left Brace 56"/>
          <p:cNvSpPr/>
          <p:nvPr/>
        </p:nvSpPr>
        <p:spPr>
          <a:xfrm rot="5400000">
            <a:off x="1953600" y="3271359"/>
            <a:ext cx="332219" cy="338658"/>
          </a:xfrm>
          <a:prstGeom prst="leftBrace">
            <a:avLst>
              <a:gd name="adj1" fmla="val 8333"/>
              <a:gd name="adj2" fmla="val 49474"/>
            </a:avLst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77</Words>
  <Application>Microsoft Macintosh PowerPoint</Application>
  <PresentationFormat>Custom</PresentationFormat>
  <Paragraphs>39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 Mashayekhi</dc:creator>
  <cp:lastModifiedBy>Omid Mashayekhi</cp:lastModifiedBy>
  <cp:revision>105</cp:revision>
  <dcterms:created xsi:type="dcterms:W3CDTF">2016-05-26T07:09:04Z</dcterms:created>
  <dcterms:modified xsi:type="dcterms:W3CDTF">2016-05-26T07:40:11Z</dcterms:modified>
</cp:coreProperties>
</file>