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462" r:id="rId3"/>
    <p:sldId id="387" r:id="rId4"/>
    <p:sldId id="368" r:id="rId5"/>
    <p:sldId id="369" r:id="rId6"/>
    <p:sldId id="370" r:id="rId7"/>
    <p:sldId id="258" r:id="rId8"/>
    <p:sldId id="259" r:id="rId9"/>
    <p:sldId id="371" r:id="rId10"/>
    <p:sldId id="262" r:id="rId11"/>
    <p:sldId id="372" r:id="rId12"/>
    <p:sldId id="374" r:id="rId13"/>
    <p:sldId id="263" r:id="rId14"/>
    <p:sldId id="373" r:id="rId15"/>
    <p:sldId id="392" r:id="rId16"/>
    <p:sldId id="264" r:id="rId17"/>
    <p:sldId id="266" r:id="rId18"/>
    <p:sldId id="267" r:id="rId19"/>
    <p:sldId id="268" r:id="rId20"/>
    <p:sldId id="270" r:id="rId21"/>
    <p:sldId id="271" r:id="rId22"/>
    <p:sldId id="375" r:id="rId23"/>
    <p:sldId id="376" r:id="rId24"/>
    <p:sldId id="377" r:id="rId25"/>
    <p:sldId id="273" r:id="rId26"/>
    <p:sldId id="274" r:id="rId27"/>
    <p:sldId id="382" r:id="rId28"/>
    <p:sldId id="276" r:id="rId29"/>
    <p:sldId id="277" r:id="rId30"/>
    <p:sldId id="278" r:id="rId31"/>
    <p:sldId id="279" r:id="rId32"/>
    <p:sldId id="280" r:id="rId33"/>
    <p:sldId id="3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3910"/>
  </p:normalViewPr>
  <p:slideViewPr>
    <p:cSldViewPr snapToGrid="0" snapToObjects="1">
      <p:cViewPr>
        <p:scale>
          <a:sx n="86" d="100"/>
          <a:sy n="86" d="100"/>
        </p:scale>
        <p:origin x="-1224" y="-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16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30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10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2, 3 &amp; 4: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460" y="5845052"/>
            <a:ext cx="1040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Copyright: These slides are the modified version of the slides used in CS145 </a:t>
            </a:r>
            <a:r>
              <a:rPr lang="en-US" dirty="0"/>
              <a:t>Introduction to </a:t>
            </a:r>
            <a:r>
              <a:rPr lang="en-US" dirty="0" smtClean="0"/>
              <a:t>Databases course</a:t>
            </a:r>
          </a:p>
          <a:p>
            <a:r>
              <a:rPr lang="en-US" dirty="0" smtClean="0"/>
              <a:t>at Stanford </a:t>
            </a:r>
            <a:r>
              <a:rPr lang="en-US" dirty="0"/>
              <a:t>by Dr. Peter </a:t>
            </a:r>
            <a:r>
              <a:rPr lang="en-US" dirty="0" err="1"/>
              <a:t>Bailis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10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732123"/>
            <a:ext cx="363893" cy="2129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If you still have </a:t>
            </a:r>
            <a:r>
              <a:rPr lang="en-US" dirty="0" err="1" smtClean="0">
                <a:latin typeface="+mj-lt"/>
              </a:rPr>
              <a:t>Jupyter</a:t>
            </a:r>
            <a:r>
              <a:rPr lang="en-US" dirty="0" smtClean="0">
                <a:latin typeface="+mj-lt"/>
              </a:rPr>
              <a:t> trouble, let us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30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8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1593</Words>
  <Application>Microsoft Macintosh PowerPoint</Application>
  <PresentationFormat>Custom</PresentationFormat>
  <Paragraphs>421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Lectures 2, 3 &amp; 4: Introduction to SQL</vt:lpstr>
      <vt:lpstr>Announcements!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Mohammad Dashti</cp:lastModifiedBy>
  <cp:revision>255</cp:revision>
  <cp:lastPrinted>2018-09-18T09:29:49Z</cp:lastPrinted>
  <dcterms:created xsi:type="dcterms:W3CDTF">2015-09-12T15:05:51Z</dcterms:created>
  <dcterms:modified xsi:type="dcterms:W3CDTF">2018-09-18T11:24:34Z</dcterms:modified>
</cp:coreProperties>
</file>