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8" r:id="rId6"/>
    <p:sldId id="281" r:id="rId7"/>
    <p:sldId id="279" r:id="rId8"/>
    <p:sldId id="280" r:id="rId9"/>
    <p:sldId id="269" r:id="rId10"/>
    <p:sldId id="283" r:id="rId11"/>
    <p:sldId id="271" r:id="rId12"/>
    <p:sldId id="28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>
        <p:scale>
          <a:sx n="66" d="100"/>
          <a:sy n="66" d="100"/>
        </p:scale>
        <p:origin x="437" y="499"/>
      </p:cViewPr>
      <p:guideLst>
        <p:guide pos="3839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Build it</a:t>
          </a:r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 custT="1"/>
      <dgm:spPr/>
      <dgm:t>
        <a:bodyPr/>
        <a:lstStyle/>
        <a:p>
          <a:r>
            <a:rPr lang="en-US" sz="1400" dirty="0">
              <a:latin typeface="Courier New" panose="02070309020205020404" pitchFamily="49" charset="0"/>
              <a:cs typeface="Courier New" panose="02070309020205020404" pitchFamily="49" charset="0"/>
            </a:rPr>
            <a:t>docker build –t CONTAINER_NAME . 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Run it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 custT="1"/>
      <dgm:spPr/>
      <dgm:t>
        <a:bodyPr/>
        <a:lstStyle/>
        <a:p>
          <a:r>
            <a:rPr lang="en-US" sz="1400" dirty="0">
              <a:latin typeface="Courier New" panose="02070309020205020404" pitchFamily="49" charset="0"/>
              <a:cs typeface="Courier New" panose="02070309020205020404" pitchFamily="49" charset="0"/>
            </a:rPr>
            <a:t>docker run –v %CD%:/</a:t>
          </a:r>
          <a:r>
            <a:rPr lang="en-US" sz="1400" dirty="0" err="1">
              <a:latin typeface="Courier New" panose="02070309020205020404" pitchFamily="49" charset="0"/>
              <a:cs typeface="Courier New" panose="02070309020205020404" pitchFamily="49" charset="0"/>
            </a:rPr>
            <a:t>usr</a:t>
          </a:r>
          <a:r>
            <a:rPr lang="en-US" sz="14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n-US" sz="1400" dirty="0" err="1">
              <a:latin typeface="Courier New" panose="02070309020205020404" pitchFamily="49" charset="0"/>
              <a:cs typeface="Courier New" panose="02070309020205020404" pitchFamily="49" charset="0"/>
            </a:rPr>
            <a:t>src</a:t>
          </a:r>
          <a:r>
            <a:rPr lang="en-US" sz="1400" dirty="0">
              <a:latin typeface="Courier New" panose="02070309020205020404" pitchFamily="49" charset="0"/>
              <a:cs typeface="Courier New" panose="02070309020205020404" pitchFamily="49" charset="0"/>
            </a:rPr>
            <a:t>/app –e DISPLAY=192.168.43.23:0.0 –it –-rm CONTAINER_NAME bash -l</a:t>
          </a:r>
          <a:endParaRPr lang="en-US" sz="1400" dirty="0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2"/>
      <dgm:spPr/>
    </dgm:pt>
    <dgm:pt modelId="{674922F1-7266-4681-AD4F-1C618A5FFF23}" type="pres">
      <dgm:prSet presAssocID="{4DF9FE7B-F642-4898-A360-D4E3814E1A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2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2"/>
      <dgm:spPr/>
    </dgm:pt>
    <dgm:pt modelId="{21EEBBE2-729F-4D85-8CAE-C2B30FF126D2}" type="pres">
      <dgm:prSet presAssocID="{3929B1E1-4BC4-4C73-ABE8-27CEF96A3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2" custLinFactNeighborX="7" custLinFactNeighborY="8082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647587"/>
          <a:ext cx="477361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874776" rIns="3704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docker build –t CONTAINER_NAME . </a:t>
          </a:r>
        </a:p>
      </dsp:txBody>
      <dsp:txXfrm>
        <a:off x="0" y="647587"/>
        <a:ext cx="4773612" cy="1190700"/>
      </dsp:txXfrm>
    </dsp:sp>
    <dsp:sp modelId="{674922F1-7266-4681-AD4F-1C618A5FFF23}">
      <dsp:nvSpPr>
        <dsp:cNvPr id="0" name=""/>
        <dsp:cNvSpPr/>
      </dsp:nvSpPr>
      <dsp:spPr>
        <a:xfrm>
          <a:off x="238680" y="27667"/>
          <a:ext cx="3341528" cy="1239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Build it</a:t>
          </a:r>
        </a:p>
      </dsp:txBody>
      <dsp:txXfrm>
        <a:off x="299204" y="88191"/>
        <a:ext cx="3220480" cy="1118792"/>
      </dsp:txXfrm>
    </dsp:sp>
    <dsp:sp modelId="{5282638F-EFF2-4770-BB1A-21455422E45D}">
      <dsp:nvSpPr>
        <dsp:cNvPr id="0" name=""/>
        <dsp:cNvSpPr/>
      </dsp:nvSpPr>
      <dsp:spPr>
        <a:xfrm>
          <a:off x="0" y="2712674"/>
          <a:ext cx="4773612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874776" rIns="37048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docker run –v %CD%:/</a:t>
          </a:r>
          <a:r>
            <a:rPr lang="en-US" sz="1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usr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en-US" sz="1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src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/app –e DISPLAY=192.168.43.23:0.0 –it –-rm CONTAINER_NAME bash -l</a:t>
          </a:r>
          <a:endParaRPr lang="en-US" sz="1400" kern="1200" dirty="0"/>
        </a:p>
      </dsp:txBody>
      <dsp:txXfrm>
        <a:off x="0" y="2712674"/>
        <a:ext cx="4773612" cy="1554525"/>
      </dsp:txXfrm>
    </dsp:sp>
    <dsp:sp modelId="{21EEBBE2-729F-4D85-8CAE-C2B30FF126D2}">
      <dsp:nvSpPr>
        <dsp:cNvPr id="0" name=""/>
        <dsp:cNvSpPr/>
      </dsp:nvSpPr>
      <dsp:spPr>
        <a:xfrm>
          <a:off x="238680" y="2065087"/>
          <a:ext cx="3341528" cy="123984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Run it</a:t>
          </a:r>
        </a:p>
      </dsp:txBody>
      <dsp:txXfrm>
        <a:off x="299204" y="2125611"/>
        <a:ext cx="322048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12/31/2020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12/31/2020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12/31/2020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.xml"/><Relationship Id="rId7" Type="http://schemas.openxmlformats.org/officeDocument/2006/relationships/diagramQuickStyle" Target="../diagrams/quickStyle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name of God</a:t>
            </a:r>
            <a:br>
              <a:rPr lang="en-US" dirty="0"/>
            </a:br>
            <a:r>
              <a:rPr lang="en-US" dirty="0"/>
              <a:t>8-puzzle 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11434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 midterm project</a:t>
            </a:r>
          </a:p>
          <a:p>
            <a:endParaRPr lang="en-US" dirty="0"/>
          </a:p>
          <a:p>
            <a:r>
              <a:rPr lang="en-US" dirty="0" err="1"/>
              <a:t>Dr.Amir</a:t>
            </a:r>
            <a:r>
              <a:rPr lang="en-US" dirty="0"/>
              <a:t> </a:t>
            </a:r>
            <a:r>
              <a:rPr lang="en-US" dirty="0" err="1"/>
              <a:t>Jahanshahi</a:t>
            </a:r>
            <a:endParaRPr lang="en-US" dirty="0"/>
          </a:p>
          <a:p>
            <a:endParaRPr lang="en-US" dirty="0"/>
          </a:p>
          <a:p>
            <a:r>
              <a:rPr lang="en-US" dirty="0"/>
              <a:t>Omid razzaghi 9623053</a:t>
            </a:r>
          </a:p>
          <a:p>
            <a:endParaRPr lang="en-US" dirty="0"/>
          </a:p>
        </p:txBody>
      </p:sp>
      <p:sp>
        <p:nvSpPr>
          <p:cNvPr id="4" name="AutoShape 2" descr="AMIRKABIR UNIVERSITY - Today Research">
            <a:extLst>
              <a:ext uri="{FF2B5EF4-FFF2-40B4-BE49-F238E27FC236}">
                <a16:creationId xmlns:a16="http://schemas.microsoft.com/office/drawing/2014/main" id="{9383FF54-99A3-4CA0-B768-9DFD5D183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CE508-C5EE-4C42-9A8F-BBEEBCCE9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" b="89915" l="10000" r="90000">
                        <a14:foregroundMark x1="27109" y1="59660" x2="32578" y2="19806"/>
                        <a14:foregroundMark x1="32578" y1="19806" x2="31016" y2="42527"/>
                        <a14:foregroundMark x1="31016" y1="42527" x2="37266" y2="21750"/>
                        <a14:foregroundMark x1="37266" y1="21750" x2="46250" y2="7169"/>
                        <a14:foregroundMark x1="46250" y1="7169" x2="59922" y2="6926"/>
                        <a14:foregroundMark x1="59922" y1="6926" x2="43750" y2="6683"/>
                        <a14:foregroundMark x1="43750" y1="6683" x2="57500" y2="10450"/>
                        <a14:foregroundMark x1="57500" y1="10450" x2="69609" y2="51033"/>
                        <a14:foregroundMark x1="69609" y1="51033" x2="56484" y2="59174"/>
                        <a14:foregroundMark x1="56484" y1="59174" x2="43828" y2="53220"/>
                        <a14:foregroundMark x1="43828" y1="53220" x2="32578" y2="67072"/>
                        <a14:foregroundMark x1="32578" y1="67072" x2="45156" y2="58809"/>
                        <a14:foregroundMark x1="45156" y1="58809" x2="54922" y2="73269"/>
                        <a14:foregroundMark x1="54922" y1="73269" x2="43047" y2="70960"/>
                        <a14:foregroundMark x1="57109" y1="75091" x2="61406" y2="60875"/>
                        <a14:foregroundMark x1="60703" y1="56258" x2="60469" y2="47266"/>
                        <a14:foregroundMark x1="60469" y1="53341" x2="60000" y2="41677"/>
                        <a14:foregroundMark x1="57109" y1="51033" x2="55156" y2="36817"/>
                        <a14:foregroundMark x1="55156" y1="50304" x2="55625" y2="29648"/>
                        <a14:foregroundMark x1="56328" y1="35966" x2="53203" y2="15310"/>
                        <a14:foregroundMark x1="56328" y1="30012" x2="49375" y2="25152"/>
                        <a14:foregroundMark x1="51328" y1="26245" x2="40625" y2="33050"/>
                        <a14:foregroundMark x1="50547" y1="24787" x2="45938" y2="23208"/>
                        <a14:foregroundMark x1="47891" y1="19806" x2="47891" y2="19806"/>
                        <a14:foregroundMark x1="48906" y1="35601" x2="48906" y2="35601"/>
                        <a14:foregroundMark x1="48125" y1="38275" x2="48125" y2="38275"/>
                        <a14:foregroundMark x1="47656" y1="41312" x2="47656" y2="41312"/>
                        <a14:foregroundMark x1="47656" y1="39004" x2="47656" y2="39004"/>
                        <a14:foregroundMark x1="37500" y1="34508" x2="37500" y2="34508"/>
                        <a14:foregroundMark x1="37266" y1="40948" x2="37266" y2="40948"/>
                        <a14:foregroundMark x1="35859" y1="32685" x2="36563" y2="33050"/>
                        <a14:foregroundMark x1="38516" y1="45079" x2="46484" y2="46902"/>
                        <a14:foregroundMark x1="47656" y1="52612" x2="52031" y2="46173"/>
                        <a14:foregroundMark x1="29766" y1="43135" x2="30859" y2="22236"/>
                        <a14:foregroundMark x1="30859" y1="22236" x2="41250" y2="7169"/>
                        <a14:foregroundMark x1="41250" y1="7169" x2="55078" y2="5589"/>
                        <a14:foregroundMark x1="55078" y1="5589" x2="64453" y2="19684"/>
                        <a14:foregroundMark x1="64453" y1="19684" x2="67422" y2="41312"/>
                        <a14:foregroundMark x1="67422" y1="41312" x2="66719" y2="45808"/>
                        <a14:foregroundMark x1="69453" y1="43864" x2="64375" y2="23086"/>
                        <a14:foregroundMark x1="64375" y1="23086" x2="56094" y2="6683"/>
                        <a14:foregroundMark x1="56094" y1="6683" x2="41328" y2="4617"/>
                        <a14:foregroundMark x1="41328" y1="4617" x2="29375" y2="16889"/>
                        <a14:foregroundMark x1="29375" y1="16889" x2="23828" y2="38032"/>
                        <a14:foregroundMark x1="23828" y1="38032" x2="26875" y2="50304"/>
                        <a14:foregroundMark x1="34141" y1="15674" x2="47266" y2="6318"/>
                        <a14:foregroundMark x1="47266" y1="6318" x2="60000" y2="11908"/>
                        <a14:foregroundMark x1="60000" y1="11908" x2="68359" y2="28311"/>
                        <a14:foregroundMark x1="68359" y1="28311" x2="70859" y2="48360"/>
                        <a14:foregroundMark x1="70859" y1="48360" x2="70859" y2="48360"/>
                        <a14:foregroundMark x1="67969" y1="26610" x2="62266" y2="8019"/>
                        <a14:foregroundMark x1="62266" y1="8019" x2="48906" y2="1823"/>
                        <a14:foregroundMark x1="48906" y1="1823" x2="35234" y2="2430"/>
                        <a14:foregroundMark x1="35234" y1="2430" x2="25078" y2="15796"/>
                        <a14:foregroundMark x1="25078" y1="15796" x2="23281" y2="36938"/>
                        <a14:foregroundMark x1="23281" y1="36938" x2="25703" y2="51762"/>
                        <a14:foregroundMark x1="23281" y1="62697" x2="24219" y2="365"/>
                        <a14:foregroundMark x1="23984" y1="62697" x2="36563" y2="71324"/>
                        <a14:foregroundMark x1="36563" y1="71324" x2="64297" y2="72904"/>
                        <a14:foregroundMark x1="64297" y1="72904" x2="71563" y2="54678"/>
                        <a14:foregroundMark x1="71563" y1="54678" x2="71328" y2="365"/>
                        <a14:foregroundMark x1="42578" y1="54435" x2="37969" y2="33900"/>
                        <a14:foregroundMark x1="37969" y1="33900" x2="37969" y2="32685"/>
                        <a14:foregroundMark x1="23984" y1="60389" x2="34922" y2="73633"/>
                        <a14:foregroundMark x1="34922" y1="73633" x2="50313" y2="73026"/>
                        <a14:foregroundMark x1="50313" y1="73026" x2="60469" y2="73269"/>
                        <a14:foregroundMark x1="25703" y1="54435" x2="29219" y2="74362"/>
                        <a14:foregroundMark x1="29219" y1="74362" x2="42344" y2="74727"/>
                        <a14:foregroundMark x1="25469" y1="61604" x2="34766" y2="76063"/>
                        <a14:foregroundMark x1="34766" y1="76063" x2="64922" y2="73633"/>
                        <a14:foregroundMark x1="64922" y1="73633" x2="71563" y2="57473"/>
                        <a14:foregroundMark x1="69453" y1="55164" x2="70859" y2="73998"/>
                        <a14:foregroundMark x1="71836" y1="74391" x2="71797" y2="76549"/>
                        <a14:foregroundMark x1="72109" y1="59295" x2="71884" y2="71725"/>
                        <a14:foregroundMark x1="30305" y1="76265" x2="24453" y2="61239"/>
                        <a14:foregroundMark x1="30234" y1="75091" x2="24219" y2="62697"/>
                        <a14:backgroundMark x1="29531" y1="78129" x2="73516" y2="79587"/>
                        <a14:backgroundMark x1="70391" y1="77400" x2="75234" y2="64520"/>
                        <a14:backgroundMark x1="74453" y1="78493" x2="72109" y2="73269"/>
                        <a14:backgroundMark x1="70625" y1="76549" x2="73047" y2="70231"/>
                        <a14:backgroundMark x1="70391" y1="79951" x2="74453" y2="34143"/>
                        <a14:backgroundMark x1="74766" y1="79587" x2="73984" y2="4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012" y="227798"/>
            <a:ext cx="2529527" cy="16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on Docker</a:t>
            </a:r>
          </a:p>
          <a:p>
            <a:r>
              <a:rPr lang="en-US" dirty="0"/>
              <a:t>BFS and DFS </a:t>
            </a:r>
          </a:p>
          <a:p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Docker container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8022989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6C2C108-703B-4886-B2CD-96FA0E7060BD}"/>
              </a:ext>
            </a:extLst>
          </p:cNvPr>
          <p:cNvGrpSpPr/>
          <p:nvPr/>
        </p:nvGrpSpPr>
        <p:grpSpPr>
          <a:xfrm>
            <a:off x="609614" y="1597380"/>
            <a:ext cx="3341528" cy="560880"/>
            <a:chOff x="443716" y="558799"/>
            <a:chExt cx="3341528" cy="5608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43DF77-20EB-4BED-947B-DBAF981BE12B}"/>
                </a:ext>
              </a:extLst>
            </p:cNvPr>
            <p:cNvSpPr/>
            <p:nvPr/>
          </p:nvSpPr>
          <p:spPr>
            <a:xfrm>
              <a:off x="443716" y="558799"/>
              <a:ext cx="3341528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2522415"/>
                <a:satOff val="-67259"/>
                <a:lumOff val="1178"/>
                <a:alphaOff val="0"/>
              </a:schemeClr>
            </a:fillRef>
            <a:effectRef idx="0">
              <a:schemeClr val="accent3">
                <a:hueOff val="12522415"/>
                <a:satOff val="-67259"/>
                <a:lumOff val="11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566C0551-F5C1-4199-AE63-3FEC2BED4774}"/>
                </a:ext>
              </a:extLst>
            </p:cNvPr>
            <p:cNvSpPr txBox="1"/>
            <p:nvPr/>
          </p:nvSpPr>
          <p:spPr>
            <a:xfrm>
              <a:off x="471096" y="586179"/>
              <a:ext cx="3286768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 err="1"/>
                <a:t>Dockerfile</a:t>
              </a:r>
              <a:endParaRPr lang="en-US" sz="1900" kern="1200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63" name="TextBox1" r:id="rId2" imgW="5379840" imgH="4114800"/>
        </mc:Choice>
        <mc:Fallback>
          <p:control name="TextBox1" r:id="rId2" imgW="5379840" imgH="411480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92B2DF5E-93F2-4832-95EA-7D9644CEF9D1}"/>
                    </a:ext>
                  </a:extLst>
                </p:cNvPr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9614" y="2158260"/>
                  <a:ext cx="5383198" cy="41155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 </a:t>
            </a:r>
          </a:p>
        </p:txBody>
      </p:sp>
      <p:pic>
        <p:nvPicPr>
          <p:cNvPr id="3074" name="Picture 2" descr="DFSubviews: DFS and UIKit - DEV Community">
            <a:extLst>
              <a:ext uri="{FF2B5EF4-FFF2-40B4-BE49-F238E27FC236}">
                <a16:creationId xmlns:a16="http://schemas.microsoft.com/office/drawing/2014/main" id="{B4D0846D-A1D4-46ED-8E8E-0ABB7E0DB05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23" y="2667000"/>
            <a:ext cx="3943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4B4E00A-0AD5-4343-8338-DE93B69BDFF0}"/>
              </a:ext>
            </a:extLst>
          </p:cNvPr>
          <p:cNvGrpSpPr/>
          <p:nvPr/>
        </p:nvGrpSpPr>
        <p:grpSpPr>
          <a:xfrm>
            <a:off x="2014634" y="1676400"/>
            <a:ext cx="3341528" cy="560880"/>
            <a:chOff x="443716" y="558799"/>
            <a:chExt cx="3341528" cy="5608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7DD54C-42BA-4453-B9B0-C6B1EA0403F5}"/>
                </a:ext>
              </a:extLst>
            </p:cNvPr>
            <p:cNvSpPr/>
            <p:nvPr/>
          </p:nvSpPr>
          <p:spPr>
            <a:xfrm>
              <a:off x="443716" y="558799"/>
              <a:ext cx="3341528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2522415"/>
                <a:satOff val="-67259"/>
                <a:lumOff val="1178"/>
                <a:alphaOff val="0"/>
              </a:schemeClr>
            </a:fillRef>
            <a:effectRef idx="0">
              <a:schemeClr val="accent3">
                <a:hueOff val="12522415"/>
                <a:satOff val="-67259"/>
                <a:lumOff val="11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744F07B1-D249-4B42-B9D1-7D44B0A9EA4C}"/>
                </a:ext>
              </a:extLst>
            </p:cNvPr>
            <p:cNvSpPr txBox="1"/>
            <p:nvPr/>
          </p:nvSpPr>
          <p:spPr>
            <a:xfrm>
              <a:off x="471096" y="586179"/>
              <a:ext cx="3286768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DFS</a:t>
              </a:r>
              <a:endParaRPr lang="en-US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2FCB0-8A4A-41C8-938F-584DE26B94FB}"/>
              </a:ext>
            </a:extLst>
          </p:cNvPr>
          <p:cNvGrpSpPr/>
          <p:nvPr/>
        </p:nvGrpSpPr>
        <p:grpSpPr>
          <a:xfrm>
            <a:off x="6928723" y="1704634"/>
            <a:ext cx="3341528" cy="560880"/>
            <a:chOff x="443716" y="558799"/>
            <a:chExt cx="3341528" cy="5608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EFD3B7-30BC-49CE-8F5F-91DC3AF5513D}"/>
                </a:ext>
              </a:extLst>
            </p:cNvPr>
            <p:cNvSpPr/>
            <p:nvPr/>
          </p:nvSpPr>
          <p:spPr>
            <a:xfrm>
              <a:off x="443716" y="558799"/>
              <a:ext cx="3341528" cy="560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2522415"/>
                <a:satOff val="-67259"/>
                <a:lumOff val="1178"/>
                <a:alphaOff val="0"/>
              </a:schemeClr>
            </a:fillRef>
            <a:effectRef idx="0">
              <a:schemeClr val="accent3">
                <a:hueOff val="12522415"/>
                <a:satOff val="-67259"/>
                <a:lumOff val="11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32E9382-08BF-4957-BBA3-28FBE34D11AF}"/>
                </a:ext>
              </a:extLst>
            </p:cNvPr>
            <p:cNvSpPr txBox="1"/>
            <p:nvPr/>
          </p:nvSpPr>
          <p:spPr>
            <a:xfrm>
              <a:off x="471096" y="586179"/>
              <a:ext cx="3286768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BFS</a:t>
              </a:r>
              <a:endParaRPr lang="en-US" sz="1900" kern="1200" dirty="0"/>
            </a:p>
          </p:txBody>
        </p:sp>
      </p:grpSp>
      <p:pic>
        <p:nvPicPr>
          <p:cNvPr id="3076" name="Picture 4" descr="Breadth first traversal for binary trees in JS - DEV Community">
            <a:extLst>
              <a:ext uri="{FF2B5EF4-FFF2-40B4-BE49-F238E27FC236}">
                <a16:creationId xmlns:a16="http://schemas.microsoft.com/office/drawing/2014/main" id="{C746CBDF-CF41-48DE-9398-95E3AE8F76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701771"/>
            <a:ext cx="5141186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- DFS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E045F-6A04-4EE9-BD0F-10301A4B00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8 puzzle Problem using Branch And Bound - GeeksforGeeks">
            <a:extLst>
              <a:ext uri="{FF2B5EF4-FFF2-40B4-BE49-F238E27FC236}">
                <a16:creationId xmlns:a16="http://schemas.microsoft.com/office/drawing/2014/main" id="{999BF3CC-227B-484B-B3EF-3AEFDFE6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84960"/>
            <a:ext cx="7286624" cy="48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9"/>
              <p:cNvSpPr>
                <a:spLocks noGrp="1"/>
              </p:cNvSpPr>
              <p:nvPr>
                <p:ph type="title"/>
              </p:nvPr>
            </p:nvSpPr>
            <p:spPr>
              <a:xfrm>
                <a:off x="1422030" y="609600"/>
                <a:ext cx="9344765" cy="40640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𝐷𝐹𝑆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𝑟𝑜𝑜𝑡</m:t>
                          </m:r>
                        </m:e>
                      </m:d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𝐷𝐹𝑆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𝐷𝐹𝑆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𝐷𝐹𝑆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63101E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𝐷𝐹𝑆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𝐿𝐸𝐹𝑇</m:t>
                      </m:r>
                      <m:r>
                        <a:rPr lang="en-US" sz="1800" i="1">
                          <a:solidFill>
                            <a:srgbClr val="63101E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800" dirty="0">
                    <a:solidFill>
                      <a:srgbClr val="262626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0" name="Tit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2030" y="609600"/>
                <a:ext cx="9344765" cy="406402"/>
              </a:xfr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6B47-D0CE-4182-892E-F7EB6F4C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7" y="2667000"/>
            <a:ext cx="11580812" cy="135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0.499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977 L 0 -0.7442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4422 L 0 -1.288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6B47-D0CE-4182-892E-F7EB6F4C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007" y="2717587"/>
            <a:ext cx="11580812" cy="134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0.499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977 L 0 -0.744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4422 L 0 -1.2886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8A1E1-9BB1-4CB5-968F-4A880E1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41" y="549095"/>
            <a:ext cx="3353736" cy="58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0B68F-6A6D-4C70-83FA-D180EF61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496631"/>
            <a:ext cx="3353736" cy="58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44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DE_PRESENTER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78</TotalTime>
  <Words>96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Constantia</vt:lpstr>
      <vt:lpstr>Courier New</vt:lpstr>
      <vt:lpstr>Books Classic 16x9</vt:lpstr>
      <vt:lpstr>In the name of God 8-puzzle solver</vt:lpstr>
      <vt:lpstr>Content</vt:lpstr>
      <vt:lpstr>Installation on Docker container</vt:lpstr>
      <vt:lpstr>BFS and DFS </vt:lpstr>
      <vt:lpstr>BFS - DFS</vt:lpstr>
      <vt:lpstr>DFS(root)=DFS(UP)+DFS(DOWN)+DFS(RIGHT)+DFS(LEFT) </vt:lpstr>
      <vt:lpstr>PowerPoint Presentation</vt:lpstr>
      <vt:lpstr>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 8-puzzle solver</dc:title>
  <dc:creator>omid razaghi</dc:creator>
  <cp:lastModifiedBy>omid razaghi</cp:lastModifiedBy>
  <cp:revision>16</cp:revision>
  <dcterms:created xsi:type="dcterms:W3CDTF">2020-12-31T16:28:15Z</dcterms:created>
  <dcterms:modified xsi:type="dcterms:W3CDTF">2020-12-31T17:46:17Z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