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1" r:id="rId8"/>
    <p:sldId id="262" r:id="rId9"/>
    <p:sldId id="263" r:id="rId10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406" y="-67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oleObject" Target="../embeddings/oleObject36.bin"/><Relationship Id="rId18" Type="http://schemas.openxmlformats.org/officeDocument/2006/relationships/oleObject" Target="../embeddings/oleObject41.bin"/><Relationship Id="rId26" Type="http://schemas.openxmlformats.org/officeDocument/2006/relationships/oleObject" Target="../embeddings/oleObject49.bin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5.bin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7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42.bin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32.bin"/><Relationship Id="rId14" Type="http://schemas.openxmlformats.org/officeDocument/2006/relationships/oleObject" Target="../embeddings/oleObject37.bin"/><Relationship Id="rId22" Type="http://schemas.openxmlformats.org/officeDocument/2006/relationships/oleObject" Target="../embeddings/oleObject45.bin"/><Relationship Id="rId27" Type="http://schemas.openxmlformats.org/officeDocument/2006/relationships/oleObject" Target="../embeddings/oleObject5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18155" y="2560321"/>
            <a:ext cx="4534652" cy="3196673"/>
            <a:chOff x="2870110" y="1828800"/>
            <a:chExt cx="3239037" cy="2283338"/>
          </a:xfrm>
        </p:grpSpPr>
        <p:sp>
          <p:nvSpPr>
            <p:cNvPr id="2" name="TextBox 1"/>
            <p:cNvSpPr txBox="1"/>
            <p:nvPr/>
          </p:nvSpPr>
          <p:spPr>
            <a:xfrm>
              <a:off x="2870647" y="1828800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sz="2200" dirty="0" smtClean="0"/>
                <a:t>1</a:t>
              </a:r>
              <a:endParaRPr lang="en-GB" sz="2200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70110" y="2717326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sz="2200" dirty="0" smtClean="0"/>
                <a:t>2</a:t>
              </a:r>
              <a:endParaRPr lang="en-GB" sz="22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70647" y="3593068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sz="2200" dirty="0" smtClean="0"/>
                <a:t>n</a:t>
              </a:r>
              <a:endParaRPr lang="en-GB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4623247" y="2489937"/>
              <a:ext cx="762000" cy="805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F(x)</a:t>
              </a:r>
              <a:endParaRPr lang="en-GB" dirty="0"/>
            </a:p>
          </p:txBody>
        </p:sp>
        <p:cxnSp>
          <p:nvCxnSpPr>
            <p:cNvPr id="7" name="Straight Arrow Connector 6"/>
            <p:cNvCxnSpPr>
              <a:stCxn id="3" idx="3"/>
              <a:endCxn id="5" idx="2"/>
            </p:cNvCxnSpPr>
            <p:nvPr/>
          </p:nvCxnSpPr>
          <p:spPr>
            <a:xfrm>
              <a:off x="3289210" y="2887702"/>
              <a:ext cx="1334037" cy="52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3"/>
              <a:endCxn id="5" idx="3"/>
            </p:cNvCxnSpPr>
            <p:nvPr/>
          </p:nvCxnSpPr>
          <p:spPr>
            <a:xfrm flipV="1">
              <a:off x="3289747" y="3177845"/>
              <a:ext cx="1445092" cy="5855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2" idx="3"/>
              <a:endCxn id="5" idx="1"/>
            </p:cNvCxnSpPr>
            <p:nvPr/>
          </p:nvCxnSpPr>
          <p:spPr>
            <a:xfrm>
              <a:off x="3289747" y="1999176"/>
              <a:ext cx="1445092" cy="6087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690047" y="2706732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GB" sz="2200" dirty="0"/>
            </a:p>
          </p:txBody>
        </p:sp>
        <p:cxnSp>
          <p:nvCxnSpPr>
            <p:cNvPr id="19" name="Straight Arrow Connector 18"/>
            <p:cNvCxnSpPr>
              <a:stCxn id="5" idx="6"/>
              <a:endCxn id="17" idx="1"/>
            </p:cNvCxnSpPr>
            <p:nvPr/>
          </p:nvCxnSpPr>
          <p:spPr>
            <a:xfrm flipV="1">
              <a:off x="5385247" y="2877109"/>
              <a:ext cx="304800" cy="157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02743" y="1905000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sz="1500" dirty="0" smtClean="0"/>
                <a:t>1</a:t>
              </a:r>
              <a:endParaRPr lang="en-GB" sz="2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97389" y="2577805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sz="1500" dirty="0" smtClean="0"/>
                <a:t>2</a:t>
              </a:r>
              <a:endParaRPr lang="en-GB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97925" y="3440668"/>
              <a:ext cx="596721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</a:t>
              </a:r>
              <a:r>
                <a:rPr lang="en-US" sz="1500" dirty="0"/>
                <a:t>n</a:t>
              </a:r>
              <a:endParaRPr lang="en-GB" sz="2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51000" y="3771385"/>
              <a:ext cx="252130" cy="3407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GB" dirty="0"/>
            </a:p>
          </p:txBody>
        </p:sp>
        <p:cxnSp>
          <p:nvCxnSpPr>
            <p:cNvPr id="26" name="Straight Arrow Connector 25"/>
            <p:cNvCxnSpPr>
              <a:stCxn id="24" idx="0"/>
              <a:endCxn id="5" idx="4"/>
            </p:cNvCxnSpPr>
            <p:nvPr/>
          </p:nvCxnSpPr>
          <p:spPr>
            <a:xfrm rot="5400000" flipH="1" flipV="1">
              <a:off x="4752899" y="3520038"/>
              <a:ext cx="475514" cy="271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933163" y="3071473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GB" sz="2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31015" y="3223873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GB" sz="2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28867" y="3376273"/>
              <a:ext cx="419100" cy="340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°</a:t>
              </a:r>
              <a:endParaRPr lang="en-GB" sz="2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9493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88073" y="1438174"/>
            <a:ext cx="905120" cy="800106"/>
            <a:chOff x="2500298" y="1071546"/>
            <a:chExt cx="646514" cy="571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2500298" y="1071546"/>
              <a:ext cx="571504" cy="571504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2571736" y="1098705"/>
            <a:ext cx="575076" cy="500066"/>
          </p:xfrm>
          <a:graphic>
            <a:graphicData uri="http://schemas.openxmlformats.org/presentationml/2006/ole">
              <p:oleObj spid="_x0000_s1026" name="Equation" r:id="rId3" imgW="291960" imgH="253800" progId="Equation.3">
                <p:embed/>
              </p:oleObj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5988073" y="3900481"/>
            <a:ext cx="905120" cy="800106"/>
            <a:chOff x="2500298" y="1071546"/>
            <a:chExt cx="646514" cy="571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2500298" y="1071546"/>
              <a:ext cx="571504" cy="571504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2571736" y="1098705"/>
            <a:ext cx="575076" cy="500066"/>
          </p:xfrm>
          <a:graphic>
            <a:graphicData uri="http://schemas.openxmlformats.org/presentationml/2006/ole">
              <p:oleObj spid="_x0000_s1027" name="Equation" r:id="rId4" imgW="291960" imgH="253800" progId="Equation.3">
                <p:embed/>
              </p:oleObj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5988073" y="6500824"/>
            <a:ext cx="905120" cy="800106"/>
            <a:chOff x="2500298" y="1071546"/>
            <a:chExt cx="646514" cy="571504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2500298" y="1071546"/>
              <a:ext cx="571504" cy="571504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2571736" y="1098705"/>
            <a:ext cx="575076" cy="500066"/>
          </p:xfrm>
          <a:graphic>
            <a:graphicData uri="http://schemas.openxmlformats.org/presentationml/2006/ole">
              <p:oleObj spid="_x0000_s1028" name="Equation" r:id="rId5" imgW="291960" imgH="253800" progId="Equation.3">
                <p:embed/>
              </p:oleObj>
            </a:graphicData>
          </a:graphic>
        </p:graphicFrame>
      </p:grpSp>
      <p:sp>
        <p:nvSpPr>
          <p:cNvPr id="13" name="Oval 12"/>
          <p:cNvSpPr/>
          <p:nvPr/>
        </p:nvSpPr>
        <p:spPr>
          <a:xfrm>
            <a:off x="4187836" y="1738214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4" name="Oval 13"/>
          <p:cNvSpPr/>
          <p:nvPr/>
        </p:nvSpPr>
        <p:spPr>
          <a:xfrm>
            <a:off x="4187836" y="4200521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5" name="Oval 14"/>
          <p:cNvSpPr/>
          <p:nvPr/>
        </p:nvSpPr>
        <p:spPr>
          <a:xfrm>
            <a:off x="4187836" y="6800864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378880" y="1551305"/>
          <a:ext cx="420052" cy="595630"/>
        </p:xfrm>
        <a:graphic>
          <a:graphicData uri="http://schemas.openxmlformats.org/presentationml/2006/ole">
            <p:oleObj spid="_x0000_s1029" name="Equation" r:id="rId6" imgW="152280" imgH="21564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 flipV="1">
          <a:off x="3369990" y="3900489"/>
          <a:ext cx="455612" cy="651192"/>
        </p:xfrm>
        <a:graphic>
          <a:graphicData uri="http://schemas.openxmlformats.org/presentationml/2006/ole">
            <p:oleObj spid="_x0000_s1030" name="Equation" r:id="rId7" imgW="164880" imgH="21564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3396660" y="6600825"/>
          <a:ext cx="526732" cy="651193"/>
        </p:xfrm>
        <a:graphic>
          <a:graphicData uri="http://schemas.openxmlformats.org/presentationml/2006/ole">
            <p:oleObj spid="_x0000_s1031" name="Equation" r:id="rId8" imgW="190440" imgH="215640" progId="Equation.3">
              <p:embed/>
            </p:oleObj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524386" y="5300666"/>
            <a:ext cx="100801" cy="526733"/>
            <a:chOff x="571471" y="3786190"/>
            <a:chExt cx="72001" cy="376238"/>
          </a:xfrm>
        </p:grpSpPr>
        <p:sp>
          <p:nvSpPr>
            <p:cNvPr id="22" name="Oval 21"/>
            <p:cNvSpPr/>
            <p:nvPr/>
          </p:nvSpPr>
          <p:spPr>
            <a:xfrm>
              <a:off x="571471" y="37861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71472" y="39385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71472" y="40909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87061" y="5300666"/>
            <a:ext cx="100801" cy="526733"/>
            <a:chOff x="571471" y="3786190"/>
            <a:chExt cx="72001" cy="376238"/>
          </a:xfrm>
        </p:grpSpPr>
        <p:sp>
          <p:nvSpPr>
            <p:cNvPr id="27" name="Oval 26"/>
            <p:cNvSpPr/>
            <p:nvPr/>
          </p:nvSpPr>
          <p:spPr>
            <a:xfrm>
              <a:off x="571471" y="37861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571472" y="39385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571472" y="40909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cxnSp>
        <p:nvCxnSpPr>
          <p:cNvPr id="31" name="Straight Connector 30"/>
          <p:cNvCxnSpPr>
            <a:stCxn id="13" idx="6"/>
          </p:cNvCxnSpPr>
          <p:nvPr/>
        </p:nvCxnSpPr>
        <p:spPr>
          <a:xfrm>
            <a:off x="4387862" y="1838227"/>
            <a:ext cx="1600211" cy="22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6"/>
          </p:cNvCxnSpPr>
          <p:nvPr/>
        </p:nvCxnSpPr>
        <p:spPr>
          <a:xfrm>
            <a:off x="4387862" y="1838228"/>
            <a:ext cx="1600211" cy="2462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6"/>
          </p:cNvCxnSpPr>
          <p:nvPr/>
        </p:nvCxnSpPr>
        <p:spPr>
          <a:xfrm>
            <a:off x="4387862" y="4300534"/>
            <a:ext cx="1600211" cy="22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5" idx="6"/>
          </p:cNvCxnSpPr>
          <p:nvPr/>
        </p:nvCxnSpPr>
        <p:spPr>
          <a:xfrm>
            <a:off x="4387862" y="6900877"/>
            <a:ext cx="1600211" cy="22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4" idx="6"/>
          </p:cNvCxnSpPr>
          <p:nvPr/>
        </p:nvCxnSpPr>
        <p:spPr>
          <a:xfrm>
            <a:off x="4387862" y="4300534"/>
            <a:ext cx="1600211" cy="26003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</p:cNvCxnSpPr>
          <p:nvPr/>
        </p:nvCxnSpPr>
        <p:spPr>
          <a:xfrm flipV="1">
            <a:off x="4387862" y="1838228"/>
            <a:ext cx="1600211" cy="24623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5" idx="6"/>
          </p:cNvCxnSpPr>
          <p:nvPr/>
        </p:nvCxnSpPr>
        <p:spPr>
          <a:xfrm flipV="1">
            <a:off x="4387862" y="1838227"/>
            <a:ext cx="1600211" cy="50626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5" idx="6"/>
          </p:cNvCxnSpPr>
          <p:nvPr/>
        </p:nvCxnSpPr>
        <p:spPr>
          <a:xfrm flipV="1">
            <a:off x="4387862" y="4300534"/>
            <a:ext cx="1600211" cy="26003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3" idx="6"/>
          </p:cNvCxnSpPr>
          <p:nvPr/>
        </p:nvCxnSpPr>
        <p:spPr>
          <a:xfrm rot="10800000">
            <a:off x="4387862" y="1838229"/>
            <a:ext cx="1600211" cy="50626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289493" y="2962340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57" name="Oval 56"/>
          <p:cNvSpPr/>
          <p:nvPr/>
        </p:nvSpPr>
        <p:spPr>
          <a:xfrm>
            <a:off x="6288113" y="5413354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58" name="Oval 57"/>
          <p:cNvSpPr/>
          <p:nvPr/>
        </p:nvSpPr>
        <p:spPr>
          <a:xfrm>
            <a:off x="6288113" y="8001023"/>
            <a:ext cx="200026" cy="2000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cxnSp>
        <p:nvCxnSpPr>
          <p:cNvPr id="59" name="Straight Connector 58"/>
          <p:cNvCxnSpPr>
            <a:stCxn id="56" idx="0"/>
          </p:cNvCxnSpPr>
          <p:nvPr/>
        </p:nvCxnSpPr>
        <p:spPr>
          <a:xfrm rot="16200000" flipV="1">
            <a:off x="6026786" y="2599620"/>
            <a:ext cx="724060" cy="138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7" idx="0"/>
          </p:cNvCxnSpPr>
          <p:nvPr/>
        </p:nvCxnSpPr>
        <p:spPr>
          <a:xfrm rot="5400000" flipH="1" flipV="1">
            <a:off x="6031744" y="5056971"/>
            <a:ext cx="712767" cy="22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8" idx="0"/>
          </p:cNvCxnSpPr>
          <p:nvPr/>
        </p:nvCxnSpPr>
        <p:spPr>
          <a:xfrm rot="5400000" flipH="1" flipV="1">
            <a:off x="6038080" y="7650976"/>
            <a:ext cx="700092" cy="222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6388126" y="2363641"/>
          <a:ext cx="386715" cy="595630"/>
        </p:xfrm>
        <a:graphic>
          <a:graphicData uri="http://schemas.openxmlformats.org/presentationml/2006/ole">
            <p:oleObj spid="_x0000_s1032" name="Equation" r:id="rId9" imgW="139680" imgH="21564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438542" y="4800600"/>
          <a:ext cx="457835" cy="595630"/>
        </p:xfrm>
        <a:graphic>
          <a:graphicData uri="http://schemas.openxmlformats.org/presentationml/2006/ole">
            <p:oleObj spid="_x0000_s1033" name="Equation" r:id="rId10" imgW="164880" imgH="21564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6421482" y="7400925"/>
          <a:ext cx="457835" cy="631190"/>
        </p:xfrm>
        <a:graphic>
          <a:graphicData uri="http://schemas.openxmlformats.org/presentationml/2006/ole">
            <p:oleObj spid="_x0000_s1034" name="Equation" r:id="rId11" imgW="164880" imgH="2286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6264145" y="3200389"/>
          <a:ext cx="282258" cy="455612"/>
        </p:xfrm>
        <a:graphic>
          <a:graphicData uri="http://schemas.openxmlformats.org/presentationml/2006/ole">
            <p:oleObj spid="_x0000_s1035" name="Equation" r:id="rId12" imgW="101520" imgH="164880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6264145" y="5600706"/>
          <a:ext cx="282257" cy="455613"/>
        </p:xfrm>
        <a:graphic>
          <a:graphicData uri="http://schemas.openxmlformats.org/presentationml/2006/ole">
            <p:oleObj spid="_x0000_s1036" name="Equation" r:id="rId13" imgW="101520" imgH="16488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6264145" y="8245502"/>
          <a:ext cx="282257" cy="455613"/>
        </p:xfrm>
        <a:graphic>
          <a:graphicData uri="http://schemas.openxmlformats.org/presentationml/2006/ole">
            <p:oleObj spid="_x0000_s1037" name="Equation" r:id="rId14" imgW="101520" imgH="164880" progId="Equation.3">
              <p:embed/>
            </p:oleObj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865731" y="1166813"/>
          <a:ext cx="666750" cy="664527"/>
        </p:xfrm>
        <a:graphic>
          <a:graphicData uri="http://schemas.openxmlformats.org/presentationml/2006/ole">
            <p:oleObj spid="_x0000_s1038" name="Equation" r:id="rId15" imgW="241200" imgH="241200" progId="Equation.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4805724" y="6900863"/>
          <a:ext cx="806767" cy="664527"/>
        </p:xfrm>
        <a:graphic>
          <a:graphicData uri="http://schemas.openxmlformats.org/presentationml/2006/ole">
            <p:oleObj spid="_x0000_s1039" name="Equation" r:id="rId16" imgW="291960" imgH="241200" progId="Equation.3">
              <p:embed/>
            </p:oleObj>
          </a:graphicData>
        </a:graphic>
      </p:graphicFrame>
      <p:sp>
        <p:nvSpPr>
          <p:cNvPr id="77" name="Rectangle 76"/>
          <p:cNvSpPr/>
          <p:nvPr/>
        </p:nvSpPr>
        <p:spPr>
          <a:xfrm>
            <a:off x="7888324" y="1400151"/>
            <a:ext cx="800106" cy="80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grpSp>
        <p:nvGrpSpPr>
          <p:cNvPr id="99" name="Group 98"/>
          <p:cNvGrpSpPr/>
          <p:nvPr/>
        </p:nvGrpSpPr>
        <p:grpSpPr>
          <a:xfrm>
            <a:off x="7926347" y="1501545"/>
            <a:ext cx="700092" cy="626746"/>
            <a:chOff x="4572000" y="1276336"/>
            <a:chExt cx="500066" cy="447676"/>
          </a:xfrm>
        </p:grpSpPr>
        <p:cxnSp>
          <p:nvCxnSpPr>
            <p:cNvPr id="100" name="Straight Connector 99"/>
            <p:cNvCxnSpPr/>
            <p:nvPr/>
          </p:nvCxnSpPr>
          <p:spPr>
            <a:xfrm rot="10800000">
              <a:off x="4572000" y="1714488"/>
              <a:ext cx="50006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 flipH="1">
              <a:off x="4572000" y="1500174"/>
              <a:ext cx="4381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4786314" y="1276336"/>
              <a:ext cx="2857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>
            <a:off x="7888324" y="3900481"/>
            <a:ext cx="800106" cy="80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7926347" y="4001875"/>
            <a:ext cx="700092" cy="626746"/>
            <a:chOff x="4572000" y="1276336"/>
            <a:chExt cx="500066" cy="447676"/>
          </a:xfrm>
        </p:grpSpPr>
        <p:cxnSp>
          <p:nvCxnSpPr>
            <p:cNvPr id="105" name="Straight Connector 104"/>
            <p:cNvCxnSpPr/>
            <p:nvPr/>
          </p:nvCxnSpPr>
          <p:spPr>
            <a:xfrm rot="10800000">
              <a:off x="4572000" y="1714488"/>
              <a:ext cx="50006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H="1">
              <a:off x="4572000" y="1500174"/>
              <a:ext cx="4381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4786314" y="1276336"/>
              <a:ext cx="2857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8" name="Rectangle 107"/>
          <p:cNvSpPr/>
          <p:nvPr/>
        </p:nvSpPr>
        <p:spPr>
          <a:xfrm>
            <a:off x="7888324" y="6500824"/>
            <a:ext cx="800106" cy="80010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7926347" y="6602218"/>
            <a:ext cx="700092" cy="626746"/>
            <a:chOff x="4572000" y="1276336"/>
            <a:chExt cx="500066" cy="447676"/>
          </a:xfrm>
        </p:grpSpPr>
        <p:cxnSp>
          <p:nvCxnSpPr>
            <p:cNvPr id="110" name="Straight Connector 109"/>
            <p:cNvCxnSpPr/>
            <p:nvPr/>
          </p:nvCxnSpPr>
          <p:spPr>
            <a:xfrm rot="10800000">
              <a:off x="4572000" y="1714488"/>
              <a:ext cx="500066" cy="15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16200000" flipH="1">
              <a:off x="4572000" y="1500174"/>
              <a:ext cx="4381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4786314" y="1276336"/>
              <a:ext cx="285752" cy="952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>
            <a:endCxn id="77" idx="1"/>
          </p:cNvCxnSpPr>
          <p:nvPr/>
        </p:nvCxnSpPr>
        <p:spPr>
          <a:xfrm>
            <a:off x="6788179" y="1800204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788179" y="4300534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788179" y="6898654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0" name="Object 16"/>
          <p:cNvGraphicFramePr>
            <a:graphicFrameLocks noChangeAspect="1"/>
          </p:cNvGraphicFramePr>
          <p:nvPr/>
        </p:nvGraphicFramePr>
        <p:xfrm>
          <a:off x="7110456" y="1233488"/>
          <a:ext cx="420053" cy="595630"/>
        </p:xfrm>
        <a:graphic>
          <a:graphicData uri="http://schemas.openxmlformats.org/presentationml/2006/ole">
            <p:oleObj spid="_x0000_s1040" name="Equation" r:id="rId17" imgW="152280" imgH="215640" progId="Equation.3">
              <p:embed/>
            </p:oleObj>
          </a:graphicData>
        </a:graphic>
      </p:graphicFrame>
      <p:graphicFrame>
        <p:nvGraphicFramePr>
          <p:cNvPr id="1041" name="Object 17"/>
          <p:cNvGraphicFramePr>
            <a:graphicFrameLocks noChangeAspect="1"/>
          </p:cNvGraphicFramePr>
          <p:nvPr/>
        </p:nvGraphicFramePr>
        <p:xfrm>
          <a:off x="7083786" y="3704908"/>
          <a:ext cx="455613" cy="595630"/>
        </p:xfrm>
        <a:graphic>
          <a:graphicData uri="http://schemas.openxmlformats.org/presentationml/2006/ole">
            <p:oleObj spid="_x0000_s1041" name="Equation" r:id="rId18" imgW="164880" imgH="215640" progId="Equation.3">
              <p:embed/>
            </p:oleObj>
          </a:graphicData>
        </a:graphic>
      </p:graphicFrame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7070451" y="6283008"/>
          <a:ext cx="491173" cy="631190"/>
        </p:xfrm>
        <a:graphic>
          <a:graphicData uri="http://schemas.openxmlformats.org/presentationml/2006/ole">
            <p:oleObj spid="_x0000_s1042" name="Equation" r:id="rId19" imgW="177480" imgH="228600" progId="Equation.3">
              <p:embed/>
            </p:oleObj>
          </a:graphicData>
        </a:graphic>
      </p:graphicFrame>
      <p:cxnSp>
        <p:nvCxnSpPr>
          <p:cNvPr id="125" name="Straight Connector 124"/>
          <p:cNvCxnSpPr/>
          <p:nvPr/>
        </p:nvCxnSpPr>
        <p:spPr>
          <a:xfrm>
            <a:off x="8701104" y="1812232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8701104" y="4312562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701104" y="6910681"/>
            <a:ext cx="1100145" cy="2223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8" name="Object 16"/>
          <p:cNvGraphicFramePr>
            <a:graphicFrameLocks noChangeAspect="1"/>
          </p:cNvGraphicFramePr>
          <p:nvPr/>
        </p:nvGraphicFramePr>
        <p:xfrm>
          <a:off x="9023381" y="1245516"/>
          <a:ext cx="420053" cy="595630"/>
        </p:xfrm>
        <a:graphic>
          <a:graphicData uri="http://schemas.openxmlformats.org/presentationml/2006/ole">
            <p:oleObj spid="_x0000_s1043" name="Equation" r:id="rId20" imgW="152280" imgH="215640" progId="Equation.3">
              <p:embed/>
            </p:oleObj>
          </a:graphicData>
        </a:graphic>
      </p:graphicFrame>
      <p:graphicFrame>
        <p:nvGraphicFramePr>
          <p:cNvPr id="129" name="Object 17"/>
          <p:cNvGraphicFramePr>
            <a:graphicFrameLocks noChangeAspect="1"/>
          </p:cNvGraphicFramePr>
          <p:nvPr/>
        </p:nvGraphicFramePr>
        <p:xfrm>
          <a:off x="8979580" y="3716020"/>
          <a:ext cx="491172" cy="595630"/>
        </p:xfrm>
        <a:graphic>
          <a:graphicData uri="http://schemas.openxmlformats.org/presentationml/2006/ole">
            <p:oleObj spid="_x0000_s1044" name="Equation" r:id="rId21" imgW="177480" imgH="215640" progId="Equation.3">
              <p:embed/>
            </p:oleObj>
          </a:graphicData>
        </a:graphic>
      </p:graphicFrame>
      <p:graphicFrame>
        <p:nvGraphicFramePr>
          <p:cNvPr id="130" name="Object 18"/>
          <p:cNvGraphicFramePr>
            <a:graphicFrameLocks noChangeAspect="1"/>
          </p:cNvGraphicFramePr>
          <p:nvPr/>
        </p:nvGraphicFramePr>
        <p:xfrm>
          <a:off x="8983376" y="6295036"/>
          <a:ext cx="491173" cy="631190"/>
        </p:xfrm>
        <a:graphic>
          <a:graphicData uri="http://schemas.openxmlformats.org/presentationml/2006/ole">
            <p:oleObj spid="_x0000_s1045" name="Equation" r:id="rId22" imgW="177480" imgH="228600" progId="Equation.3">
              <p:embed/>
            </p:oleObj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8188364" y="5273999"/>
            <a:ext cx="100801" cy="526733"/>
            <a:chOff x="571471" y="3786190"/>
            <a:chExt cx="72001" cy="376238"/>
          </a:xfrm>
        </p:grpSpPr>
        <p:sp>
          <p:nvSpPr>
            <p:cNvPr id="132" name="Oval 131"/>
            <p:cNvSpPr/>
            <p:nvPr/>
          </p:nvSpPr>
          <p:spPr>
            <a:xfrm>
              <a:off x="571471" y="37861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571472" y="39385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571472" y="40909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9188496" y="5300666"/>
            <a:ext cx="100801" cy="526733"/>
            <a:chOff x="571471" y="3786190"/>
            <a:chExt cx="72001" cy="376238"/>
          </a:xfrm>
        </p:grpSpPr>
        <p:sp>
          <p:nvSpPr>
            <p:cNvPr id="136" name="Oval 135"/>
            <p:cNvSpPr/>
            <p:nvPr/>
          </p:nvSpPr>
          <p:spPr>
            <a:xfrm>
              <a:off x="571471" y="37861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571472" y="39385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571472" y="4090990"/>
              <a:ext cx="72000" cy="7143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9" name="Right Brace 138"/>
          <p:cNvSpPr/>
          <p:nvPr/>
        </p:nvSpPr>
        <p:spPr>
          <a:xfrm rot="16200000">
            <a:off x="3712776" y="475031"/>
            <a:ext cx="350046" cy="120015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40" name="Right Brace 139"/>
          <p:cNvSpPr/>
          <p:nvPr/>
        </p:nvSpPr>
        <p:spPr>
          <a:xfrm rot="16200000">
            <a:off x="6563150" y="-975164"/>
            <a:ext cx="350046" cy="41005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41" name="Right Brace 140"/>
          <p:cNvSpPr/>
          <p:nvPr/>
        </p:nvSpPr>
        <p:spPr>
          <a:xfrm rot="5400000">
            <a:off x="3712774" y="8226052"/>
            <a:ext cx="350046" cy="120015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42" name="TextBox 141"/>
          <p:cNvSpPr txBox="1"/>
          <p:nvPr/>
        </p:nvSpPr>
        <p:spPr>
          <a:xfrm>
            <a:off x="3387731" y="300006"/>
            <a:ext cx="958724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dirty="0" smtClean="0"/>
              <a:t>Input</a:t>
            </a:r>
            <a:endParaRPr lang="en-CA" dirty="0"/>
          </a:p>
        </p:txBody>
      </p:sp>
      <p:sp>
        <p:nvSpPr>
          <p:cNvPr id="143" name="TextBox 142"/>
          <p:cNvSpPr txBox="1"/>
          <p:nvPr/>
        </p:nvSpPr>
        <p:spPr>
          <a:xfrm>
            <a:off x="5502208" y="300006"/>
            <a:ext cx="2486130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dirty="0" smtClean="0"/>
              <a:t>Perceptron Layer</a:t>
            </a:r>
            <a:endParaRPr lang="en-CA" dirty="0"/>
          </a:p>
        </p:txBody>
      </p:sp>
      <p:sp>
        <p:nvSpPr>
          <p:cNvPr id="144" name="Right Brace 143"/>
          <p:cNvSpPr/>
          <p:nvPr/>
        </p:nvSpPr>
        <p:spPr>
          <a:xfrm rot="5400000">
            <a:off x="6563152" y="6775859"/>
            <a:ext cx="350046" cy="410054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145" name="TextBox 144"/>
          <p:cNvSpPr txBox="1"/>
          <p:nvPr/>
        </p:nvSpPr>
        <p:spPr>
          <a:xfrm>
            <a:off x="5687198" y="8984156"/>
            <a:ext cx="2101113" cy="517065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dirty="0" smtClean="0"/>
              <a:t>a = hardlim(n)</a:t>
            </a: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800061" y="1729123"/>
            <a:ext cx="6055885" cy="5747061"/>
            <a:chOff x="285720" y="848995"/>
            <a:chExt cx="5348624" cy="5075868"/>
          </a:xfrm>
        </p:grpSpPr>
        <p:sp>
          <p:nvSpPr>
            <p:cNvPr id="4" name="Rectangle 3"/>
            <p:cNvSpPr/>
            <p:nvPr/>
          </p:nvSpPr>
          <p:spPr>
            <a:xfrm>
              <a:off x="347932" y="1142984"/>
              <a:ext cx="357190" cy="39290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48196" y="1215408"/>
              <a:ext cx="1214446" cy="9286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200" dirty="0" smtClean="0"/>
                <a:t>W</a:t>
              </a:r>
              <a:endParaRPr lang="en-CA" sz="6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48196" y="3214686"/>
              <a:ext cx="1214446" cy="92869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6200" dirty="0" smtClean="0"/>
                <a:t>b</a:t>
              </a:r>
              <a:endParaRPr lang="en-CA" sz="6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5122" y="1536386"/>
              <a:ext cx="71438" cy="2857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17" name="Straight Arrow Connector 16"/>
            <p:cNvCxnSpPr>
              <a:stCxn id="15" idx="3"/>
              <a:endCxn id="5" idx="1"/>
            </p:cNvCxnSpPr>
            <p:nvPr/>
          </p:nvCxnSpPr>
          <p:spPr>
            <a:xfrm>
              <a:off x="776560" y="1679262"/>
              <a:ext cx="1571636" cy="493"/>
            </a:xfrm>
            <a:prstGeom prst="straightConnector1">
              <a:avLst/>
            </a:prstGeom>
            <a:ln w="666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5720" y="5000636"/>
              <a:ext cx="543947" cy="924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R</a:t>
              </a:r>
              <a:endParaRPr lang="en-CA" sz="6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05188" y="848995"/>
              <a:ext cx="525541" cy="924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P</a:t>
              </a:r>
              <a:endParaRPr lang="en-CA" sz="6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05188" y="3302501"/>
              <a:ext cx="518462" cy="924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1</a:t>
              </a:r>
              <a:endParaRPr lang="en-CA" sz="6200" dirty="0"/>
            </a:p>
          </p:txBody>
        </p:sp>
        <p:cxnSp>
          <p:nvCxnSpPr>
            <p:cNvPr id="21" name="Straight Arrow Connector 20"/>
            <p:cNvCxnSpPr>
              <a:stCxn id="20" idx="3"/>
              <a:endCxn id="6" idx="1"/>
            </p:cNvCxnSpPr>
            <p:nvPr/>
          </p:nvCxnSpPr>
          <p:spPr>
            <a:xfrm flipV="1">
              <a:off x="1723650" y="3679033"/>
              <a:ext cx="624546" cy="85581"/>
            </a:xfrm>
            <a:prstGeom prst="straightConnector1">
              <a:avLst/>
            </a:prstGeom>
            <a:ln w="666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4491336" y="2071678"/>
              <a:ext cx="1143008" cy="1143008"/>
              <a:chOff x="5286380" y="2214554"/>
              <a:chExt cx="1143008" cy="1143008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5286380" y="2214554"/>
                <a:ext cx="1143008" cy="114300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 rot="5400000">
                <a:off x="5499900" y="2786058"/>
                <a:ext cx="715174" cy="79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500694" y="2786058"/>
                <a:ext cx="714380" cy="9524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/>
            <p:cNvCxnSpPr>
              <a:stCxn id="5" idx="3"/>
            </p:cNvCxnSpPr>
            <p:nvPr/>
          </p:nvCxnSpPr>
          <p:spPr>
            <a:xfrm>
              <a:off x="3562642" y="1679755"/>
              <a:ext cx="1096084" cy="559313"/>
            </a:xfrm>
            <a:prstGeom prst="straightConnector1">
              <a:avLst/>
            </a:prstGeom>
            <a:ln w="666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6" idx="3"/>
            </p:cNvCxnSpPr>
            <p:nvPr/>
          </p:nvCxnSpPr>
          <p:spPr>
            <a:xfrm flipV="1">
              <a:off x="3562642" y="3047296"/>
              <a:ext cx="1096084" cy="631737"/>
            </a:xfrm>
            <a:prstGeom prst="straightConnector1">
              <a:avLst/>
            </a:prstGeom>
            <a:ln w="666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62" name="Object 2"/>
            <p:cNvGraphicFramePr>
              <a:graphicFrameLocks noChangeAspect="1"/>
            </p:cNvGraphicFramePr>
            <p:nvPr/>
          </p:nvGraphicFramePr>
          <p:xfrm>
            <a:off x="1127405" y="1763712"/>
            <a:ext cx="649287" cy="325437"/>
          </p:xfrm>
          <a:graphic>
            <a:graphicData uri="http://schemas.openxmlformats.org/presentationml/2006/ole">
              <p:oleObj spid="_x0000_s15362" name="Equation" r:id="rId3" imgW="330120" imgH="164880" progId="Equation.3">
                <p:embed/>
              </p:oleObj>
            </a:graphicData>
          </a:graphic>
        </p:graphicFrame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2597444" y="2162174"/>
            <a:ext cx="723900" cy="350838"/>
          </p:xfrm>
          <a:graphic>
            <a:graphicData uri="http://schemas.openxmlformats.org/presentationml/2006/ole">
              <p:oleObj spid="_x0000_s15363" name="Equation" r:id="rId4" imgW="368280" imgH="177480" progId="Equation.3">
                <p:embed/>
              </p:oleObj>
            </a:graphicData>
          </a:graphic>
        </p:graphicFrame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2648244" y="4221162"/>
            <a:ext cx="623887" cy="350837"/>
          </p:xfrm>
          <a:graphic>
            <a:graphicData uri="http://schemas.openxmlformats.org/presentationml/2006/ole">
              <p:oleObj spid="_x0000_s15364" name="Equation" r:id="rId5" imgW="317160" imgH="177480" progId="Equation.3">
                <p:embed/>
              </p:oleObj>
            </a:graphicData>
          </a:graphic>
        </p:graphicFrame>
      </p:grpSp>
      <p:sp>
        <p:nvSpPr>
          <p:cNvPr id="47" name="TextBox 46"/>
          <p:cNvSpPr txBox="1"/>
          <p:nvPr/>
        </p:nvSpPr>
        <p:spPr>
          <a:xfrm>
            <a:off x="9301183" y="6400812"/>
            <a:ext cx="622093" cy="107721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sz="6200" dirty="0" smtClean="0"/>
              <a:t>S</a:t>
            </a:r>
            <a:endParaRPr lang="en-CA" sz="6200" dirty="0"/>
          </a:p>
        </p:txBody>
      </p:sp>
      <p:sp>
        <p:nvSpPr>
          <p:cNvPr id="46" name="Rectangle 45"/>
          <p:cNvSpPr/>
          <p:nvPr/>
        </p:nvSpPr>
        <p:spPr>
          <a:xfrm>
            <a:off x="8201038" y="2050927"/>
            <a:ext cx="2700356" cy="44486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sp>
        <p:nvSpPr>
          <p:cNvPr id="48" name="Rectangle 47"/>
          <p:cNvSpPr/>
          <p:nvPr/>
        </p:nvSpPr>
        <p:spPr>
          <a:xfrm>
            <a:off x="8101025" y="3600442"/>
            <a:ext cx="80885" cy="32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cxnSp>
        <p:nvCxnSpPr>
          <p:cNvPr id="49" name="Straight Arrow Connector 48"/>
          <p:cNvCxnSpPr>
            <a:stCxn id="24" idx="6"/>
            <a:endCxn id="48" idx="1"/>
          </p:cNvCxnSpPr>
          <p:nvPr/>
        </p:nvCxnSpPr>
        <p:spPr>
          <a:xfrm>
            <a:off x="6855946" y="3760560"/>
            <a:ext cx="1245079" cy="1651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926214" y="2800337"/>
            <a:ext cx="673711" cy="107721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sz="6200" dirty="0" smtClean="0"/>
              <a:t>n</a:t>
            </a:r>
            <a:endParaRPr lang="en-CA" sz="6200" dirty="0"/>
          </a:p>
        </p:txBody>
      </p:sp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6926215" y="3800469"/>
          <a:ext cx="706385" cy="397229"/>
        </p:xfrm>
        <a:graphic>
          <a:graphicData uri="http://schemas.openxmlformats.org/presentationml/2006/ole">
            <p:oleObj spid="_x0000_s15365" name="Equation" r:id="rId6" imgW="317160" imgH="177480" progId="Equation.3">
              <p:embed/>
            </p:oleObj>
          </a:graphicData>
        </a:graphic>
      </p:graphicFrame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51761" y="3177801"/>
            <a:ext cx="2200290" cy="210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Rectangle 56"/>
          <p:cNvSpPr/>
          <p:nvPr/>
        </p:nvSpPr>
        <p:spPr>
          <a:xfrm>
            <a:off x="10926743" y="2500297"/>
            <a:ext cx="80885" cy="323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endParaRPr lang="en-CA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11007628" y="2662065"/>
            <a:ext cx="1593991" cy="2223"/>
          </a:xfrm>
          <a:prstGeom prst="straightConnector1">
            <a:avLst/>
          </a:prstGeom>
          <a:ln w="666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1201433" y="1700192"/>
            <a:ext cx="637804" cy="1077217"/>
          </a:xfrm>
          <a:prstGeom prst="rect">
            <a:avLst/>
          </a:prstGeom>
          <a:noFill/>
        </p:spPr>
        <p:txBody>
          <a:bodyPr wrap="none" lIns="128016" tIns="64008" rIns="128016" bIns="64008" rtlCol="0">
            <a:spAutoFit/>
          </a:bodyPr>
          <a:lstStyle/>
          <a:p>
            <a:r>
              <a:rPr lang="en-CA" sz="6200" dirty="0" smtClean="0"/>
              <a:t>a</a:t>
            </a:r>
            <a:endParaRPr lang="en-CA" sz="6200" dirty="0"/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1201434" y="2802561"/>
          <a:ext cx="706755" cy="397828"/>
        </p:xfrm>
        <a:graphic>
          <a:graphicData uri="http://schemas.openxmlformats.org/presentationml/2006/ole">
            <p:oleObj spid="_x0000_s15367" name="Equation" r:id="rId8" imgW="31716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/>
          <p:cNvGrpSpPr/>
          <p:nvPr/>
        </p:nvGrpSpPr>
        <p:grpSpPr>
          <a:xfrm>
            <a:off x="13445" y="514320"/>
            <a:ext cx="12745337" cy="8301096"/>
            <a:chOff x="-216747" y="514320"/>
            <a:chExt cx="12745337" cy="8301096"/>
          </a:xfrm>
        </p:grpSpPr>
        <p:grpSp>
          <p:nvGrpSpPr>
            <p:cNvPr id="199" name="Group 198"/>
            <p:cNvGrpSpPr/>
            <p:nvPr/>
          </p:nvGrpSpPr>
          <p:grpSpPr>
            <a:xfrm>
              <a:off x="-216747" y="514320"/>
              <a:ext cx="12118273" cy="8301096"/>
              <a:chOff x="141288" y="428604"/>
              <a:chExt cx="8655909" cy="5929354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42845" y="428604"/>
                <a:ext cx="1928827" cy="4572032"/>
                <a:chOff x="-277055" y="214290"/>
                <a:chExt cx="1928827" cy="4572032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080266" y="128586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080266" y="1857364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1080266" y="2500306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1080266" y="4500570"/>
                  <a:ext cx="285752" cy="28575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1151704" y="3429000"/>
                  <a:ext cx="72001" cy="376238"/>
                  <a:chOff x="571471" y="3786190"/>
                  <a:chExt cx="72001" cy="376238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71471" y="37861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571472" y="39385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571472" y="40909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</p:grpSp>
            <p:sp>
              <p:nvSpPr>
                <p:cNvPr id="62" name="Right Bracket 61"/>
                <p:cNvSpPr/>
                <p:nvPr/>
              </p:nvSpPr>
              <p:spPr>
                <a:xfrm rot="16200000">
                  <a:off x="580201" y="-214339"/>
                  <a:ext cx="214316" cy="1928827"/>
                </a:xfrm>
                <a:prstGeom prst="rightBracke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8470" y="214290"/>
                  <a:ext cx="1282723" cy="340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Input Vector</a:t>
                  </a:r>
                  <a:endParaRPr lang="en-CA" dirty="0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3071802" y="428604"/>
                <a:ext cx="1482824" cy="4857784"/>
                <a:chOff x="2927334" y="214290"/>
                <a:chExt cx="1482824" cy="485778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223406" y="1000108"/>
                  <a:ext cx="857256" cy="857256"/>
                  <a:chOff x="1785918" y="1714488"/>
                  <a:chExt cx="1143008" cy="1143802"/>
                </a:xfrm>
              </p:grpSpPr>
              <p:sp>
                <p:nvSpPr>
                  <p:cNvPr id="4" name="Oval 3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6" name="Straight Connector 5"/>
                  <p:cNvCxnSpPr>
                    <a:stCxn id="4" idx="0"/>
                    <a:endCxn id="4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7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86" name="Equation" r:id="rId3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6387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87" name="Equation" r:id="rId4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3223406" y="2214554"/>
                  <a:ext cx="857256" cy="857256"/>
                  <a:chOff x="1785918" y="1714488"/>
                  <a:chExt cx="1143008" cy="1143802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12" name="Straight Connector 11"/>
                  <p:cNvCxnSpPr>
                    <a:stCxn id="11" idx="0"/>
                    <a:endCxn id="11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13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88" name="Equation" r:id="rId5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4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89" name="Equation" r:id="rId6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15" name="Group 14"/>
                <p:cNvGrpSpPr/>
                <p:nvPr/>
              </p:nvGrpSpPr>
              <p:grpSpPr>
                <a:xfrm>
                  <a:off x="3223406" y="4214818"/>
                  <a:ext cx="857256" cy="857256"/>
                  <a:chOff x="1785918" y="1714488"/>
                  <a:chExt cx="1143008" cy="1143802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17" name="Straight Connector 16"/>
                  <p:cNvCxnSpPr>
                    <a:stCxn id="16" idx="0"/>
                    <a:endCxn id="16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18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90" name="Equation" r:id="rId7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19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91" name="Equation" r:id="rId8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3607755" y="3464226"/>
                  <a:ext cx="72001" cy="376238"/>
                  <a:chOff x="571471" y="3786190"/>
                  <a:chExt cx="72001" cy="376238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571471" y="37861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22" name="Oval 21"/>
                  <p:cNvSpPr/>
                  <p:nvPr/>
                </p:nvSpPr>
                <p:spPr>
                  <a:xfrm>
                    <a:off x="571472" y="39385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571472" y="40909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</p:grpSp>
            <p:sp>
              <p:nvSpPr>
                <p:cNvPr id="63" name="Right Bracket 62"/>
                <p:cNvSpPr/>
                <p:nvPr/>
              </p:nvSpPr>
              <p:spPr>
                <a:xfrm rot="16200000">
                  <a:off x="3553437" y="214291"/>
                  <a:ext cx="214314" cy="1071570"/>
                </a:xfrm>
                <a:prstGeom prst="rightBracke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2927334" y="214290"/>
                  <a:ext cx="1482824" cy="340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Input Layer (1)</a:t>
                  </a:r>
                  <a:endParaRPr lang="en-CA" dirty="0"/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058926" y="428604"/>
                <a:ext cx="1659153" cy="4857784"/>
                <a:chOff x="4951285" y="214290"/>
                <a:chExt cx="1659153" cy="4857784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366546" y="1000108"/>
                  <a:ext cx="857256" cy="857256"/>
                  <a:chOff x="1785918" y="1714488"/>
                  <a:chExt cx="1143008" cy="1143802"/>
                </a:xfrm>
                <a:solidFill>
                  <a:srgbClr val="00B050"/>
                </a:solidFill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26" name="Straight Connector 25"/>
                  <p:cNvCxnSpPr>
                    <a:stCxn id="25" idx="0"/>
                    <a:endCxn id="25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27" name="Object 26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92" name="Equation" r:id="rId9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28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93" name="Equation" r:id="rId10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366546" y="2214554"/>
                  <a:ext cx="857256" cy="857256"/>
                  <a:chOff x="1785918" y="1714488"/>
                  <a:chExt cx="1143008" cy="1143802"/>
                </a:xfrm>
                <a:solidFill>
                  <a:srgbClr val="00B050"/>
                </a:solidFill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31" name="Straight Connector 30"/>
                  <p:cNvCxnSpPr>
                    <a:stCxn id="30" idx="0"/>
                    <a:endCxn id="30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2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94" name="Equation" r:id="rId11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3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95" name="Equation" r:id="rId12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366546" y="4214818"/>
                  <a:ext cx="857256" cy="857256"/>
                  <a:chOff x="1785918" y="1714488"/>
                  <a:chExt cx="1143008" cy="1143802"/>
                </a:xfrm>
                <a:solidFill>
                  <a:srgbClr val="00B050"/>
                </a:solidFill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36" name="Straight Connector 35"/>
                  <p:cNvCxnSpPr>
                    <a:stCxn id="35" idx="0"/>
                    <a:endCxn id="35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7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96" name="Equation" r:id="rId13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38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97" name="Equation" r:id="rId14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39" name="Group 38"/>
                <p:cNvGrpSpPr/>
                <p:nvPr/>
              </p:nvGrpSpPr>
              <p:grpSpPr>
                <a:xfrm>
                  <a:off x="5750895" y="3464226"/>
                  <a:ext cx="72001" cy="376238"/>
                  <a:chOff x="571471" y="3786190"/>
                  <a:chExt cx="72001" cy="376238"/>
                </a:xfrm>
              </p:grpSpPr>
              <p:sp>
                <p:nvSpPr>
                  <p:cNvPr id="40" name="Oval 39"/>
                  <p:cNvSpPr/>
                  <p:nvPr/>
                </p:nvSpPr>
                <p:spPr>
                  <a:xfrm>
                    <a:off x="571471" y="37861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571472" y="39385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571472" y="4090990"/>
                    <a:ext cx="72000" cy="71438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dirty="0"/>
                  </a:p>
                </p:txBody>
              </p:sp>
            </p:grpSp>
            <p:sp>
              <p:nvSpPr>
                <p:cNvPr id="64" name="Right Bracket 63"/>
                <p:cNvSpPr/>
                <p:nvPr/>
              </p:nvSpPr>
              <p:spPr>
                <a:xfrm rot="16200000">
                  <a:off x="5679457" y="214292"/>
                  <a:ext cx="214314" cy="1071570"/>
                </a:xfrm>
                <a:prstGeom prst="rightBracke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4951285" y="214290"/>
                  <a:ext cx="1659153" cy="340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Hidden Layer (2)</a:t>
                  </a:r>
                  <a:endParaRPr lang="en-CA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7143768" y="1285859"/>
                <a:ext cx="1653429" cy="2928959"/>
                <a:chOff x="7313874" y="1071545"/>
                <a:chExt cx="1653429" cy="2928959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7795438" y="1928802"/>
                  <a:ext cx="857256" cy="857256"/>
                  <a:chOff x="1785918" y="1714488"/>
                  <a:chExt cx="1143008" cy="1143802"/>
                </a:xfrm>
                <a:solidFill>
                  <a:srgbClr val="FFC000"/>
                </a:solidFill>
              </p:grpSpPr>
              <p:sp>
                <p:nvSpPr>
                  <p:cNvPr id="44" name="Oval 43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45" name="Straight Connector 44"/>
                  <p:cNvCxnSpPr>
                    <a:stCxn id="44" idx="0"/>
                    <a:endCxn id="44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46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398" name="Equation" r:id="rId15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47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399" name="Equation" r:id="rId16" imgW="126720" imgH="203040" progId="Equation.3">
                      <p:embed/>
                    </p:oleObj>
                  </a:graphicData>
                </a:graphic>
              </p:graphicFrame>
            </p:grpSp>
            <p:grpSp>
              <p:nvGrpSpPr>
                <p:cNvPr id="48" name="Group 47"/>
                <p:cNvGrpSpPr/>
                <p:nvPr/>
              </p:nvGrpSpPr>
              <p:grpSpPr>
                <a:xfrm>
                  <a:off x="7795438" y="3143248"/>
                  <a:ext cx="857256" cy="857256"/>
                  <a:chOff x="1785918" y="1714488"/>
                  <a:chExt cx="1143008" cy="1143802"/>
                </a:xfrm>
                <a:solidFill>
                  <a:srgbClr val="FFC000"/>
                </a:solidFill>
              </p:grpSpPr>
              <p:sp>
                <p:nvSpPr>
                  <p:cNvPr id="49" name="Oval 48"/>
                  <p:cNvSpPr/>
                  <p:nvPr/>
                </p:nvSpPr>
                <p:spPr>
                  <a:xfrm>
                    <a:off x="1785918" y="1714488"/>
                    <a:ext cx="1143008" cy="1143008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p:cxnSp>
                <p:nvCxnSpPr>
                  <p:cNvPr id="50" name="Straight Connector 49"/>
                  <p:cNvCxnSpPr>
                    <a:stCxn id="49" idx="0"/>
                    <a:endCxn id="49" idx="4"/>
                  </p:cNvCxnSpPr>
                  <p:nvPr/>
                </p:nvCxnSpPr>
                <p:spPr>
                  <a:xfrm rot="16200000" flipH="1">
                    <a:off x="1785918" y="2285992"/>
                    <a:ext cx="1143008" cy="1588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3"/>
                  </a:lnRef>
                  <a:fillRef idx="0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1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1857356" y="1973081"/>
                  <a:ext cx="721126" cy="627066"/>
                </p:xfrm>
                <a:graphic>
                  <a:graphicData uri="http://schemas.openxmlformats.org/presentationml/2006/ole">
                    <p:oleObj spid="_x0000_s16400" name="Equation" r:id="rId17" imgW="291960" imgH="253800" progId="Equation.3">
                      <p:embed/>
                    </p:oleObj>
                  </a:graphicData>
                </a:graphic>
              </p:graphicFrame>
              <p:graphicFrame>
                <p:nvGraphicFramePr>
                  <p:cNvPr id="52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2357422" y="1857364"/>
                  <a:ext cx="511164" cy="819940"/>
                </p:xfrm>
                <a:graphic>
                  <a:graphicData uri="http://schemas.openxmlformats.org/presentationml/2006/ole">
                    <p:oleObj spid="_x0000_s16401" name="Equation" r:id="rId18" imgW="126720" imgH="203040" progId="Equation.3">
                      <p:embed/>
                    </p:oleObj>
                  </a:graphicData>
                </a:graphic>
              </p:graphicFrame>
            </p:grpSp>
            <p:sp>
              <p:nvSpPr>
                <p:cNvPr id="65" name="Right Bracket 64"/>
                <p:cNvSpPr/>
                <p:nvPr/>
              </p:nvSpPr>
              <p:spPr>
                <a:xfrm rot="16200000">
                  <a:off x="8081190" y="1071546"/>
                  <a:ext cx="214314" cy="1071570"/>
                </a:xfrm>
                <a:prstGeom prst="rightBracket">
                  <a:avLst/>
                </a:prstGeom>
                <a:noFill/>
                <a:ln w="3810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7313874" y="1071545"/>
                  <a:ext cx="1653429" cy="340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dirty="0" smtClean="0"/>
                    <a:t>Output Layer (3)</a:t>
                  </a:r>
                  <a:endParaRPr lang="en-CA" dirty="0"/>
                </a:p>
              </p:txBody>
            </p:sp>
          </p:grpSp>
          <p:graphicFrame>
            <p:nvGraphicFramePr>
              <p:cNvPr id="74" name="Object 73"/>
              <p:cNvGraphicFramePr>
                <a:graphicFrameLocks noChangeAspect="1"/>
              </p:cNvGraphicFramePr>
              <p:nvPr/>
            </p:nvGraphicFramePr>
            <p:xfrm>
              <a:off x="144463" y="1479539"/>
              <a:ext cx="1135062" cy="377825"/>
            </p:xfrm>
            <a:graphic>
              <a:graphicData uri="http://schemas.openxmlformats.org/presentationml/2006/ole">
                <p:oleObj spid="_x0000_s16402" name="Equation" r:id="rId19" imgW="685800" imgH="228600" progId="Equation.3">
                  <p:embed/>
                </p:oleObj>
              </a:graphicData>
            </a:graphic>
          </p:graphicFrame>
          <p:graphicFrame>
            <p:nvGraphicFramePr>
              <p:cNvPr id="16403" name="Object 19"/>
              <p:cNvGraphicFramePr>
                <a:graphicFrameLocks noChangeAspect="1"/>
              </p:cNvGraphicFramePr>
              <p:nvPr/>
            </p:nvGraphicFramePr>
            <p:xfrm>
              <a:off x="152400" y="2043113"/>
              <a:ext cx="1114425" cy="357187"/>
            </p:xfrm>
            <a:graphic>
              <a:graphicData uri="http://schemas.openxmlformats.org/presentationml/2006/ole">
                <p:oleObj spid="_x0000_s16403" name="Equation" r:id="rId20" imgW="672840" imgH="215640" progId="Equation.3">
                  <p:embed/>
                </p:oleObj>
              </a:graphicData>
            </a:graphic>
          </p:graphicFrame>
          <p:graphicFrame>
            <p:nvGraphicFramePr>
              <p:cNvPr id="16404" name="Object 20"/>
              <p:cNvGraphicFramePr>
                <a:graphicFrameLocks noChangeAspect="1"/>
              </p:cNvGraphicFramePr>
              <p:nvPr/>
            </p:nvGraphicFramePr>
            <p:xfrm>
              <a:off x="141288" y="2697163"/>
              <a:ext cx="1136650" cy="357187"/>
            </p:xfrm>
            <a:graphic>
              <a:graphicData uri="http://schemas.openxmlformats.org/presentationml/2006/ole">
                <p:oleObj spid="_x0000_s16404" name="Equation" r:id="rId21" imgW="685800" imgH="215640" progId="Equation.3">
                  <p:embed/>
                </p:oleObj>
              </a:graphicData>
            </a:graphic>
          </p:graphicFrame>
          <p:graphicFrame>
            <p:nvGraphicFramePr>
              <p:cNvPr id="16405" name="Object 21"/>
              <p:cNvGraphicFramePr>
                <a:graphicFrameLocks noChangeAspect="1"/>
              </p:cNvGraphicFramePr>
              <p:nvPr/>
            </p:nvGraphicFramePr>
            <p:xfrm>
              <a:off x="322207" y="4572008"/>
              <a:ext cx="677893" cy="511093"/>
            </p:xfrm>
            <a:graphic>
              <a:graphicData uri="http://schemas.openxmlformats.org/presentationml/2006/ole">
                <p:oleObj spid="_x0000_s16405" name="Equation" r:id="rId22" imgW="304560" imgH="228600" progId="Equation.3">
                  <p:embed/>
                </p:oleObj>
              </a:graphicData>
            </a:graphic>
          </p:graphicFrame>
          <p:cxnSp>
            <p:nvCxnSpPr>
              <p:cNvPr id="79" name="Straight Arrow Connector 78"/>
              <p:cNvCxnSpPr>
                <a:stCxn id="53" idx="6"/>
                <a:endCxn id="4" idx="2"/>
              </p:cNvCxnSpPr>
              <p:nvPr/>
            </p:nvCxnSpPr>
            <p:spPr>
              <a:xfrm flipV="1">
                <a:off x="1785918" y="1642753"/>
                <a:ext cx="1581956" cy="29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53" idx="6"/>
                <a:endCxn id="11" idx="2"/>
              </p:cNvCxnSpPr>
              <p:nvPr/>
            </p:nvCxnSpPr>
            <p:spPr>
              <a:xfrm>
                <a:off x="1785918" y="1643050"/>
                <a:ext cx="1581956" cy="1214149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>
                <a:stCxn id="53" idx="6"/>
                <a:endCxn id="16" idx="2"/>
              </p:cNvCxnSpPr>
              <p:nvPr/>
            </p:nvCxnSpPr>
            <p:spPr>
              <a:xfrm>
                <a:off x="1785918" y="1643050"/>
                <a:ext cx="1581956" cy="3214413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54" idx="6"/>
                <a:endCxn id="4" idx="2"/>
              </p:cNvCxnSpPr>
              <p:nvPr/>
            </p:nvCxnSpPr>
            <p:spPr>
              <a:xfrm flipV="1">
                <a:off x="1785918" y="1642753"/>
                <a:ext cx="1581956" cy="57180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54" idx="6"/>
                <a:endCxn id="11" idx="2"/>
              </p:cNvCxnSpPr>
              <p:nvPr/>
            </p:nvCxnSpPr>
            <p:spPr>
              <a:xfrm>
                <a:off x="1785918" y="2214554"/>
                <a:ext cx="1581956" cy="642645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54" idx="6"/>
                <a:endCxn id="16" idx="2"/>
              </p:cNvCxnSpPr>
              <p:nvPr/>
            </p:nvCxnSpPr>
            <p:spPr>
              <a:xfrm>
                <a:off x="1785918" y="2214554"/>
                <a:ext cx="1581956" cy="2642909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55" idx="6"/>
                <a:endCxn id="4" idx="2"/>
              </p:cNvCxnSpPr>
              <p:nvPr/>
            </p:nvCxnSpPr>
            <p:spPr>
              <a:xfrm flipV="1">
                <a:off x="1785918" y="1642753"/>
                <a:ext cx="1581956" cy="1214743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55" idx="6"/>
                <a:endCxn id="11" idx="2"/>
              </p:cNvCxnSpPr>
              <p:nvPr/>
            </p:nvCxnSpPr>
            <p:spPr>
              <a:xfrm flipV="1">
                <a:off x="1785918" y="2857199"/>
                <a:ext cx="1581956" cy="29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55" idx="6"/>
                <a:endCxn id="16" idx="2"/>
              </p:cNvCxnSpPr>
              <p:nvPr/>
            </p:nvCxnSpPr>
            <p:spPr>
              <a:xfrm>
                <a:off x="1785918" y="2857496"/>
                <a:ext cx="1581956" cy="199996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>
                <a:stCxn id="56" idx="6"/>
                <a:endCxn id="16" idx="2"/>
              </p:cNvCxnSpPr>
              <p:nvPr/>
            </p:nvCxnSpPr>
            <p:spPr>
              <a:xfrm flipV="1">
                <a:off x="1785918" y="4857463"/>
                <a:ext cx="1581956" cy="29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>
                <a:stCxn id="56" idx="6"/>
                <a:endCxn id="11" idx="2"/>
              </p:cNvCxnSpPr>
              <p:nvPr/>
            </p:nvCxnSpPr>
            <p:spPr>
              <a:xfrm flipV="1">
                <a:off x="1785918" y="2857199"/>
                <a:ext cx="1581956" cy="200056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56" idx="6"/>
                <a:endCxn id="4" idx="2"/>
              </p:cNvCxnSpPr>
              <p:nvPr/>
            </p:nvCxnSpPr>
            <p:spPr>
              <a:xfrm flipV="1">
                <a:off x="1785918" y="1642753"/>
                <a:ext cx="1581956" cy="321500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Right Bracket 114"/>
              <p:cNvSpPr/>
              <p:nvPr/>
            </p:nvSpPr>
            <p:spPr>
              <a:xfrm rot="10800000">
                <a:off x="1214414" y="5500702"/>
                <a:ext cx="214314" cy="857256"/>
              </a:xfrm>
              <a:prstGeom prst="rightBracket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85720" y="5500702"/>
                <a:ext cx="774571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CA" dirty="0" smtClean="0"/>
                  <a:t>  Bias</a:t>
                </a:r>
              </a:p>
              <a:p>
                <a:r>
                  <a:rPr lang="en-CA" dirty="0" smtClean="0"/>
                  <a:t>Inputs</a:t>
                </a:r>
                <a:endParaRPr lang="en-CA" dirty="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1928794" y="5643578"/>
                <a:ext cx="285752" cy="2857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4143372" y="5643578"/>
                <a:ext cx="285752" cy="2857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215074" y="5643578"/>
                <a:ext cx="285752" cy="285752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23" name="Straight Arrow Connector 122"/>
              <p:cNvCxnSpPr>
                <a:stCxn id="117" idx="6"/>
                <a:endCxn id="4" idx="2"/>
              </p:cNvCxnSpPr>
              <p:nvPr/>
            </p:nvCxnSpPr>
            <p:spPr>
              <a:xfrm flipV="1">
                <a:off x="2214546" y="1642753"/>
                <a:ext cx="1153328" cy="414370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>
                <a:stCxn id="117" idx="6"/>
                <a:endCxn id="11" idx="2"/>
              </p:cNvCxnSpPr>
              <p:nvPr/>
            </p:nvCxnSpPr>
            <p:spPr>
              <a:xfrm flipV="1">
                <a:off x="2214546" y="2857199"/>
                <a:ext cx="1153328" cy="2929255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>
                <a:stCxn id="117" idx="6"/>
                <a:endCxn id="16" idx="2"/>
              </p:cNvCxnSpPr>
              <p:nvPr/>
            </p:nvCxnSpPr>
            <p:spPr>
              <a:xfrm flipV="1">
                <a:off x="2214546" y="4857463"/>
                <a:ext cx="1153328" cy="92899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4" idx="6"/>
                <a:endCxn id="25" idx="2"/>
              </p:cNvCxnSpPr>
              <p:nvPr/>
            </p:nvCxnSpPr>
            <p:spPr>
              <a:xfrm>
                <a:off x="4225130" y="1642753"/>
                <a:ext cx="1249057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1" idx="6"/>
                <a:endCxn id="30" idx="2"/>
              </p:cNvCxnSpPr>
              <p:nvPr/>
            </p:nvCxnSpPr>
            <p:spPr>
              <a:xfrm>
                <a:off x="4225130" y="2857199"/>
                <a:ext cx="1249057" cy="1588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endCxn id="35" idx="2"/>
              </p:cNvCxnSpPr>
              <p:nvPr/>
            </p:nvCxnSpPr>
            <p:spPr>
              <a:xfrm flipV="1">
                <a:off x="4214810" y="4857463"/>
                <a:ext cx="1259377" cy="29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6" idx="6"/>
                <a:endCxn id="30" idx="2"/>
              </p:cNvCxnSpPr>
              <p:nvPr/>
            </p:nvCxnSpPr>
            <p:spPr>
              <a:xfrm flipV="1">
                <a:off x="4225130" y="2857199"/>
                <a:ext cx="1249057" cy="2000264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6" idx="6"/>
                <a:endCxn id="25" idx="2"/>
              </p:cNvCxnSpPr>
              <p:nvPr/>
            </p:nvCxnSpPr>
            <p:spPr>
              <a:xfrm flipV="1">
                <a:off x="4225130" y="1642753"/>
                <a:ext cx="1249057" cy="321471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/>
              <p:cNvCxnSpPr>
                <a:stCxn id="11" idx="6"/>
                <a:endCxn id="25" idx="2"/>
              </p:cNvCxnSpPr>
              <p:nvPr/>
            </p:nvCxnSpPr>
            <p:spPr>
              <a:xfrm flipV="1">
                <a:off x="4225130" y="1642753"/>
                <a:ext cx="1249057" cy="1214446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/>
              <p:cNvCxnSpPr>
                <a:stCxn id="11" idx="6"/>
                <a:endCxn id="35" idx="2"/>
              </p:cNvCxnSpPr>
              <p:nvPr/>
            </p:nvCxnSpPr>
            <p:spPr>
              <a:xfrm>
                <a:off x="4225130" y="2857199"/>
                <a:ext cx="1249057" cy="2000264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>
                <a:stCxn id="4" idx="6"/>
                <a:endCxn id="30" idx="2"/>
              </p:cNvCxnSpPr>
              <p:nvPr/>
            </p:nvCxnSpPr>
            <p:spPr>
              <a:xfrm>
                <a:off x="4225130" y="1642753"/>
                <a:ext cx="1249057" cy="1214446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" idx="6"/>
                <a:endCxn id="35" idx="2"/>
              </p:cNvCxnSpPr>
              <p:nvPr/>
            </p:nvCxnSpPr>
            <p:spPr>
              <a:xfrm>
                <a:off x="4225130" y="1642753"/>
                <a:ext cx="1249057" cy="321471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>
                <a:stCxn id="118" idx="6"/>
                <a:endCxn id="25" idx="2"/>
              </p:cNvCxnSpPr>
              <p:nvPr/>
            </p:nvCxnSpPr>
            <p:spPr>
              <a:xfrm flipV="1">
                <a:off x="4429124" y="1642753"/>
                <a:ext cx="1045063" cy="414370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>
                <a:stCxn id="118" idx="6"/>
                <a:endCxn id="30" idx="2"/>
              </p:cNvCxnSpPr>
              <p:nvPr/>
            </p:nvCxnSpPr>
            <p:spPr>
              <a:xfrm flipV="1">
                <a:off x="4429124" y="2857199"/>
                <a:ext cx="1045063" cy="2929255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118" idx="6"/>
                <a:endCxn id="35" idx="2"/>
              </p:cNvCxnSpPr>
              <p:nvPr/>
            </p:nvCxnSpPr>
            <p:spPr>
              <a:xfrm flipV="1">
                <a:off x="4429124" y="4857463"/>
                <a:ext cx="1045063" cy="92899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>
                <a:stCxn id="25" idx="6"/>
                <a:endCxn id="44" idx="2"/>
              </p:cNvCxnSpPr>
              <p:nvPr/>
            </p:nvCxnSpPr>
            <p:spPr>
              <a:xfrm>
                <a:off x="6331443" y="1642753"/>
                <a:ext cx="1293889" cy="928694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/>
              <p:cNvCxnSpPr>
                <a:stCxn id="30" idx="6"/>
                <a:endCxn id="49" idx="2"/>
              </p:cNvCxnSpPr>
              <p:nvPr/>
            </p:nvCxnSpPr>
            <p:spPr>
              <a:xfrm>
                <a:off x="6331443" y="2857199"/>
                <a:ext cx="1293889" cy="928694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>
                <a:stCxn id="35" idx="6"/>
                <a:endCxn id="49" idx="2"/>
              </p:cNvCxnSpPr>
              <p:nvPr/>
            </p:nvCxnSpPr>
            <p:spPr>
              <a:xfrm flipV="1">
                <a:off x="6331443" y="3785893"/>
                <a:ext cx="1293889" cy="107157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>
                <a:stCxn id="35" idx="6"/>
                <a:endCxn id="44" idx="2"/>
              </p:cNvCxnSpPr>
              <p:nvPr/>
            </p:nvCxnSpPr>
            <p:spPr>
              <a:xfrm flipV="1">
                <a:off x="6331443" y="2571447"/>
                <a:ext cx="1293889" cy="2286016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>
                <a:stCxn id="30" idx="6"/>
                <a:endCxn id="44" idx="2"/>
              </p:cNvCxnSpPr>
              <p:nvPr/>
            </p:nvCxnSpPr>
            <p:spPr>
              <a:xfrm flipV="1">
                <a:off x="6331443" y="2571447"/>
                <a:ext cx="1293889" cy="285752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>
                <a:stCxn id="25" idx="6"/>
                <a:endCxn id="49" idx="2"/>
              </p:cNvCxnSpPr>
              <p:nvPr/>
            </p:nvCxnSpPr>
            <p:spPr>
              <a:xfrm>
                <a:off x="6331443" y="1642753"/>
                <a:ext cx="1293889" cy="2143140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Arrow Connector 188"/>
              <p:cNvCxnSpPr>
                <a:stCxn id="119" idx="6"/>
                <a:endCxn id="44" idx="2"/>
              </p:cNvCxnSpPr>
              <p:nvPr/>
            </p:nvCxnSpPr>
            <p:spPr>
              <a:xfrm flipV="1">
                <a:off x="6500826" y="2571447"/>
                <a:ext cx="1124506" cy="3215007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>
                <a:stCxn id="119" idx="6"/>
                <a:endCxn id="49" idx="2"/>
              </p:cNvCxnSpPr>
              <p:nvPr/>
            </p:nvCxnSpPr>
            <p:spPr>
              <a:xfrm flipV="1">
                <a:off x="6500826" y="3785893"/>
                <a:ext cx="1124506" cy="2000561"/>
              </a:xfrm>
              <a:prstGeom prst="straightConnector1">
                <a:avLst/>
              </a:prstGeom>
              <a:ln w="19050"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6406" name="Object 22"/>
              <p:cNvGraphicFramePr>
                <a:graphicFrameLocks noChangeAspect="1"/>
              </p:cNvGraphicFramePr>
              <p:nvPr/>
            </p:nvGraphicFramePr>
            <p:xfrm>
              <a:off x="1787524" y="5943600"/>
              <a:ext cx="641336" cy="378575"/>
            </p:xfrm>
            <a:graphic>
              <a:graphicData uri="http://schemas.openxmlformats.org/presentationml/2006/ole">
                <p:oleObj spid="_x0000_s16406" name="Equation" r:id="rId23" imgW="368280" imgH="215640" progId="Equation.3">
                  <p:embed/>
                </p:oleObj>
              </a:graphicData>
            </a:graphic>
          </p:graphicFrame>
          <p:graphicFrame>
            <p:nvGraphicFramePr>
              <p:cNvPr id="16407" name="Object 23"/>
              <p:cNvGraphicFramePr>
                <a:graphicFrameLocks noChangeAspect="1"/>
              </p:cNvGraphicFramePr>
              <p:nvPr/>
            </p:nvGraphicFramePr>
            <p:xfrm>
              <a:off x="3990975" y="5953125"/>
              <a:ext cx="663575" cy="377825"/>
            </p:xfrm>
            <a:graphic>
              <a:graphicData uri="http://schemas.openxmlformats.org/presentationml/2006/ole">
                <p:oleObj spid="_x0000_s16407" name="Equation" r:id="rId24" imgW="380880" imgH="215640" progId="Equation.3">
                  <p:embed/>
                </p:oleObj>
              </a:graphicData>
            </a:graphic>
          </p:graphicFrame>
          <p:graphicFrame>
            <p:nvGraphicFramePr>
              <p:cNvPr id="16408" name="Object 24"/>
              <p:cNvGraphicFramePr>
                <a:graphicFrameLocks noChangeAspect="1"/>
              </p:cNvGraphicFramePr>
              <p:nvPr/>
            </p:nvGraphicFramePr>
            <p:xfrm>
              <a:off x="6062663" y="5942013"/>
              <a:ext cx="641350" cy="400050"/>
            </p:xfrm>
            <a:graphic>
              <a:graphicData uri="http://schemas.openxmlformats.org/presentationml/2006/ole">
                <p:oleObj spid="_x0000_s16408" name="Equation" r:id="rId25" imgW="36828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20" name="Object 119"/>
            <p:cNvGraphicFramePr>
              <a:graphicFrameLocks noChangeAspect="1"/>
            </p:cNvGraphicFramePr>
            <p:nvPr/>
          </p:nvGraphicFramePr>
          <p:xfrm>
            <a:off x="12115840" y="3200400"/>
            <a:ext cx="412750" cy="528638"/>
          </p:xfrm>
          <a:graphic>
            <a:graphicData uri="http://schemas.openxmlformats.org/presentationml/2006/ole">
              <p:oleObj spid="_x0000_s16409" name="Equation" r:id="rId26" imgW="177480" imgH="228600" progId="Equation.3">
                <p:embed/>
              </p:oleObj>
            </a:graphicData>
          </a:graphic>
        </p:graphicFrame>
        <p:graphicFrame>
          <p:nvGraphicFramePr>
            <p:cNvPr id="16410" name="Object 26"/>
            <p:cNvGraphicFramePr>
              <a:graphicFrameLocks noChangeAspect="1"/>
            </p:cNvGraphicFramePr>
            <p:nvPr/>
          </p:nvGraphicFramePr>
          <p:xfrm>
            <a:off x="12130088" y="4900913"/>
            <a:ext cx="382587" cy="498475"/>
          </p:xfrm>
          <a:graphic>
            <a:graphicData uri="http://schemas.openxmlformats.org/presentationml/2006/ole">
              <p:oleObj spid="_x0000_s16410" name="Equation" r:id="rId27" imgW="164880" imgH="215640" progId="Equation.3">
                <p:embed/>
              </p:oleObj>
            </a:graphicData>
          </a:graphic>
        </p:graphicFrame>
        <p:cxnSp>
          <p:nvCxnSpPr>
            <p:cNvPr id="121" name="Straight Arrow Connector 120"/>
            <p:cNvCxnSpPr>
              <a:stCxn id="44" idx="6"/>
            </p:cNvCxnSpPr>
            <p:nvPr/>
          </p:nvCxnSpPr>
          <p:spPr>
            <a:xfrm>
              <a:off x="11461074" y="3514300"/>
              <a:ext cx="654766" cy="416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49" idx="6"/>
            </p:cNvCxnSpPr>
            <p:nvPr/>
          </p:nvCxnSpPr>
          <p:spPr>
            <a:xfrm>
              <a:off x="11461074" y="5214524"/>
              <a:ext cx="654766" cy="14704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1446" y="800072"/>
            <a:ext cx="11870697" cy="5386782"/>
            <a:chOff x="609600" y="1342644"/>
            <a:chExt cx="7684008" cy="3486912"/>
          </a:xfrm>
        </p:grpSpPr>
        <p:graphicFrame>
          <p:nvGraphicFramePr>
            <p:cNvPr id="6" name="Object 21"/>
            <p:cNvGraphicFramePr>
              <a:graphicFrameLocks noChangeAspect="1"/>
            </p:cNvGraphicFramePr>
            <p:nvPr/>
          </p:nvGraphicFramePr>
          <p:xfrm>
            <a:off x="609600" y="1981200"/>
            <a:ext cx="2057400" cy="892175"/>
          </p:xfrm>
          <a:graphic>
            <a:graphicData uri="http://schemas.openxmlformats.org/presentationml/2006/ole">
              <p:oleObj spid="_x0000_s17410" name="Image" r:id="rId3" imgW="1904762" imgH="825106" progId="Photoshop.Image.8">
                <p:embed/>
              </p:oleObj>
            </a:graphicData>
          </a:graphic>
        </p:graphicFrame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2743200" y="2438400"/>
              <a:ext cx="1905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2743200" y="1828800"/>
              <a:ext cx="1760249" cy="53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0" dirty="0" smtClean="0"/>
                <a:t> Adaptive </a:t>
              </a:r>
              <a:r>
                <a:rPr lang="en-US" sz="2400" b="0" dirty="0"/>
                <a:t>Histogram</a:t>
              </a:r>
              <a:br>
                <a:rPr lang="en-US" sz="2400" b="0" dirty="0"/>
              </a:br>
              <a:r>
                <a:rPr lang="en-US" sz="2400" b="0" dirty="0"/>
                <a:t> Equalization [20 20]</a:t>
              </a:r>
            </a:p>
          </p:txBody>
        </p:sp>
        <p:graphicFrame>
          <p:nvGraphicFramePr>
            <p:cNvPr id="9" name="Object 25"/>
            <p:cNvGraphicFramePr>
              <a:graphicFrameLocks noChangeAspect="1"/>
            </p:cNvGraphicFramePr>
            <p:nvPr/>
          </p:nvGraphicFramePr>
          <p:xfrm>
            <a:off x="4876800" y="2057400"/>
            <a:ext cx="1905000" cy="825500"/>
          </p:xfrm>
          <a:graphic>
            <a:graphicData uri="http://schemas.openxmlformats.org/presentationml/2006/ole">
              <p:oleObj spid="_x0000_s17411" name="Image" r:id="rId4" imgW="1904762" imgH="825106" progId="Photoshop.Image.8">
                <p:embed/>
              </p:oleObj>
            </a:graphicData>
          </a:graphic>
        </p:graphicFrame>
        <p:graphicFrame>
          <p:nvGraphicFramePr>
            <p:cNvPr id="10" name="Object 26"/>
            <p:cNvGraphicFramePr>
              <a:graphicFrameLocks noChangeAspect="1"/>
            </p:cNvGraphicFramePr>
            <p:nvPr/>
          </p:nvGraphicFramePr>
          <p:xfrm>
            <a:off x="7458456" y="2173224"/>
            <a:ext cx="355600" cy="533400"/>
          </p:xfrm>
          <a:graphic>
            <a:graphicData uri="http://schemas.openxmlformats.org/presentationml/2006/ole">
              <p:oleObj spid="_x0000_s17412" name="Image" r:id="rId5" imgW="228249" imgH="342736" progId="Photoshop.Image.8">
                <p:embed/>
              </p:oleObj>
            </a:graphicData>
          </a:graphic>
        </p:graphicFrame>
        <p:grpSp>
          <p:nvGrpSpPr>
            <p:cNvPr id="11" name="Group 33"/>
            <p:cNvGrpSpPr/>
            <p:nvPr/>
          </p:nvGrpSpPr>
          <p:grpSpPr>
            <a:xfrm>
              <a:off x="6705600" y="3278246"/>
              <a:ext cx="914400" cy="1255127"/>
              <a:chOff x="6705600" y="3278246"/>
              <a:chExt cx="914400" cy="1255127"/>
            </a:xfrm>
          </p:grpSpPr>
          <p:sp>
            <p:nvSpPr>
              <p:cNvPr id="24" name="Oval 28"/>
              <p:cNvSpPr>
                <a:spLocks noChangeArrowheads="1"/>
              </p:cNvSpPr>
              <p:nvPr/>
            </p:nvSpPr>
            <p:spPr bwMode="auto">
              <a:xfrm>
                <a:off x="6705600" y="3352800"/>
                <a:ext cx="914400" cy="762000"/>
              </a:xfrm>
              <a:prstGeom prst="ellipse">
                <a:avLst/>
              </a:prstGeom>
              <a:solidFill>
                <a:srgbClr val="99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9"/>
              <p:cNvSpPr txBox="1">
                <a:spLocks noChangeArrowheads="1"/>
              </p:cNvSpPr>
              <p:nvPr/>
            </p:nvSpPr>
            <p:spPr bwMode="auto">
              <a:xfrm>
                <a:off x="6858000" y="3278246"/>
                <a:ext cx="502998" cy="12551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0" dirty="0"/>
                  <a:t>*</a:t>
                </a:r>
              </a:p>
            </p:txBody>
          </p:sp>
        </p:grp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>
              <a:off x="6172200" y="2971800"/>
              <a:ext cx="557784" cy="3566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 flipH="1">
              <a:off x="7479791" y="2889504"/>
              <a:ext cx="185927" cy="411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 flipV="1">
              <a:off x="6172200" y="3733800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graphicFrame>
          <p:nvGraphicFramePr>
            <p:cNvPr id="15" name="Object 33"/>
            <p:cNvGraphicFramePr>
              <a:graphicFrameLocks noChangeAspect="1"/>
            </p:cNvGraphicFramePr>
            <p:nvPr/>
          </p:nvGraphicFramePr>
          <p:xfrm>
            <a:off x="3886200" y="3276600"/>
            <a:ext cx="2133600" cy="925513"/>
          </p:xfrm>
          <a:graphic>
            <a:graphicData uri="http://schemas.openxmlformats.org/presentationml/2006/ole">
              <p:oleObj spid="_x0000_s17413" name="Image" r:id="rId6" imgW="1904762" imgH="825106" progId="Photoshop.Image.8">
                <p:embed/>
              </p:oleObj>
            </a:graphicData>
          </a:graphic>
        </p:graphicFrame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H="1">
              <a:off x="2819400" y="3733800"/>
              <a:ext cx="914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CA"/>
            </a:p>
          </p:txBody>
        </p:sp>
        <p:graphicFrame>
          <p:nvGraphicFramePr>
            <p:cNvPr id="17" name="Object 35"/>
            <p:cNvGraphicFramePr>
              <a:graphicFrameLocks noChangeAspect="1"/>
            </p:cNvGraphicFramePr>
            <p:nvPr/>
          </p:nvGraphicFramePr>
          <p:xfrm>
            <a:off x="609600" y="3276600"/>
            <a:ext cx="2057400" cy="892175"/>
          </p:xfrm>
          <a:graphic>
            <a:graphicData uri="http://schemas.openxmlformats.org/presentationml/2006/ole">
              <p:oleObj spid="_x0000_s17414" name="Image" r:id="rId7" imgW="1904762" imgH="825106" progId="Photoshop.Image.8">
                <p:embed/>
              </p:oleObj>
            </a:graphicData>
          </a:graphic>
        </p:graphicFrame>
        <p:sp>
          <p:nvSpPr>
            <p:cNvPr id="18" name="Text Box 36"/>
            <p:cNvSpPr txBox="1">
              <a:spLocks noChangeArrowheads="1"/>
            </p:cNvSpPr>
            <p:nvPr/>
          </p:nvSpPr>
          <p:spPr bwMode="auto">
            <a:xfrm>
              <a:off x="2921723" y="3209340"/>
              <a:ext cx="832364" cy="53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0" dirty="0"/>
                <a:t>Finding </a:t>
              </a:r>
              <a:br>
                <a:rPr lang="en-US" sz="2400" b="0" dirty="0"/>
              </a:br>
              <a:r>
                <a:rPr lang="en-US" sz="2400" b="0" dirty="0" smtClean="0"/>
                <a:t>Peaks</a:t>
              </a:r>
              <a:endParaRPr lang="en-US" sz="2400" b="0" dirty="0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7165848" y="1880616"/>
              <a:ext cx="865639" cy="29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 dirty="0" smtClean="0"/>
                <a:t>Template</a:t>
              </a:r>
              <a:endParaRPr lang="en-US" sz="2400" b="0" dirty="0"/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6431280" y="4108704"/>
              <a:ext cx="1520970" cy="29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C</a:t>
              </a:r>
              <a:r>
                <a:rPr lang="en-US" sz="2400" b="0" dirty="0" smtClean="0"/>
                <a:t>ross-Correlation</a:t>
              </a:r>
              <a:endParaRPr lang="en-US" sz="2400" b="0" dirty="0"/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899160" y="1612392"/>
              <a:ext cx="15032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 dirty="0" smtClean="0"/>
                <a:t>Input Test Image</a:t>
              </a:r>
              <a:endParaRPr lang="en-US" sz="2400" b="0" dirty="0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1179576" y="4187952"/>
              <a:ext cx="863107" cy="298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 dirty="0" err="1" smtClean="0"/>
                <a:t>Cell.state</a:t>
              </a:r>
              <a:endParaRPr lang="en-US" sz="2400" b="0" dirty="0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1609344" y="1342644"/>
              <a:ext cx="6684264" cy="3486912"/>
            </a:xfrm>
            <a:custGeom>
              <a:avLst/>
              <a:gdLst>
                <a:gd name="connsiteX0" fmla="*/ 0 w 6684264"/>
                <a:gd name="connsiteY0" fmla="*/ 284988 h 3486912"/>
                <a:gd name="connsiteX1" fmla="*/ 850392 w 6684264"/>
                <a:gd name="connsiteY1" fmla="*/ 1524 h 3486912"/>
                <a:gd name="connsiteX2" fmla="*/ 2715768 w 6684264"/>
                <a:gd name="connsiteY2" fmla="*/ 294132 h 3486912"/>
                <a:gd name="connsiteX3" fmla="*/ 6016752 w 6684264"/>
                <a:gd name="connsiteY3" fmla="*/ 312420 h 3486912"/>
                <a:gd name="connsiteX4" fmla="*/ 6583680 w 6684264"/>
                <a:gd name="connsiteY4" fmla="*/ 824484 h 3486912"/>
                <a:gd name="connsiteX5" fmla="*/ 6373368 w 6684264"/>
                <a:gd name="connsiteY5" fmla="*/ 2104644 h 3486912"/>
                <a:gd name="connsiteX6" fmla="*/ 6419088 w 6684264"/>
                <a:gd name="connsiteY6" fmla="*/ 3055620 h 3486912"/>
                <a:gd name="connsiteX7" fmla="*/ 4782312 w 6684264"/>
                <a:gd name="connsiteY7" fmla="*/ 3329940 h 3486912"/>
                <a:gd name="connsiteX8" fmla="*/ 3584448 w 6684264"/>
                <a:gd name="connsiteY8" fmla="*/ 3046476 h 3486912"/>
                <a:gd name="connsiteX9" fmla="*/ 1298448 w 6684264"/>
                <a:gd name="connsiteY9" fmla="*/ 3101340 h 3486912"/>
                <a:gd name="connsiteX10" fmla="*/ 466344 w 6684264"/>
                <a:gd name="connsiteY10" fmla="*/ 3467100 h 3486912"/>
                <a:gd name="connsiteX11" fmla="*/ 100584 w 6684264"/>
                <a:gd name="connsiteY11" fmla="*/ 3220212 h 3486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84264" h="3486912">
                  <a:moveTo>
                    <a:pt x="0" y="284988"/>
                  </a:moveTo>
                  <a:cubicBezTo>
                    <a:pt x="198882" y="142494"/>
                    <a:pt x="397764" y="0"/>
                    <a:pt x="850392" y="1524"/>
                  </a:cubicBezTo>
                  <a:cubicBezTo>
                    <a:pt x="1303020" y="3048"/>
                    <a:pt x="1854708" y="242316"/>
                    <a:pt x="2715768" y="294132"/>
                  </a:cubicBezTo>
                  <a:cubicBezTo>
                    <a:pt x="3576828" y="345948"/>
                    <a:pt x="5372100" y="224028"/>
                    <a:pt x="6016752" y="312420"/>
                  </a:cubicBezTo>
                  <a:cubicBezTo>
                    <a:pt x="6661404" y="400812"/>
                    <a:pt x="6524244" y="525780"/>
                    <a:pt x="6583680" y="824484"/>
                  </a:cubicBezTo>
                  <a:cubicBezTo>
                    <a:pt x="6643116" y="1123188"/>
                    <a:pt x="6400800" y="1732788"/>
                    <a:pt x="6373368" y="2104644"/>
                  </a:cubicBezTo>
                  <a:cubicBezTo>
                    <a:pt x="6345936" y="2476500"/>
                    <a:pt x="6684264" y="2851404"/>
                    <a:pt x="6419088" y="3055620"/>
                  </a:cubicBezTo>
                  <a:cubicBezTo>
                    <a:pt x="6153912" y="3259836"/>
                    <a:pt x="5254752" y="3331464"/>
                    <a:pt x="4782312" y="3329940"/>
                  </a:cubicBezTo>
                  <a:cubicBezTo>
                    <a:pt x="4309872" y="3328416"/>
                    <a:pt x="4165092" y="3084576"/>
                    <a:pt x="3584448" y="3046476"/>
                  </a:cubicBezTo>
                  <a:cubicBezTo>
                    <a:pt x="3003804" y="3008376"/>
                    <a:pt x="1818132" y="3031236"/>
                    <a:pt x="1298448" y="3101340"/>
                  </a:cubicBezTo>
                  <a:cubicBezTo>
                    <a:pt x="778764" y="3171444"/>
                    <a:pt x="665988" y="3447288"/>
                    <a:pt x="466344" y="3467100"/>
                  </a:cubicBezTo>
                  <a:cubicBezTo>
                    <a:pt x="266700" y="3486912"/>
                    <a:pt x="183642" y="3353562"/>
                    <a:pt x="100584" y="3220212"/>
                  </a:cubicBezTo>
                </a:path>
              </a:pathLst>
            </a:cu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B Koodak" pitchFamily="2" charset="-78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00048" y="600046"/>
            <a:ext cx="11122161" cy="8101069"/>
            <a:chOff x="500034" y="428604"/>
            <a:chExt cx="7944401" cy="5786478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2000232" y="3286124"/>
              <a:ext cx="4500594" cy="7143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8662" y="3286124"/>
              <a:ext cx="7072362" cy="1588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01024" y="2829594"/>
              <a:ext cx="430750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n</a:t>
              </a:r>
              <a:endParaRPr lang="en-CA" sz="6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2181" y="428604"/>
              <a:ext cx="404415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</a:t>
              </a:r>
              <a:endParaRPr lang="en-CA" sz="6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28662" y="2141528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8662" y="4427544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991047" y="2196941"/>
              <a:ext cx="6955659" cy="1009185"/>
            </a:xfrm>
            <a:prstGeom prst="curvedConnector3">
              <a:avLst>
                <a:gd name="adj1" fmla="val 47006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54145" y="1861369"/>
              <a:ext cx="490290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+1</a:t>
              </a:r>
              <a:endParaRPr lang="en-CA" sz="3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4143380"/>
              <a:ext cx="422735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-1</a:t>
              </a:r>
              <a:endParaRPr lang="en-CA" sz="3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5445641"/>
              <a:ext cx="29434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 = logsig(n)</a:t>
              </a:r>
              <a:endParaRPr lang="en-CA" sz="6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04592" y="3214686"/>
              <a:ext cx="312814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0</a:t>
              </a:r>
              <a:endParaRPr lang="en-CA" sz="39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700048" y="600046"/>
            <a:ext cx="11122161" cy="8101069"/>
            <a:chOff x="500034" y="428604"/>
            <a:chExt cx="7944401" cy="5786478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2000232" y="3286124"/>
              <a:ext cx="4500594" cy="7143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8662" y="3286124"/>
              <a:ext cx="7072362" cy="1588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01024" y="2829594"/>
              <a:ext cx="430750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n</a:t>
              </a:r>
              <a:endParaRPr lang="en-CA" sz="6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2181" y="428604"/>
              <a:ext cx="404415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</a:t>
              </a:r>
              <a:endParaRPr lang="en-CA" sz="6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28662" y="2141528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8662" y="4427544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flipV="1">
              <a:off x="928662" y="2196942"/>
              <a:ext cx="7018044" cy="2160752"/>
            </a:xfrm>
            <a:prstGeom prst="curvedConnector3">
              <a:avLst>
                <a:gd name="adj1" fmla="val 47420"/>
              </a:avLst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54145" y="1861369"/>
              <a:ext cx="490290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+1</a:t>
              </a:r>
              <a:endParaRPr lang="en-CA" sz="3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4143380"/>
              <a:ext cx="422735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-1</a:t>
              </a:r>
              <a:endParaRPr lang="en-CA" sz="3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5445641"/>
              <a:ext cx="299909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 = tansig(n)</a:t>
              </a:r>
              <a:endParaRPr lang="en-CA" sz="6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4592" y="3214686"/>
              <a:ext cx="312814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0</a:t>
              </a:r>
              <a:endParaRPr lang="en-CA" sz="39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700048" y="600046"/>
            <a:ext cx="11122161" cy="8101069"/>
            <a:chOff x="500034" y="428604"/>
            <a:chExt cx="7944401" cy="5786478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2000232" y="3286124"/>
              <a:ext cx="4500594" cy="7143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8662" y="3286124"/>
              <a:ext cx="7072362" cy="1588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01024" y="2829594"/>
              <a:ext cx="430750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n</a:t>
              </a:r>
              <a:endParaRPr lang="en-CA" sz="6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2181" y="428604"/>
              <a:ext cx="404415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</a:t>
              </a:r>
              <a:endParaRPr lang="en-CA" sz="6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28662" y="2141528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8662" y="4427544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54145" y="1861369"/>
              <a:ext cx="490290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+1</a:t>
              </a:r>
              <a:endParaRPr lang="en-CA" sz="3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4143380"/>
              <a:ext cx="422735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-1</a:t>
              </a:r>
              <a:endParaRPr lang="en-CA" sz="3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5445641"/>
              <a:ext cx="32517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 = purelin(n)</a:t>
              </a:r>
              <a:endParaRPr lang="en-CA" sz="6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4592" y="3214686"/>
              <a:ext cx="312814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0</a:t>
              </a:r>
              <a:endParaRPr lang="en-CA" sz="3900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0800000" flipV="1">
              <a:off x="1643042" y="1000108"/>
              <a:ext cx="5214974" cy="457203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700048" y="600046"/>
            <a:ext cx="11122161" cy="8101069"/>
            <a:chOff x="500034" y="428604"/>
            <a:chExt cx="7944401" cy="5786478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2000232" y="3286124"/>
              <a:ext cx="4500594" cy="7143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28662" y="3286124"/>
              <a:ext cx="7072362" cy="1588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001024" y="2829594"/>
              <a:ext cx="430750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n</a:t>
              </a:r>
              <a:endParaRPr lang="en-CA" sz="6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2181" y="428604"/>
              <a:ext cx="404415" cy="747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</a:t>
              </a:r>
              <a:endParaRPr lang="en-CA" sz="6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928662" y="2141528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928662" y="4427544"/>
              <a:ext cx="7072362" cy="1588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954145" y="1861369"/>
              <a:ext cx="490290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+1</a:t>
              </a:r>
              <a:endParaRPr lang="en-CA" sz="39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0034" y="4143380"/>
              <a:ext cx="422735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-1</a:t>
              </a:r>
              <a:endParaRPr lang="en-CA" sz="39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86050" y="5445641"/>
              <a:ext cx="339580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6200" dirty="0" smtClean="0"/>
                <a:t>a = hardlim(n)</a:t>
              </a:r>
              <a:endParaRPr lang="en-CA" sz="6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204592" y="3214686"/>
              <a:ext cx="312814" cy="49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3900" dirty="0" smtClean="0"/>
                <a:t>0</a:t>
              </a:r>
              <a:endParaRPr lang="en-CA" sz="3900" dirty="0"/>
            </a:p>
          </p:txBody>
        </p:sp>
        <p:cxnSp>
          <p:nvCxnSpPr>
            <p:cNvPr id="19" name="Straight Connector 18"/>
            <p:cNvCxnSpPr>
              <a:stCxn id="29" idx="1"/>
            </p:cNvCxnSpPr>
            <p:nvPr/>
          </p:nvCxnSpPr>
          <p:spPr>
            <a:xfrm rot="10800000" flipV="1">
              <a:off x="4214812" y="2108690"/>
              <a:ext cx="3739333" cy="34426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785788" y="3286123"/>
              <a:ext cx="3500461" cy="20137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3661413" y="2714619"/>
              <a:ext cx="1143008" cy="2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103</Words>
  <Application>Microsoft Office PowerPoint</Application>
  <PresentationFormat>A3 Paper (297x420 mm)</PresentationFormat>
  <Paragraphs>60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Equation</vt:lpstr>
      <vt:lpstr>Adobe Photoshop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Sakhi</dc:creator>
  <cp:lastModifiedBy>Omid Sakhi</cp:lastModifiedBy>
  <cp:revision>19</cp:revision>
  <dcterms:created xsi:type="dcterms:W3CDTF">2006-08-16T00:00:00Z</dcterms:created>
  <dcterms:modified xsi:type="dcterms:W3CDTF">2013-08-24T04:06:28Z</dcterms:modified>
</cp:coreProperties>
</file>